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30721-F693-234E-922F-838384C3B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E3062-87A0-2A4C-AE3A-BB6913BC7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3DD0F-D607-C94B-BFA9-B01A7F56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90FEF-5BED-504A-8AAA-639FF119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EF20C-2639-A64C-8BB9-2BAB506F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28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27D66-3758-C94C-B661-C784C8A5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C12C4-8AEE-3D4A-9F27-8C5A85DA8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F433EA-CF6E-F144-9B2E-4153B9AB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758AB-403C-5C4A-9BEC-5773EB4F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39891-8094-5243-94FE-FE23C92C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4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28EC57-D006-3B42-A70B-08327496E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8CC555-3E0C-D042-9EB9-04F00F72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A000B-170E-9942-91ED-2144C5C5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F897F-F729-B447-B50E-580DB5FE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884A0-4268-8E41-8B13-815F6221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2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7EF4E-8608-FB47-83BD-6527D7DF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E42E8-8A67-064E-8E43-D202A2A4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4D7FC-3A58-9F4A-BC63-30212821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AE3B05-8B59-824F-9F10-12877B8F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1A7914-F2BE-0147-94A4-1EB8C6F1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04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55F79-CEFE-D440-B4B9-11B4F332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4EC5F6-12D5-534D-865A-5E654740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653422-C835-A741-BFAF-B5F50EE8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44DA5-CAD6-124F-9FD9-6F094054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ABD30-E3E4-7049-B615-F8D8375C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4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F2F73-E1B0-B748-892C-1F5DDBE2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33AC8-F159-7B45-9C96-9A813EC69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740ED0-6F15-C94D-A9FA-1553BB49E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7C8D03-10EF-4D41-8470-BBD62FD6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B60794-7332-444E-B3DB-EFA52CA8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464C38-D3BD-4B45-B539-1B9238D0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26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7DB87-A81B-D849-A1F6-A016AA3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951916-115B-0E48-AC6A-3113D87E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9911DE-D39A-5C4D-8EB6-7E9580563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53BA9A-2E0A-8B41-A1A5-7E9DADBC5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61F57B-F423-6B49-AB41-C897D49D4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AC10A9-344B-004E-A1C1-EF901761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F6B11E-710A-7142-9554-97EF874D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770F08-A6DD-8741-AB3F-09890C02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9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C9236-A2D1-BD47-BD9F-9529328E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26D7B8-7D9A-9445-9503-4B16B77C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63ABAC-EFDE-E44E-894F-ED37BD77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11AB87-13D3-4541-B6DF-ADF27A85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8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4030DD-CDC5-DA48-885C-AB7CFC62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A5BABA-8E36-644C-904C-00E24101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D10BF9-26D6-804E-9D52-28BC92F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60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4464C-611A-3848-B275-C2FF8E0B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491D4-4609-0247-90DE-50FA0CFF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4E07FC-2BCA-D343-80D8-7D490CC3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2511B-EC3D-AD40-B3B8-5C83C0A4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63B221-EFEC-E844-9D63-E1D794A7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7073-B19F-6342-8333-820C74A4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7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62597-1285-B449-A930-BFA9F691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45FC68-60BB-6D4A-8544-C91634EEC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0541D4-B2BB-0B4D-A13A-356226960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2F1E3-46BA-014B-8466-04572ED7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A946EC-F051-224B-9E54-FAB57D67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8EB4FD-ACB4-A74A-A706-299BB2E8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2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D90BE4-7375-D841-B9A6-4690A5A7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C4FD6-F8A2-AF44-99D2-59214F3CD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44331-773C-BA4E-A8AD-2E71959E2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976F-99B9-B540-89BB-3A010E6BFB17}" type="datetimeFigureOut">
              <a:rPr lang="de-DE" smtClean="0"/>
              <a:t>31.03.2021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0E3FDE-FCBB-E347-870A-9E4B3C676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E7E9B1-5AE3-C844-A321-7BA9763A8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46BF-0588-5F42-A62A-7C1AFFE4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24FBA1-D411-4B46-A4A6-9FB330D44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5900"/>
              <a:t>Analysing the distribution of greek restaurants </a:t>
            </a:r>
            <a:endParaRPr lang="de-DE" sz="59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E3A651-1617-444D-8420-016835FA7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In the center of Mannheim, Germany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CF2F8E-ABE0-BB40-B816-1265C071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approach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D6AD5-BAC1-CC4A-8603-5B5AFCF7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/>
          <a:lstStyle/>
          <a:p>
            <a:r>
              <a:rPr lang="en-US"/>
              <a:t>Scrape location dara via Foursquare API</a:t>
            </a:r>
          </a:p>
          <a:p>
            <a:endParaRPr lang="en-US"/>
          </a:p>
          <a:p>
            <a:r>
              <a:rPr lang="en-US"/>
              <a:t>Paradeplatz, Mannheim as center</a:t>
            </a:r>
          </a:p>
          <a:p>
            <a:endParaRPr lang="en-US"/>
          </a:p>
          <a:p>
            <a:r>
              <a:rPr lang="en-US"/>
              <a:t>Investigation: radius of 2000 m around center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 goal: find spots of low density of greek restaurants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42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E0580D-10A8-7E4B-B50A-816C52DC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findings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571F6-755F-6D4F-8A21-BD235700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082" y="-74647"/>
            <a:ext cx="6906491" cy="5585619"/>
          </a:xfrm>
        </p:spPr>
        <p:txBody>
          <a:bodyPr numCol="1" anchor="ctr"/>
          <a:lstStyle/>
          <a:p>
            <a:r>
              <a:rPr lang="en-US"/>
              <a:t>Currently four greek restaurants</a:t>
            </a:r>
          </a:p>
          <a:p>
            <a:endParaRPr lang="en-US"/>
          </a:p>
          <a:p>
            <a:r>
              <a:rPr lang="en-US"/>
              <a:t>Two clusters:</a:t>
            </a:r>
          </a:p>
          <a:p>
            <a:pPr lvl="2"/>
            <a:r>
              <a:rPr lang="en-US"/>
              <a:t>Two restaurants &lt; 250 m</a:t>
            </a:r>
          </a:p>
          <a:p>
            <a:pPr lvl="2"/>
            <a:r>
              <a:rPr lang="en-US"/>
              <a:t>Two restaurants &gt; 1400 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E8567F1-4413-494E-BBE9-52B93BAEF153}"/>
              </a:ext>
            </a:extLst>
          </p:cNvPr>
          <p:cNvSpPr txBox="1"/>
          <p:nvPr/>
        </p:nvSpPr>
        <p:spPr>
          <a:xfrm>
            <a:off x="3119520" y="4497195"/>
            <a:ext cx="6664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buFont typeface="Wingdings" pitchFamily="2" charset="2"/>
              <a:buChar char="à"/>
            </a:pPr>
            <a:r>
              <a:rPr lang="en-US" sz="2800" i="1">
                <a:sym typeface="Wingdings" pitchFamily="2" charset="2"/>
              </a:rPr>
              <a:t> Possible spots in an area  </a:t>
            </a:r>
          </a:p>
          <a:p>
            <a:pPr marL="914400" lvl="2" indent="0" algn="ctr">
              <a:buNone/>
            </a:pPr>
            <a:r>
              <a:rPr lang="en-US" sz="2800" i="1">
                <a:sym typeface="Wingdings" pitchFamily="2" charset="2"/>
              </a:rPr>
              <a:t>&gt; 250 m &amp; &lt; 880 m </a:t>
            </a:r>
          </a:p>
          <a:p>
            <a:pPr marL="914400" lvl="2" indent="0" algn="ctr">
              <a:buNone/>
            </a:pPr>
            <a:r>
              <a:rPr lang="en-US" sz="2800" i="1">
                <a:sym typeface="Wingdings" pitchFamily="2" charset="2"/>
              </a:rPr>
              <a:t>around the center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19280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622E3-9BA0-5F48-9134-93AA4589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464" y="5618615"/>
            <a:ext cx="8391072" cy="1325563"/>
          </a:xfrm>
        </p:spPr>
        <p:txBody>
          <a:bodyPr>
            <a:normAutofit/>
          </a:bodyPr>
          <a:lstStyle/>
          <a:p>
            <a:pPr algn="ctr"/>
            <a:r>
              <a:rPr lang="en-US" sz="1800">
                <a:latin typeface="+mn-lt"/>
              </a:rPr>
              <a:t>red marker: center of Mannheim (Paradeplatz), blue markers: current greek restaurants </a:t>
            </a:r>
            <a:br>
              <a:rPr lang="en-US" sz="1800">
                <a:latin typeface="+mn-lt"/>
              </a:rPr>
            </a:br>
            <a:br>
              <a:rPr lang="en-US" sz="2000">
                <a:latin typeface="+mn-lt"/>
              </a:rPr>
            </a:br>
            <a:r>
              <a:rPr lang="en-US" sz="2000">
                <a:latin typeface="+mn-lt"/>
              </a:rPr>
              <a:t>Possible spots within green circles</a:t>
            </a:r>
            <a:br>
              <a:rPr lang="en-US" sz="2000">
                <a:latin typeface="+mn-lt"/>
              </a:rPr>
            </a:br>
            <a:r>
              <a:rPr lang="en-US" sz="2000">
                <a:latin typeface="+mn-lt"/>
              </a:rPr>
              <a:t>Recommendation: a spot southly of Paradeplatz </a:t>
            </a:r>
            <a:endParaRPr lang="de-DE" sz="2000">
              <a:latin typeface="+mn-lt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AE2BD4C4-2617-0146-B070-0B11B8B6E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25" y="105455"/>
            <a:ext cx="9235549" cy="551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3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4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</vt:lpstr>
      <vt:lpstr>Analysing the distribution of greek restaurants </vt:lpstr>
      <vt:lpstr>approach</vt:lpstr>
      <vt:lpstr>findings</vt:lpstr>
      <vt:lpstr>red marker: center of Mannheim (Paradeplatz), blue markers: current greek restaurants   Possible spots within green circles Recommendation: a spot southly of Paradeplatz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the distribution of greek restaurants </dc:title>
  <dc:creator>Unbekannter Benutzer</dc:creator>
  <cp:lastModifiedBy>Kleber, Tim</cp:lastModifiedBy>
  <cp:revision>1</cp:revision>
  <dcterms:created xsi:type="dcterms:W3CDTF">2021-03-31T12:43:05Z</dcterms:created>
  <dcterms:modified xsi:type="dcterms:W3CDTF">2021-03-31T13:08:06Z</dcterms:modified>
</cp:coreProperties>
</file>