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6858000" cx="12192000"/>
  <p:notesSz cx="6858000" cy="9144000"/>
  <p:embeddedFontLst>
    <p:embeddedFont>
      <p:font typeface="Cantarell"/>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Cantarell-regular.fntdata"/><Relationship Id="rId10" Type="http://schemas.openxmlformats.org/officeDocument/2006/relationships/slide" Target="slides/slide5.xml"/><Relationship Id="rId13" Type="http://schemas.openxmlformats.org/officeDocument/2006/relationships/font" Target="fonts/Cantarell-italic.fntdata"/><Relationship Id="rId12" Type="http://schemas.openxmlformats.org/officeDocument/2006/relationships/font" Target="fonts/Cantarell-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Cantarell-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5-04-16T18:48:10.491">
    <p:pos x="6000" y="0"/>
    <p:text>PERPEND STONE
-Conner Brewster
-</p:text>
  </p:cm>
  <p:cm authorId="0" idx="2" dt="2015-04-16T18:48:10.490">
    <p:pos x="6000" y="100"/>
    <p:text>PERPEND STONE
-Conner Brewster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SzPct val="25000"/>
              <a:buFont typeface="Arial"/>
              <a:buNone/>
            </a:pPr>
            <a:r>
              <a:t/>
            </a:r>
            <a:endParaRPr b="0" i="0" sz="1100" u="none" cap="none" strike="noStrike"/>
          </a:p>
        </p:txBody>
      </p:sp>
      <p:sp>
        <p:nvSpPr>
          <p:cNvPr id="86" name="Shape 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SzPct val="25000"/>
              <a:buFont typeface="Arial"/>
              <a:buNone/>
            </a:pPr>
            <a:r>
              <a:t/>
            </a:r>
            <a:endParaRPr b="0" i="0" sz="1100" u="none" cap="none" strike="noStrike"/>
          </a:p>
        </p:txBody>
      </p:sp>
      <p:sp>
        <p:nvSpPr>
          <p:cNvPr id="93" name="Shape 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SzPct val="25000"/>
              <a:buFont typeface="Arial"/>
              <a:buNone/>
            </a:pPr>
            <a:r>
              <a:t/>
            </a:r>
            <a:endParaRPr b="0" i="0" sz="1100" u="none" cap="none" strike="noStrike"/>
          </a:p>
        </p:txBody>
      </p:sp>
      <p:sp>
        <p:nvSpPr>
          <p:cNvPr id="99" name="Shape 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SzPct val="25000"/>
              <a:buFont typeface="Arial"/>
              <a:buNone/>
            </a:pPr>
            <a:r>
              <a:t/>
            </a:r>
            <a:endParaRPr b="0" i="0" sz="1100" u="none" cap="none" strike="noStrike"/>
          </a:p>
        </p:txBody>
      </p:sp>
      <p:sp>
        <p:nvSpPr>
          <p:cNvPr id="105" name="Shape 1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SzPct val="25000"/>
              <a:buFont typeface="Arial"/>
              <a:buNone/>
            </a:pPr>
            <a:r>
              <a:t/>
            </a:r>
            <a:endParaRPr b="0" i="0" sz="1100" u="none" cap="none" strike="noStrike"/>
          </a:p>
        </p:txBody>
      </p:sp>
      <p:sp>
        <p:nvSpPr>
          <p:cNvPr id="111" name="Shape 1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x="0" y="0"/>
          <a:ext cx="0" cy="0"/>
          <a:chOff x="0" y="0"/>
          <a:chExt cx="0" cy="0"/>
        </a:xfrm>
      </p:grpSpPr>
      <p:sp>
        <p:nvSpPr>
          <p:cNvPr id="13" name="Shape 13"/>
          <p:cNvSpPr/>
          <p:nvPr/>
        </p:nvSpPr>
        <p:spPr>
          <a:xfrm>
            <a:off x="-6843" y="2059010"/>
            <a:ext cx="12195668" cy="1828800"/>
          </a:xfrm>
          <a:prstGeom prst="rect">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txBox="1"/>
          <p:nvPr>
            <p:ph type="ctrTitle"/>
          </p:nvPr>
        </p:nvSpPr>
        <p:spPr>
          <a:xfrm>
            <a:off x="365759" y="2166364"/>
            <a:ext cx="11471564" cy="1739346"/>
          </a:xfrm>
          <a:prstGeom prst="rect">
            <a:avLst/>
          </a:prstGeom>
          <a:noFill/>
          <a:ln>
            <a:noFill/>
          </a:ln>
        </p:spPr>
        <p:txBody>
          <a:bodyPr anchorCtr="0" anchor="ctr" bIns="91425" lIns="91425" rIns="91425" tIns="91425"/>
          <a:lstStyle>
            <a:lvl1pPr indent="0" lvl="0" marL="0" marR="0" rtl="0" algn="ctr">
              <a:lnSpc>
                <a:spcPct val="80000"/>
              </a:lnSpc>
              <a:spcBef>
                <a:spcPts val="0"/>
              </a:spcBef>
              <a:spcAft>
                <a:spcPts val="0"/>
              </a:spcAft>
              <a:buClr>
                <a:schemeClr val="dk2"/>
              </a:buClr>
              <a:buFont typeface="Cantarell"/>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5" name="Shape 15"/>
          <p:cNvSpPr txBox="1"/>
          <p:nvPr>
            <p:ph idx="1" type="subTitle"/>
          </p:nvPr>
        </p:nvSpPr>
        <p:spPr>
          <a:xfrm>
            <a:off x="1524000" y="3996250"/>
            <a:ext cx="9144000" cy="1309253"/>
          </a:xfrm>
          <a:prstGeom prst="rect">
            <a:avLst/>
          </a:prstGeom>
          <a:noFill/>
          <a:ln>
            <a:noFill/>
          </a:ln>
        </p:spPr>
        <p:txBody>
          <a:bodyPr anchorCtr="0" anchor="t" bIns="91425" lIns="91425" rIns="91425" tIns="91425"/>
          <a:lstStyle>
            <a:lvl1pPr indent="0" lvl="0" marL="0" marR="0" rtl="0" algn="ctr">
              <a:lnSpc>
                <a:spcPct val="90000"/>
              </a:lnSpc>
              <a:spcBef>
                <a:spcPts val="1200"/>
              </a:spcBef>
              <a:spcAft>
                <a:spcPts val="200"/>
              </a:spcAft>
              <a:buClr>
                <a:schemeClr val="lt1"/>
              </a:buClr>
              <a:buFont typeface="Noto Symbol"/>
              <a:buNone/>
              <a:defRPr/>
            </a:lvl1pPr>
            <a:lvl2pPr indent="0" lvl="1" marL="457200" marR="0" rtl="0" algn="ctr">
              <a:lnSpc>
                <a:spcPct val="90000"/>
              </a:lnSpc>
              <a:spcBef>
                <a:spcPts val="200"/>
              </a:spcBef>
              <a:spcAft>
                <a:spcPts val="400"/>
              </a:spcAft>
              <a:buClr>
                <a:schemeClr val="lt1"/>
              </a:buClr>
              <a:buFont typeface="Noto Symbol"/>
              <a:buNone/>
              <a:defRPr/>
            </a:lvl2pPr>
            <a:lvl3pPr indent="0" lvl="2" marL="914400" marR="0" rtl="0" algn="ctr">
              <a:lnSpc>
                <a:spcPct val="90000"/>
              </a:lnSpc>
              <a:spcBef>
                <a:spcPts val="200"/>
              </a:spcBef>
              <a:spcAft>
                <a:spcPts val="400"/>
              </a:spcAft>
              <a:buClr>
                <a:schemeClr val="lt1"/>
              </a:buClr>
              <a:buFont typeface="Noto Symbol"/>
              <a:buNone/>
              <a:defRPr/>
            </a:lvl3pPr>
            <a:lvl4pPr indent="0" lvl="3" marL="1371600" marR="0" rtl="0" algn="ctr">
              <a:lnSpc>
                <a:spcPct val="90000"/>
              </a:lnSpc>
              <a:spcBef>
                <a:spcPts val="200"/>
              </a:spcBef>
              <a:spcAft>
                <a:spcPts val="400"/>
              </a:spcAft>
              <a:buClr>
                <a:schemeClr val="lt1"/>
              </a:buClr>
              <a:buFont typeface="Noto Symbol"/>
              <a:buNone/>
              <a:defRPr/>
            </a:lvl4pPr>
            <a:lvl5pPr indent="0" lvl="4" marL="1828800" marR="0" rtl="0" algn="ctr">
              <a:lnSpc>
                <a:spcPct val="90000"/>
              </a:lnSpc>
              <a:spcBef>
                <a:spcPts val="200"/>
              </a:spcBef>
              <a:spcAft>
                <a:spcPts val="400"/>
              </a:spcAft>
              <a:buClr>
                <a:schemeClr val="lt1"/>
              </a:buClr>
              <a:buFont typeface="Noto Symbol"/>
              <a:buNone/>
              <a:defRPr/>
            </a:lvl5pPr>
            <a:lvl6pPr indent="0" lvl="5" marL="2286000" marR="0" rtl="0" algn="ctr">
              <a:lnSpc>
                <a:spcPct val="90000"/>
              </a:lnSpc>
              <a:spcBef>
                <a:spcPts val="200"/>
              </a:spcBef>
              <a:spcAft>
                <a:spcPts val="400"/>
              </a:spcAft>
              <a:buClr>
                <a:schemeClr val="lt1"/>
              </a:buClr>
              <a:buFont typeface="Noto Symbol"/>
              <a:buNone/>
              <a:defRPr/>
            </a:lvl6pPr>
            <a:lvl7pPr indent="0" lvl="6" marL="2743200" marR="0" rtl="0" algn="ctr">
              <a:lnSpc>
                <a:spcPct val="90000"/>
              </a:lnSpc>
              <a:spcBef>
                <a:spcPts val="200"/>
              </a:spcBef>
              <a:spcAft>
                <a:spcPts val="400"/>
              </a:spcAft>
              <a:buClr>
                <a:schemeClr val="lt1"/>
              </a:buClr>
              <a:buFont typeface="Noto Symbol"/>
              <a:buNone/>
              <a:defRPr/>
            </a:lvl7pPr>
            <a:lvl8pPr indent="0" lvl="7" marL="3200400" marR="0" rtl="0" algn="ctr">
              <a:lnSpc>
                <a:spcPct val="90000"/>
              </a:lnSpc>
              <a:spcBef>
                <a:spcPts val="200"/>
              </a:spcBef>
              <a:spcAft>
                <a:spcPts val="400"/>
              </a:spcAft>
              <a:buClr>
                <a:schemeClr val="lt1"/>
              </a:buClr>
              <a:buFont typeface="Noto Symbol"/>
              <a:buNone/>
              <a:defRPr/>
            </a:lvl8pPr>
            <a:lvl9pPr indent="0" lvl="8" marL="3657600" marR="0" rtl="0" algn="ctr">
              <a:lnSpc>
                <a:spcPct val="90000"/>
              </a:lnSpc>
              <a:spcBef>
                <a:spcPts val="200"/>
              </a:spcBef>
              <a:spcAft>
                <a:spcPts val="400"/>
              </a:spcAft>
              <a:buClr>
                <a:schemeClr val="lt1"/>
              </a:buClr>
              <a:buFont typeface="Noto Symbol"/>
              <a:buNone/>
              <a:defRPr/>
            </a:lvl9pPr>
          </a:lstStyle>
          <a:p/>
        </p:txBody>
      </p:sp>
      <p:sp>
        <p:nvSpPr>
          <p:cNvPr id="16" name="Shape 16"/>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7" name="Shape 17"/>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8" name="Shape 18"/>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lt1"/>
              </a:buClr>
              <a:buSzPct val="25000"/>
              <a:buFont typeface="Cantarell"/>
              <a:buNone/>
            </a:pPr>
            <a:fld id="{00000000-1234-1234-1234-123412341234}" type="slidenum">
              <a:rPr b="0" i="0" lang="en-US" sz="1200" u="none" cap="none" strike="noStrike">
                <a:solidFill>
                  <a:schemeClr val="lt1"/>
                </a:solidFill>
                <a:latin typeface="Cantarell"/>
                <a:ea typeface="Cantarell"/>
                <a:cs typeface="Cantarell"/>
                <a:sym typeface="Cantare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1" name="Shape 71"/>
        <p:cNvGrpSpPr/>
        <p:nvPr/>
      </p:nvGrpSpPr>
      <p:grpSpPr>
        <a:xfrm>
          <a:off x="0" y="0"/>
          <a:ext cx="0" cy="0"/>
          <a:chOff x="0" y="0"/>
          <a:chExt cx="0" cy="0"/>
        </a:xfrm>
      </p:grpSpPr>
      <p:sp>
        <p:nvSpPr>
          <p:cNvPr id="72" name="Shape 72"/>
          <p:cNvSpPr txBox="1"/>
          <p:nvPr>
            <p:ph type="title"/>
          </p:nvPr>
        </p:nvSpPr>
        <p:spPr>
          <a:xfrm>
            <a:off x="1202919" y="284176"/>
            <a:ext cx="9784079" cy="1508759"/>
          </a:xfrm>
          <a:prstGeom prst="rect">
            <a:avLst/>
          </a:prstGeom>
          <a:noFill/>
          <a:ln>
            <a:noFill/>
          </a:ln>
        </p:spPr>
        <p:txBody>
          <a:bodyPr anchorCtr="0" anchor="ctr" bIns="91425" lIns="91425" rIns="91425" tIns="91425"/>
          <a:lstStyle>
            <a:lvl1pPr lvl="0" rtl="0" algn="l">
              <a:lnSpc>
                <a:spcPct val="85000"/>
              </a:lnSpc>
              <a:spcBef>
                <a:spcPts val="0"/>
              </a:spcBef>
              <a:buClr>
                <a:schemeClr val="dk2"/>
              </a:buClr>
              <a:buFont typeface="Cantarel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1" type="body"/>
          </p:nvPr>
        </p:nvSpPr>
        <p:spPr>
          <a:xfrm rot="5400000">
            <a:off x="3991838" y="-777238"/>
            <a:ext cx="4206240" cy="9784079"/>
          </a:xfrm>
          <a:prstGeom prst="rect">
            <a:avLst/>
          </a:prstGeom>
          <a:noFill/>
          <a:ln>
            <a:noFill/>
          </a:ln>
        </p:spPr>
        <p:txBody>
          <a:bodyPr anchorCtr="0" anchor="t" bIns="91425" lIns="91425" rIns="91425" tIns="91425"/>
          <a:lstStyle>
            <a:lvl1pPr indent="45720" lvl="0" marL="182880" rtl="0" algn="l">
              <a:lnSpc>
                <a:spcPct val="90000"/>
              </a:lnSpc>
              <a:spcBef>
                <a:spcPts val="1200"/>
              </a:spcBef>
              <a:spcAft>
                <a:spcPts val="200"/>
              </a:spcAft>
              <a:buClr>
                <a:schemeClr val="lt1"/>
              </a:buClr>
              <a:buFont typeface="Noto Symbol"/>
              <a:buChar char="▪"/>
              <a:defRPr/>
            </a:lvl1pPr>
            <a:lvl2pPr indent="33019" lvl="1" marL="411480" rtl="0" algn="l">
              <a:lnSpc>
                <a:spcPct val="90000"/>
              </a:lnSpc>
              <a:spcBef>
                <a:spcPts val="200"/>
              </a:spcBef>
              <a:spcAft>
                <a:spcPts val="400"/>
              </a:spcAft>
              <a:buClr>
                <a:schemeClr val="lt1"/>
              </a:buClr>
              <a:buFont typeface="Noto Symbol"/>
              <a:buChar char="▪"/>
              <a:defRPr/>
            </a:lvl2pPr>
            <a:lvl3pPr indent="20319" lvl="2" marL="640080" rtl="0" algn="l">
              <a:lnSpc>
                <a:spcPct val="90000"/>
              </a:lnSpc>
              <a:spcBef>
                <a:spcPts val="200"/>
              </a:spcBef>
              <a:spcAft>
                <a:spcPts val="400"/>
              </a:spcAft>
              <a:buClr>
                <a:schemeClr val="lt1"/>
              </a:buClr>
              <a:buFont typeface="Noto Symbol"/>
              <a:buChar char="▪"/>
              <a:defRPr/>
            </a:lvl3pPr>
            <a:lvl4pPr indent="7619" lvl="3" marL="868680" rtl="0" algn="l">
              <a:lnSpc>
                <a:spcPct val="90000"/>
              </a:lnSpc>
              <a:spcBef>
                <a:spcPts val="200"/>
              </a:spcBef>
              <a:spcAft>
                <a:spcPts val="400"/>
              </a:spcAft>
              <a:buClr>
                <a:schemeClr val="lt1"/>
              </a:buClr>
              <a:buFont typeface="Noto Symbol"/>
              <a:buChar char="▪"/>
              <a:defRPr/>
            </a:lvl4pPr>
            <a:lvl5pPr indent="7619" lvl="4" marL="1097280" rtl="0" algn="l">
              <a:lnSpc>
                <a:spcPct val="90000"/>
              </a:lnSpc>
              <a:spcBef>
                <a:spcPts val="200"/>
              </a:spcBef>
              <a:spcAft>
                <a:spcPts val="400"/>
              </a:spcAft>
              <a:buClr>
                <a:schemeClr val="lt1"/>
              </a:buClr>
              <a:buFont typeface="Noto Symbol"/>
              <a:buChar char="▪"/>
              <a:defRPr/>
            </a:lvl5pPr>
            <a:lvl6pPr indent="-39999" lvl="5" marL="1284600" rtl="0" algn="l">
              <a:lnSpc>
                <a:spcPct val="90000"/>
              </a:lnSpc>
              <a:spcBef>
                <a:spcPts val="200"/>
              </a:spcBef>
              <a:spcAft>
                <a:spcPts val="400"/>
              </a:spcAft>
              <a:buClr>
                <a:schemeClr val="lt1"/>
              </a:buClr>
              <a:buFont typeface="Noto Symbol"/>
              <a:buChar char="▪"/>
              <a:defRPr/>
            </a:lvl6pPr>
            <a:lvl7pPr indent="-49399" lvl="6" marL="1471800" rtl="0" algn="l">
              <a:lnSpc>
                <a:spcPct val="90000"/>
              </a:lnSpc>
              <a:spcBef>
                <a:spcPts val="200"/>
              </a:spcBef>
              <a:spcAft>
                <a:spcPts val="400"/>
              </a:spcAft>
              <a:buClr>
                <a:schemeClr val="lt1"/>
              </a:buClr>
              <a:buFont typeface="Noto Symbol"/>
              <a:buChar char="▪"/>
              <a:defRPr/>
            </a:lvl7pPr>
            <a:lvl8pPr indent="-41499" lvl="7" marL="1629000" rtl="0" algn="l">
              <a:lnSpc>
                <a:spcPct val="90000"/>
              </a:lnSpc>
              <a:spcBef>
                <a:spcPts val="200"/>
              </a:spcBef>
              <a:spcAft>
                <a:spcPts val="400"/>
              </a:spcAft>
              <a:buClr>
                <a:schemeClr val="lt1"/>
              </a:buClr>
              <a:buFont typeface="Noto Symbol"/>
              <a:buChar char="▪"/>
              <a:defRPr/>
            </a:lvl8pPr>
            <a:lvl9pPr indent="-40900" lvl="8" marL="1806200" rtl="0" algn="l">
              <a:lnSpc>
                <a:spcPct val="90000"/>
              </a:lnSpc>
              <a:spcBef>
                <a:spcPts val="200"/>
              </a:spcBef>
              <a:spcAft>
                <a:spcPts val="400"/>
              </a:spcAft>
              <a:buClr>
                <a:schemeClr val="lt1"/>
              </a:buClr>
              <a:buFont typeface="Noto Symbol"/>
              <a:buChar char="▪"/>
              <a:defRPr/>
            </a:lvl9pPr>
          </a:lstStyle>
          <a:p/>
        </p:txBody>
      </p:sp>
      <p:sp>
        <p:nvSpPr>
          <p:cNvPr id="74" name="Shape 74"/>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75" name="Shape 75"/>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76" name="Shape 76"/>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lt1"/>
              </a:buClr>
              <a:buSzPct val="25000"/>
              <a:buFont typeface="Cantarell"/>
              <a:buNone/>
            </a:pPr>
            <a:fld id="{00000000-1234-1234-1234-123412341234}" type="slidenum">
              <a:rPr b="0" i="0" lang="en-US" sz="1200" u="none" cap="none" strike="noStrike">
                <a:solidFill>
                  <a:schemeClr val="lt1"/>
                </a:solidFill>
                <a:latin typeface="Cantarell"/>
                <a:ea typeface="Cantarell"/>
                <a:cs typeface="Cantarell"/>
                <a:sym typeface="Cantare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7" name="Shape 77"/>
        <p:cNvGrpSpPr/>
        <p:nvPr/>
      </p:nvGrpSpPr>
      <p:grpSpPr>
        <a:xfrm>
          <a:off x="0" y="0"/>
          <a:ext cx="0" cy="0"/>
          <a:chOff x="0" y="0"/>
          <a:chExt cx="0" cy="0"/>
        </a:xfrm>
      </p:grpSpPr>
      <p:sp>
        <p:nvSpPr>
          <p:cNvPr id="78" name="Shape 78"/>
          <p:cNvSpPr/>
          <p:nvPr/>
        </p:nvSpPr>
        <p:spPr>
          <a:xfrm>
            <a:off x="9019310" y="0"/>
            <a:ext cx="2743199" cy="6858000"/>
          </a:xfrm>
          <a:prstGeom prst="rect">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txBox="1"/>
          <p:nvPr>
            <p:ph type="title"/>
          </p:nvPr>
        </p:nvSpPr>
        <p:spPr>
          <a:xfrm rot="5400000">
            <a:off x="7413032" y="2022229"/>
            <a:ext cx="5897562" cy="2402380"/>
          </a:xfrm>
          <a:prstGeom prst="rect">
            <a:avLst/>
          </a:prstGeom>
          <a:noFill/>
          <a:ln>
            <a:noFill/>
          </a:ln>
        </p:spPr>
        <p:txBody>
          <a:bodyPr anchorCtr="0" anchor="ctr" bIns="91425" lIns="91425" rIns="91425" tIns="91425"/>
          <a:lstStyle>
            <a:lvl1pPr lvl="0" rtl="0" algn="l">
              <a:lnSpc>
                <a:spcPct val="85000"/>
              </a:lnSpc>
              <a:spcBef>
                <a:spcPts val="0"/>
              </a:spcBef>
              <a:buClr>
                <a:schemeClr val="dk2"/>
              </a:buClr>
              <a:buFont typeface="Cantarel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rot="5400000">
            <a:off x="1876063" y="-763226"/>
            <a:ext cx="5897562" cy="7973291"/>
          </a:xfrm>
          <a:prstGeom prst="rect">
            <a:avLst/>
          </a:prstGeom>
          <a:noFill/>
          <a:ln>
            <a:noFill/>
          </a:ln>
        </p:spPr>
        <p:txBody>
          <a:bodyPr anchorCtr="0" anchor="t" bIns="91425" lIns="91425" rIns="91425" tIns="91425"/>
          <a:lstStyle>
            <a:lvl1pPr indent="45720" lvl="0" marL="182880" rtl="0" algn="l">
              <a:lnSpc>
                <a:spcPct val="90000"/>
              </a:lnSpc>
              <a:spcBef>
                <a:spcPts val="1200"/>
              </a:spcBef>
              <a:spcAft>
                <a:spcPts val="200"/>
              </a:spcAft>
              <a:buClr>
                <a:schemeClr val="lt1"/>
              </a:buClr>
              <a:buFont typeface="Noto Symbol"/>
              <a:buChar char="▪"/>
              <a:defRPr/>
            </a:lvl1pPr>
            <a:lvl2pPr indent="33019" lvl="1" marL="411480" rtl="0" algn="l">
              <a:lnSpc>
                <a:spcPct val="90000"/>
              </a:lnSpc>
              <a:spcBef>
                <a:spcPts val="200"/>
              </a:spcBef>
              <a:spcAft>
                <a:spcPts val="400"/>
              </a:spcAft>
              <a:buClr>
                <a:schemeClr val="lt1"/>
              </a:buClr>
              <a:buFont typeface="Noto Symbol"/>
              <a:buChar char="▪"/>
              <a:defRPr/>
            </a:lvl2pPr>
            <a:lvl3pPr indent="20319" lvl="2" marL="640080" rtl="0" algn="l">
              <a:lnSpc>
                <a:spcPct val="90000"/>
              </a:lnSpc>
              <a:spcBef>
                <a:spcPts val="200"/>
              </a:spcBef>
              <a:spcAft>
                <a:spcPts val="400"/>
              </a:spcAft>
              <a:buClr>
                <a:schemeClr val="lt1"/>
              </a:buClr>
              <a:buFont typeface="Noto Symbol"/>
              <a:buChar char="▪"/>
              <a:defRPr/>
            </a:lvl3pPr>
            <a:lvl4pPr indent="7619" lvl="3" marL="868680" rtl="0" algn="l">
              <a:lnSpc>
                <a:spcPct val="90000"/>
              </a:lnSpc>
              <a:spcBef>
                <a:spcPts val="200"/>
              </a:spcBef>
              <a:spcAft>
                <a:spcPts val="400"/>
              </a:spcAft>
              <a:buClr>
                <a:schemeClr val="lt1"/>
              </a:buClr>
              <a:buFont typeface="Noto Symbol"/>
              <a:buChar char="▪"/>
              <a:defRPr/>
            </a:lvl4pPr>
            <a:lvl5pPr indent="7619" lvl="4" marL="1097280" rtl="0" algn="l">
              <a:lnSpc>
                <a:spcPct val="90000"/>
              </a:lnSpc>
              <a:spcBef>
                <a:spcPts val="200"/>
              </a:spcBef>
              <a:spcAft>
                <a:spcPts val="400"/>
              </a:spcAft>
              <a:buClr>
                <a:schemeClr val="lt1"/>
              </a:buClr>
              <a:buFont typeface="Noto Symbol"/>
              <a:buChar char="▪"/>
              <a:defRPr/>
            </a:lvl5pPr>
            <a:lvl6pPr indent="-39999" lvl="5" marL="1284600" rtl="0" algn="l">
              <a:lnSpc>
                <a:spcPct val="90000"/>
              </a:lnSpc>
              <a:spcBef>
                <a:spcPts val="200"/>
              </a:spcBef>
              <a:spcAft>
                <a:spcPts val="400"/>
              </a:spcAft>
              <a:buClr>
                <a:schemeClr val="lt1"/>
              </a:buClr>
              <a:buFont typeface="Noto Symbol"/>
              <a:buChar char="▪"/>
              <a:defRPr/>
            </a:lvl6pPr>
            <a:lvl7pPr indent="-49399" lvl="6" marL="1471800" rtl="0" algn="l">
              <a:lnSpc>
                <a:spcPct val="90000"/>
              </a:lnSpc>
              <a:spcBef>
                <a:spcPts val="200"/>
              </a:spcBef>
              <a:spcAft>
                <a:spcPts val="400"/>
              </a:spcAft>
              <a:buClr>
                <a:schemeClr val="lt1"/>
              </a:buClr>
              <a:buFont typeface="Noto Symbol"/>
              <a:buChar char="▪"/>
              <a:defRPr/>
            </a:lvl7pPr>
            <a:lvl8pPr indent="-41499" lvl="7" marL="1629000" rtl="0" algn="l">
              <a:lnSpc>
                <a:spcPct val="90000"/>
              </a:lnSpc>
              <a:spcBef>
                <a:spcPts val="200"/>
              </a:spcBef>
              <a:spcAft>
                <a:spcPts val="400"/>
              </a:spcAft>
              <a:buClr>
                <a:schemeClr val="lt1"/>
              </a:buClr>
              <a:buFont typeface="Noto Symbol"/>
              <a:buChar char="▪"/>
              <a:defRPr/>
            </a:lvl8pPr>
            <a:lvl9pPr indent="-40900" lvl="8" marL="1806200" rtl="0" algn="l">
              <a:lnSpc>
                <a:spcPct val="90000"/>
              </a:lnSpc>
              <a:spcBef>
                <a:spcPts val="200"/>
              </a:spcBef>
              <a:spcAft>
                <a:spcPts val="400"/>
              </a:spcAft>
              <a:buClr>
                <a:schemeClr val="lt1"/>
              </a:buClr>
              <a:buFont typeface="Noto Symbol"/>
              <a:buChar char="▪"/>
              <a:defRPr/>
            </a:lvl9pPr>
          </a:lstStyle>
          <a:p/>
        </p:txBody>
      </p:sp>
      <p:sp>
        <p:nvSpPr>
          <p:cNvPr id="81" name="Shape 81"/>
          <p:cNvSpPr txBox="1"/>
          <p:nvPr>
            <p:ph idx="10" type="dt"/>
          </p:nvPr>
        </p:nvSpPr>
        <p:spPr>
          <a:xfrm>
            <a:off x="838200" y="6422853"/>
            <a:ext cx="2743196"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82" name="Shape 82"/>
          <p:cNvSpPr txBox="1"/>
          <p:nvPr>
            <p:ph idx="11" type="ftr"/>
          </p:nvPr>
        </p:nvSpPr>
        <p:spPr>
          <a:xfrm>
            <a:off x="3776135" y="6422853"/>
            <a:ext cx="4279669"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83" name="Shape 83"/>
          <p:cNvSpPr txBox="1"/>
          <p:nvPr>
            <p:ph idx="12" type="sldNum"/>
          </p:nvPr>
        </p:nvSpPr>
        <p:spPr>
          <a:xfrm>
            <a:off x="8073046" y="6422853"/>
            <a:ext cx="879759" cy="365125"/>
          </a:xfrm>
          <a:prstGeom prst="rect">
            <a:avLst/>
          </a:prstGeom>
          <a:no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lt1"/>
              </a:buClr>
              <a:buSzPct val="25000"/>
              <a:buFont typeface="Cantarell"/>
              <a:buNone/>
            </a:pPr>
            <a:fld id="{00000000-1234-1234-1234-123412341234}" type="slidenum">
              <a:rPr b="0" i="0" lang="en-US" sz="1200" u="none" cap="none" strike="noStrike">
                <a:solidFill>
                  <a:schemeClr val="lt1"/>
                </a:solidFill>
                <a:latin typeface="Cantarell"/>
                <a:ea typeface="Cantarell"/>
                <a:cs typeface="Cantarell"/>
                <a:sym typeface="Cantare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 name="Shape 19"/>
        <p:cNvGrpSpPr/>
        <p:nvPr/>
      </p:nvGrpSpPr>
      <p:grpSpPr>
        <a:xfrm>
          <a:off x="0" y="0"/>
          <a:ext cx="0" cy="0"/>
          <a:chOff x="0" y="0"/>
          <a:chExt cx="0" cy="0"/>
        </a:xfrm>
      </p:grpSpPr>
      <p:sp>
        <p:nvSpPr>
          <p:cNvPr id="20" name="Shape 20"/>
          <p:cNvSpPr txBox="1"/>
          <p:nvPr>
            <p:ph type="title"/>
          </p:nvPr>
        </p:nvSpPr>
        <p:spPr>
          <a:xfrm>
            <a:off x="1202919" y="284176"/>
            <a:ext cx="9784079" cy="1508759"/>
          </a:xfrm>
          <a:prstGeom prst="rect">
            <a:avLst/>
          </a:prstGeom>
          <a:noFill/>
          <a:ln>
            <a:noFill/>
          </a:ln>
        </p:spPr>
        <p:txBody>
          <a:bodyPr anchorCtr="0" anchor="ctr" bIns="91425" lIns="91425" rIns="91425" tIns="91425"/>
          <a:lstStyle>
            <a:lvl1pPr lvl="0" rtl="0" algn="l">
              <a:lnSpc>
                <a:spcPct val="85000"/>
              </a:lnSpc>
              <a:spcBef>
                <a:spcPts val="0"/>
              </a:spcBef>
              <a:buClr>
                <a:schemeClr val="dk2"/>
              </a:buClr>
              <a:buFont typeface="Cantarel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 type="body"/>
          </p:nvPr>
        </p:nvSpPr>
        <p:spPr>
          <a:xfrm>
            <a:off x="1202919" y="2011680"/>
            <a:ext cx="9784079" cy="4206240"/>
          </a:xfrm>
          <a:prstGeom prst="rect">
            <a:avLst/>
          </a:prstGeom>
          <a:noFill/>
          <a:ln>
            <a:noFill/>
          </a:ln>
        </p:spPr>
        <p:txBody>
          <a:bodyPr anchorCtr="0" anchor="t" bIns="91425" lIns="91425" rIns="91425" tIns="91425"/>
          <a:lstStyle>
            <a:lvl1pPr indent="45720" lvl="0" marL="182880" rtl="0" algn="l">
              <a:lnSpc>
                <a:spcPct val="90000"/>
              </a:lnSpc>
              <a:spcBef>
                <a:spcPts val="1200"/>
              </a:spcBef>
              <a:spcAft>
                <a:spcPts val="200"/>
              </a:spcAft>
              <a:buClr>
                <a:schemeClr val="lt1"/>
              </a:buClr>
              <a:buFont typeface="Noto Symbol"/>
              <a:buChar char="▪"/>
              <a:defRPr/>
            </a:lvl1pPr>
            <a:lvl2pPr indent="33019" lvl="1" marL="411480" rtl="0" algn="l">
              <a:lnSpc>
                <a:spcPct val="90000"/>
              </a:lnSpc>
              <a:spcBef>
                <a:spcPts val="200"/>
              </a:spcBef>
              <a:spcAft>
                <a:spcPts val="400"/>
              </a:spcAft>
              <a:buClr>
                <a:schemeClr val="lt1"/>
              </a:buClr>
              <a:buFont typeface="Noto Symbol"/>
              <a:buChar char="▪"/>
              <a:defRPr/>
            </a:lvl2pPr>
            <a:lvl3pPr indent="20319" lvl="2" marL="640080" rtl="0" algn="l">
              <a:lnSpc>
                <a:spcPct val="90000"/>
              </a:lnSpc>
              <a:spcBef>
                <a:spcPts val="200"/>
              </a:spcBef>
              <a:spcAft>
                <a:spcPts val="400"/>
              </a:spcAft>
              <a:buClr>
                <a:schemeClr val="lt1"/>
              </a:buClr>
              <a:buFont typeface="Noto Symbol"/>
              <a:buChar char="▪"/>
              <a:defRPr/>
            </a:lvl3pPr>
            <a:lvl4pPr indent="7619" lvl="3" marL="868680" rtl="0" algn="l">
              <a:lnSpc>
                <a:spcPct val="90000"/>
              </a:lnSpc>
              <a:spcBef>
                <a:spcPts val="200"/>
              </a:spcBef>
              <a:spcAft>
                <a:spcPts val="400"/>
              </a:spcAft>
              <a:buClr>
                <a:schemeClr val="lt1"/>
              </a:buClr>
              <a:buFont typeface="Noto Symbol"/>
              <a:buChar char="▪"/>
              <a:defRPr/>
            </a:lvl4pPr>
            <a:lvl5pPr indent="7619" lvl="4" marL="1097280" rtl="0" algn="l">
              <a:lnSpc>
                <a:spcPct val="90000"/>
              </a:lnSpc>
              <a:spcBef>
                <a:spcPts val="200"/>
              </a:spcBef>
              <a:spcAft>
                <a:spcPts val="400"/>
              </a:spcAft>
              <a:buClr>
                <a:schemeClr val="lt1"/>
              </a:buClr>
              <a:buFont typeface="Noto Symbol"/>
              <a:buChar char="▪"/>
              <a:defRPr/>
            </a:lvl5pPr>
            <a:lvl6pPr indent="-39999" lvl="5" marL="1284600" rtl="0" algn="l">
              <a:lnSpc>
                <a:spcPct val="90000"/>
              </a:lnSpc>
              <a:spcBef>
                <a:spcPts val="200"/>
              </a:spcBef>
              <a:spcAft>
                <a:spcPts val="400"/>
              </a:spcAft>
              <a:buClr>
                <a:schemeClr val="lt1"/>
              </a:buClr>
              <a:buFont typeface="Noto Symbol"/>
              <a:buChar char="▪"/>
              <a:defRPr/>
            </a:lvl6pPr>
            <a:lvl7pPr indent="-49399" lvl="6" marL="1471800" rtl="0" algn="l">
              <a:lnSpc>
                <a:spcPct val="90000"/>
              </a:lnSpc>
              <a:spcBef>
                <a:spcPts val="200"/>
              </a:spcBef>
              <a:spcAft>
                <a:spcPts val="400"/>
              </a:spcAft>
              <a:buClr>
                <a:schemeClr val="lt1"/>
              </a:buClr>
              <a:buFont typeface="Noto Symbol"/>
              <a:buChar char="▪"/>
              <a:defRPr/>
            </a:lvl7pPr>
            <a:lvl8pPr indent="-41499" lvl="7" marL="1629000" rtl="0" algn="l">
              <a:lnSpc>
                <a:spcPct val="90000"/>
              </a:lnSpc>
              <a:spcBef>
                <a:spcPts val="200"/>
              </a:spcBef>
              <a:spcAft>
                <a:spcPts val="400"/>
              </a:spcAft>
              <a:buClr>
                <a:schemeClr val="lt1"/>
              </a:buClr>
              <a:buFont typeface="Noto Symbol"/>
              <a:buChar char="▪"/>
              <a:defRPr/>
            </a:lvl8pPr>
            <a:lvl9pPr indent="-40900" lvl="8" marL="1806200" rtl="0" algn="l">
              <a:lnSpc>
                <a:spcPct val="90000"/>
              </a:lnSpc>
              <a:spcBef>
                <a:spcPts val="200"/>
              </a:spcBef>
              <a:spcAft>
                <a:spcPts val="400"/>
              </a:spcAft>
              <a:buClr>
                <a:schemeClr val="lt1"/>
              </a:buClr>
              <a:buFont typeface="Noto Symbol"/>
              <a:buChar char="▪"/>
              <a:defRPr/>
            </a:lvl9pPr>
          </a:lstStyle>
          <a:p/>
        </p:txBody>
      </p:sp>
      <p:sp>
        <p:nvSpPr>
          <p:cNvPr id="22" name="Shape 22"/>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23" name="Shape 23"/>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24" name="Shape 24"/>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lt1"/>
              </a:buClr>
              <a:buSzPct val="25000"/>
              <a:buFont typeface="Cantarell"/>
              <a:buNone/>
            </a:pPr>
            <a:fld id="{00000000-1234-1234-1234-123412341234}" type="slidenum">
              <a:rPr b="0" i="0" lang="en-US" sz="1200" u="none" cap="none" strike="noStrike">
                <a:solidFill>
                  <a:schemeClr val="lt1"/>
                </a:solidFill>
                <a:latin typeface="Cantarell"/>
                <a:ea typeface="Cantarell"/>
                <a:cs typeface="Cantarell"/>
                <a:sym typeface="Cantare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lt1"/>
        </a:solidFill>
      </p:bgPr>
    </p:bg>
    <p:spTree>
      <p:nvGrpSpPr>
        <p:cNvPr id="25" name="Shape 25"/>
        <p:cNvGrpSpPr/>
        <p:nvPr/>
      </p:nvGrpSpPr>
      <p:grpSpPr>
        <a:xfrm>
          <a:off x="0" y="0"/>
          <a:ext cx="0" cy="0"/>
          <a:chOff x="0" y="0"/>
          <a:chExt cx="0" cy="0"/>
        </a:xfrm>
      </p:grpSpPr>
      <p:sp>
        <p:nvSpPr>
          <p:cNvPr id="26" name="Shape 26"/>
          <p:cNvSpPr/>
          <p:nvPr/>
        </p:nvSpPr>
        <p:spPr>
          <a:xfrm>
            <a:off x="-6843" y="2059010"/>
            <a:ext cx="12195668" cy="1828800"/>
          </a:xfrm>
          <a:prstGeom prst="rect">
            <a:avLst/>
          </a:prstGeom>
          <a:solidFill>
            <a:schemeClr val="dk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7" name="Shape 27"/>
          <p:cNvSpPr txBox="1"/>
          <p:nvPr>
            <p:ph type="title"/>
          </p:nvPr>
        </p:nvSpPr>
        <p:spPr>
          <a:xfrm>
            <a:off x="833191" y="2208877"/>
            <a:ext cx="10515599" cy="1676399"/>
          </a:xfrm>
          <a:prstGeom prst="rect">
            <a:avLst/>
          </a:prstGeom>
          <a:noFill/>
          <a:ln>
            <a:noFill/>
          </a:ln>
        </p:spPr>
        <p:txBody>
          <a:bodyPr anchorCtr="0" anchor="ctr" bIns="91425" lIns="91425" rIns="91425" tIns="91425"/>
          <a:lstStyle>
            <a:lvl1pPr lvl="0" rtl="0" algn="ctr">
              <a:lnSpc>
                <a:spcPct val="8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833191" y="4010332"/>
            <a:ext cx="10515599" cy="1174639"/>
          </a:xfrm>
          <a:prstGeom prst="rect">
            <a:avLst/>
          </a:prstGeom>
          <a:noFill/>
          <a:ln>
            <a:noFill/>
          </a:ln>
        </p:spPr>
        <p:txBody>
          <a:bodyPr anchorCtr="0" anchor="t" bIns="91425" lIns="91425" rIns="91425" tIns="91425"/>
          <a:lstStyle>
            <a:lvl1pPr indent="0" lvl="0" marL="0" rtl="0" algn="ctr">
              <a:spcBef>
                <a:spcPts val="0"/>
              </a:spcBef>
              <a:buClr>
                <a:schemeClr val="dk2"/>
              </a:buClr>
              <a:buFont typeface="Cantarell"/>
              <a:buNone/>
              <a:defRPr/>
            </a:lvl1pPr>
            <a:lvl2pPr indent="0" lvl="1" marL="457200" rtl="0">
              <a:spcBef>
                <a:spcPts val="0"/>
              </a:spcBef>
              <a:buClr>
                <a:srgbClr val="9C9C9C"/>
              </a:buClr>
              <a:buFont typeface="Cantarell"/>
              <a:buNone/>
              <a:defRPr/>
            </a:lvl2pPr>
            <a:lvl3pPr indent="0" lvl="2" marL="914400" rtl="0">
              <a:spcBef>
                <a:spcPts val="0"/>
              </a:spcBef>
              <a:buClr>
                <a:srgbClr val="9C9C9C"/>
              </a:buClr>
              <a:buFont typeface="Cantarell"/>
              <a:buNone/>
              <a:defRPr/>
            </a:lvl3pPr>
            <a:lvl4pPr indent="0" lvl="3" marL="1371600" rtl="0">
              <a:spcBef>
                <a:spcPts val="0"/>
              </a:spcBef>
              <a:buClr>
                <a:srgbClr val="9C9C9C"/>
              </a:buClr>
              <a:buFont typeface="Cantarell"/>
              <a:buNone/>
              <a:defRPr/>
            </a:lvl4pPr>
            <a:lvl5pPr indent="0" lvl="4" marL="1828800" rtl="0">
              <a:spcBef>
                <a:spcPts val="0"/>
              </a:spcBef>
              <a:buClr>
                <a:srgbClr val="9C9C9C"/>
              </a:buClr>
              <a:buFont typeface="Cantarell"/>
              <a:buNone/>
              <a:defRPr/>
            </a:lvl5pPr>
            <a:lvl6pPr indent="0" lvl="5" marL="2286000" rtl="0">
              <a:spcBef>
                <a:spcPts val="0"/>
              </a:spcBef>
              <a:buClr>
                <a:srgbClr val="9C9C9C"/>
              </a:buClr>
              <a:buFont typeface="Cantarell"/>
              <a:buNone/>
              <a:defRPr/>
            </a:lvl6pPr>
            <a:lvl7pPr indent="0" lvl="6" marL="2743200" rtl="0">
              <a:spcBef>
                <a:spcPts val="0"/>
              </a:spcBef>
              <a:buClr>
                <a:srgbClr val="9C9C9C"/>
              </a:buClr>
              <a:buFont typeface="Cantarell"/>
              <a:buNone/>
              <a:defRPr/>
            </a:lvl7pPr>
            <a:lvl8pPr indent="0" lvl="7" marL="3200400" rtl="0">
              <a:spcBef>
                <a:spcPts val="0"/>
              </a:spcBef>
              <a:buClr>
                <a:srgbClr val="9C9C9C"/>
              </a:buClr>
              <a:buFont typeface="Cantarell"/>
              <a:buNone/>
              <a:defRPr/>
            </a:lvl8pPr>
            <a:lvl9pPr indent="0" lvl="8" marL="3657600" rtl="0">
              <a:spcBef>
                <a:spcPts val="0"/>
              </a:spcBef>
              <a:buClr>
                <a:srgbClr val="9C9C9C"/>
              </a:buClr>
              <a:buFont typeface="Cantarell"/>
              <a:buNone/>
              <a:defRPr/>
            </a:lvl9pPr>
          </a:lstStyle>
          <a:p/>
        </p:txBody>
      </p:sp>
      <p:sp>
        <p:nvSpPr>
          <p:cNvPr id="29" name="Shape 29"/>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30" name="Shape 30"/>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31" name="Shape 31"/>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dk2"/>
              </a:buClr>
              <a:buSzPct val="25000"/>
              <a:buFont typeface="Cantarell"/>
              <a:buNone/>
            </a:pPr>
            <a:fld id="{00000000-1234-1234-1234-123412341234}" type="slidenum">
              <a:rPr b="0" i="0" lang="en-US" sz="1200" u="none" cap="none" strike="noStrike">
                <a:solidFill>
                  <a:schemeClr val="dk2"/>
                </a:solidFill>
                <a:latin typeface="Cantarell"/>
                <a:ea typeface="Cantarell"/>
                <a:cs typeface="Cantarell"/>
                <a:sym typeface="Cantare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x="0" y="0"/>
          <a:ext cx="0" cy="0"/>
          <a:chOff x="0" y="0"/>
          <a:chExt cx="0" cy="0"/>
        </a:xfrm>
      </p:grpSpPr>
      <p:sp>
        <p:nvSpPr>
          <p:cNvPr id="33" name="Shape 33"/>
          <p:cNvSpPr txBox="1"/>
          <p:nvPr>
            <p:ph type="title"/>
          </p:nvPr>
        </p:nvSpPr>
        <p:spPr>
          <a:xfrm>
            <a:off x="1202919" y="284176"/>
            <a:ext cx="9784079" cy="1508759"/>
          </a:xfrm>
          <a:prstGeom prst="rect">
            <a:avLst/>
          </a:prstGeom>
          <a:noFill/>
          <a:ln>
            <a:noFill/>
          </a:ln>
        </p:spPr>
        <p:txBody>
          <a:bodyPr anchorCtr="0" anchor="ctr" bIns="91425" lIns="91425" rIns="91425" tIns="91425"/>
          <a:lstStyle>
            <a:lvl1pPr lvl="0" rtl="0" algn="l">
              <a:lnSpc>
                <a:spcPct val="85000"/>
              </a:lnSpc>
              <a:spcBef>
                <a:spcPts val="0"/>
              </a:spcBef>
              <a:buClr>
                <a:schemeClr val="dk2"/>
              </a:buClr>
              <a:buFont typeface="Cantarel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1" type="body"/>
          </p:nvPr>
        </p:nvSpPr>
        <p:spPr>
          <a:xfrm>
            <a:off x="1205344" y="2011680"/>
            <a:ext cx="4754878" cy="420624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2" type="body"/>
          </p:nvPr>
        </p:nvSpPr>
        <p:spPr>
          <a:xfrm>
            <a:off x="6230391" y="2011680"/>
            <a:ext cx="4754878" cy="420624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 name="Shape 36"/>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37" name="Shape 37"/>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38" name="Shape 38"/>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lt1"/>
              </a:buClr>
              <a:buSzPct val="25000"/>
              <a:buFont typeface="Cantarell"/>
              <a:buNone/>
            </a:pPr>
            <a:fld id="{00000000-1234-1234-1234-123412341234}" type="slidenum">
              <a:rPr b="0" i="0" lang="en-US" sz="1200" u="none" cap="none" strike="noStrike">
                <a:solidFill>
                  <a:schemeClr val="lt1"/>
                </a:solidFill>
                <a:latin typeface="Cantarell"/>
                <a:ea typeface="Cantarell"/>
                <a:cs typeface="Cantarell"/>
                <a:sym typeface="Cantare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9" name="Shape 39"/>
        <p:cNvGrpSpPr/>
        <p:nvPr/>
      </p:nvGrpSpPr>
      <p:grpSpPr>
        <a:xfrm>
          <a:off x="0" y="0"/>
          <a:ext cx="0" cy="0"/>
          <a:chOff x="0" y="0"/>
          <a:chExt cx="0" cy="0"/>
        </a:xfrm>
      </p:grpSpPr>
      <p:sp>
        <p:nvSpPr>
          <p:cNvPr id="40" name="Shape 40"/>
          <p:cNvSpPr txBox="1"/>
          <p:nvPr>
            <p:ph type="title"/>
          </p:nvPr>
        </p:nvSpPr>
        <p:spPr>
          <a:xfrm>
            <a:off x="1202919" y="284176"/>
            <a:ext cx="9784079" cy="1508759"/>
          </a:xfrm>
          <a:prstGeom prst="rect">
            <a:avLst/>
          </a:prstGeom>
          <a:noFill/>
          <a:ln>
            <a:noFill/>
          </a:ln>
        </p:spPr>
        <p:txBody>
          <a:bodyPr anchorCtr="0" anchor="ctr" bIns="91425" lIns="91425" rIns="91425" tIns="91425"/>
          <a:lstStyle>
            <a:lvl1pPr lvl="0" rtl="0" algn="l">
              <a:lnSpc>
                <a:spcPct val="85000"/>
              </a:lnSpc>
              <a:spcBef>
                <a:spcPts val="0"/>
              </a:spcBef>
              <a:buClr>
                <a:schemeClr val="dk2"/>
              </a:buClr>
              <a:buFont typeface="Cantarel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 type="body"/>
          </p:nvPr>
        </p:nvSpPr>
        <p:spPr>
          <a:xfrm>
            <a:off x="1207008" y="1913468"/>
            <a:ext cx="4754878" cy="743092"/>
          </a:xfrm>
          <a:prstGeom prst="rect">
            <a:avLst/>
          </a:prstGeom>
          <a:noFill/>
          <a:ln>
            <a:noFill/>
          </a:ln>
        </p:spPr>
        <p:txBody>
          <a:bodyPr anchorCtr="0" anchor="ctr" bIns="91425" lIns="91425" rIns="91425" tIns="91425"/>
          <a:lstStyle>
            <a:lvl1pPr indent="0" lvl="0" marL="0" rtl="0">
              <a:spcBef>
                <a:spcPts val="0"/>
              </a:spcBef>
              <a:buFont typeface="Cantarell"/>
              <a:buNone/>
              <a:defRPr/>
            </a:lvl1pPr>
            <a:lvl2pPr indent="0" lvl="1" marL="457200" rtl="0">
              <a:spcBef>
                <a:spcPts val="0"/>
              </a:spcBef>
              <a:buFont typeface="Cantarell"/>
              <a:buNone/>
              <a:defRPr/>
            </a:lvl2pPr>
            <a:lvl3pPr indent="0" lvl="2" marL="914400" rtl="0">
              <a:spcBef>
                <a:spcPts val="0"/>
              </a:spcBef>
              <a:buFont typeface="Cantarell"/>
              <a:buNone/>
              <a:defRPr/>
            </a:lvl3pPr>
            <a:lvl4pPr indent="0" lvl="3" marL="1371600" rtl="0">
              <a:spcBef>
                <a:spcPts val="0"/>
              </a:spcBef>
              <a:buFont typeface="Cantarell"/>
              <a:buNone/>
              <a:defRPr/>
            </a:lvl4pPr>
            <a:lvl5pPr indent="0" lvl="4" marL="1828800" rtl="0">
              <a:spcBef>
                <a:spcPts val="0"/>
              </a:spcBef>
              <a:buFont typeface="Cantarell"/>
              <a:buNone/>
              <a:defRPr/>
            </a:lvl5pPr>
            <a:lvl6pPr indent="0" lvl="5" marL="2286000" rtl="0">
              <a:spcBef>
                <a:spcPts val="0"/>
              </a:spcBef>
              <a:buFont typeface="Cantarell"/>
              <a:buNone/>
              <a:defRPr/>
            </a:lvl6pPr>
            <a:lvl7pPr indent="0" lvl="6" marL="2743200" rtl="0">
              <a:spcBef>
                <a:spcPts val="0"/>
              </a:spcBef>
              <a:buFont typeface="Cantarell"/>
              <a:buNone/>
              <a:defRPr/>
            </a:lvl7pPr>
            <a:lvl8pPr indent="0" lvl="7" marL="3200400" rtl="0">
              <a:spcBef>
                <a:spcPts val="0"/>
              </a:spcBef>
              <a:buFont typeface="Cantarell"/>
              <a:buNone/>
              <a:defRPr/>
            </a:lvl8pPr>
            <a:lvl9pPr indent="0" lvl="8" marL="3657600" rtl="0">
              <a:spcBef>
                <a:spcPts val="0"/>
              </a:spcBef>
              <a:buFont typeface="Cantarell"/>
              <a:buNone/>
              <a:defRPr/>
            </a:lvl9pPr>
          </a:lstStyle>
          <a:p/>
        </p:txBody>
      </p:sp>
      <p:sp>
        <p:nvSpPr>
          <p:cNvPr id="42" name="Shape 42"/>
          <p:cNvSpPr txBox="1"/>
          <p:nvPr>
            <p:ph idx="2" type="body"/>
          </p:nvPr>
        </p:nvSpPr>
        <p:spPr>
          <a:xfrm>
            <a:off x="1207008" y="2656566"/>
            <a:ext cx="4754878" cy="3566158"/>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3" name="Shape 43"/>
          <p:cNvSpPr txBox="1"/>
          <p:nvPr>
            <p:ph idx="3" type="body"/>
          </p:nvPr>
        </p:nvSpPr>
        <p:spPr>
          <a:xfrm>
            <a:off x="6231230" y="1913468"/>
            <a:ext cx="4754878" cy="743092"/>
          </a:xfrm>
          <a:prstGeom prst="rect">
            <a:avLst/>
          </a:prstGeom>
          <a:noFill/>
          <a:ln>
            <a:noFill/>
          </a:ln>
        </p:spPr>
        <p:txBody>
          <a:bodyPr anchorCtr="0" anchor="ctr" bIns="91425" lIns="91425" rIns="91425" tIns="91425"/>
          <a:lstStyle>
            <a:lvl1pPr indent="0" lvl="0" marL="0" rtl="0">
              <a:spcBef>
                <a:spcPts val="0"/>
              </a:spcBef>
              <a:buFont typeface="Cantarell"/>
              <a:buNone/>
              <a:defRPr/>
            </a:lvl1pPr>
            <a:lvl2pPr indent="0" lvl="1" marL="457200" rtl="0">
              <a:spcBef>
                <a:spcPts val="0"/>
              </a:spcBef>
              <a:buFont typeface="Cantarell"/>
              <a:buNone/>
              <a:defRPr/>
            </a:lvl2pPr>
            <a:lvl3pPr indent="0" lvl="2" marL="914400" rtl="0">
              <a:spcBef>
                <a:spcPts val="0"/>
              </a:spcBef>
              <a:buFont typeface="Cantarell"/>
              <a:buNone/>
              <a:defRPr/>
            </a:lvl3pPr>
            <a:lvl4pPr indent="0" lvl="3" marL="1371600" rtl="0">
              <a:spcBef>
                <a:spcPts val="0"/>
              </a:spcBef>
              <a:buFont typeface="Cantarell"/>
              <a:buNone/>
              <a:defRPr/>
            </a:lvl4pPr>
            <a:lvl5pPr indent="0" lvl="4" marL="1828800" rtl="0">
              <a:spcBef>
                <a:spcPts val="0"/>
              </a:spcBef>
              <a:buFont typeface="Cantarell"/>
              <a:buNone/>
              <a:defRPr/>
            </a:lvl5pPr>
            <a:lvl6pPr indent="0" lvl="5" marL="2286000" rtl="0">
              <a:spcBef>
                <a:spcPts val="0"/>
              </a:spcBef>
              <a:buFont typeface="Cantarell"/>
              <a:buNone/>
              <a:defRPr/>
            </a:lvl6pPr>
            <a:lvl7pPr indent="0" lvl="6" marL="2743200" rtl="0">
              <a:spcBef>
                <a:spcPts val="0"/>
              </a:spcBef>
              <a:buFont typeface="Cantarell"/>
              <a:buNone/>
              <a:defRPr/>
            </a:lvl7pPr>
            <a:lvl8pPr indent="0" lvl="7" marL="3200400" rtl="0">
              <a:spcBef>
                <a:spcPts val="0"/>
              </a:spcBef>
              <a:buFont typeface="Cantarell"/>
              <a:buNone/>
              <a:defRPr/>
            </a:lvl8pPr>
            <a:lvl9pPr indent="0" lvl="8" marL="3657600" rtl="0">
              <a:spcBef>
                <a:spcPts val="0"/>
              </a:spcBef>
              <a:buFont typeface="Cantarell"/>
              <a:buNone/>
              <a:defRPr/>
            </a:lvl9pPr>
          </a:lstStyle>
          <a:p/>
        </p:txBody>
      </p:sp>
      <p:sp>
        <p:nvSpPr>
          <p:cNvPr id="44" name="Shape 44"/>
          <p:cNvSpPr txBox="1"/>
          <p:nvPr>
            <p:ph idx="4" type="body"/>
          </p:nvPr>
        </p:nvSpPr>
        <p:spPr>
          <a:xfrm>
            <a:off x="6231230" y="2656564"/>
            <a:ext cx="4754878" cy="3566158"/>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6" name="Shape 46"/>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7" name="Shape 47"/>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lt1"/>
              </a:buClr>
              <a:buSzPct val="25000"/>
              <a:buFont typeface="Cantarell"/>
              <a:buNone/>
            </a:pPr>
            <a:fld id="{00000000-1234-1234-1234-123412341234}" type="slidenum">
              <a:rPr b="0" i="0" lang="en-US" sz="1200" u="none" cap="none" strike="noStrike">
                <a:solidFill>
                  <a:schemeClr val="lt1"/>
                </a:solidFill>
                <a:latin typeface="Cantarell"/>
                <a:ea typeface="Cantarell"/>
                <a:cs typeface="Cantarell"/>
                <a:sym typeface="Cantare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x="0" y="0"/>
          <a:ext cx="0" cy="0"/>
          <a:chOff x="0" y="0"/>
          <a:chExt cx="0" cy="0"/>
        </a:xfrm>
      </p:grpSpPr>
      <p:sp>
        <p:nvSpPr>
          <p:cNvPr id="49" name="Shape 49"/>
          <p:cNvSpPr txBox="1"/>
          <p:nvPr>
            <p:ph type="title"/>
          </p:nvPr>
        </p:nvSpPr>
        <p:spPr>
          <a:xfrm>
            <a:off x="1202919" y="284176"/>
            <a:ext cx="9784079" cy="1508759"/>
          </a:xfrm>
          <a:prstGeom prst="rect">
            <a:avLst/>
          </a:prstGeom>
          <a:noFill/>
          <a:ln>
            <a:noFill/>
          </a:ln>
        </p:spPr>
        <p:txBody>
          <a:bodyPr anchorCtr="0" anchor="ctr" bIns="91425" lIns="91425" rIns="91425" tIns="91425"/>
          <a:lstStyle>
            <a:lvl1pPr lvl="0" rtl="0" algn="l">
              <a:lnSpc>
                <a:spcPct val="85000"/>
              </a:lnSpc>
              <a:spcBef>
                <a:spcPts val="0"/>
              </a:spcBef>
              <a:buClr>
                <a:schemeClr val="dk2"/>
              </a:buClr>
              <a:buFont typeface="Cantarel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0" name="Shape 50"/>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1" name="Shape 51"/>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2" name="Shape 52"/>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lt1"/>
              </a:buClr>
              <a:buSzPct val="25000"/>
              <a:buFont typeface="Cantarell"/>
              <a:buNone/>
            </a:pPr>
            <a:fld id="{00000000-1234-1234-1234-123412341234}" type="slidenum">
              <a:rPr b="0" i="0" lang="en-US" sz="1200" u="none" cap="none" strike="noStrike">
                <a:solidFill>
                  <a:schemeClr val="lt1"/>
                </a:solidFill>
                <a:latin typeface="Cantarell"/>
                <a:ea typeface="Cantarell"/>
                <a:cs typeface="Cantarell"/>
                <a:sym typeface="Cantare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5" name="Shape 55"/>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6" name="Shape 56"/>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lt1"/>
              </a:buClr>
              <a:buSzPct val="25000"/>
              <a:buFont typeface="Cantarell"/>
              <a:buNone/>
            </a:pPr>
            <a:fld id="{00000000-1234-1234-1234-123412341234}" type="slidenum">
              <a:rPr b="0" i="0" lang="en-US" sz="1200" u="none" cap="none" strike="noStrike">
                <a:solidFill>
                  <a:schemeClr val="lt1"/>
                </a:solidFill>
                <a:latin typeface="Cantarell"/>
                <a:ea typeface="Cantarell"/>
                <a:cs typeface="Cantarell"/>
                <a:sym typeface="Cantare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1202919" y="284176"/>
            <a:ext cx="9784079" cy="1508759"/>
          </a:xfrm>
          <a:prstGeom prst="rect">
            <a:avLst/>
          </a:prstGeom>
          <a:noFill/>
          <a:ln>
            <a:noFill/>
          </a:ln>
        </p:spPr>
        <p:txBody>
          <a:bodyPr anchorCtr="0" anchor="ctr" bIns="91425" lIns="91425" rIns="91425" tIns="91425"/>
          <a:lstStyle>
            <a:lvl1pPr lvl="0" rtl="0" algn="l">
              <a:lnSpc>
                <a:spcPct val="85000"/>
              </a:lnSpc>
              <a:spcBef>
                <a:spcPts val="0"/>
              </a:spcBef>
              <a:buClr>
                <a:schemeClr val="dk2"/>
              </a:buClr>
              <a:buFont typeface="Cantarel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1" type="body"/>
          </p:nvPr>
        </p:nvSpPr>
        <p:spPr>
          <a:xfrm>
            <a:off x="1207008" y="2120052"/>
            <a:ext cx="6126480" cy="41148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2" type="body"/>
          </p:nvPr>
        </p:nvSpPr>
        <p:spPr>
          <a:xfrm>
            <a:off x="7789021" y="2147484"/>
            <a:ext cx="3200398" cy="3432319"/>
          </a:xfrm>
          <a:prstGeom prst="rect">
            <a:avLst/>
          </a:prstGeom>
          <a:noFill/>
          <a:ln>
            <a:noFill/>
          </a:ln>
        </p:spPr>
        <p:txBody>
          <a:bodyPr anchorCtr="0" anchor="t" bIns="91425" lIns="91425" rIns="91425" tIns="91425"/>
          <a:lstStyle>
            <a:lvl1pPr indent="0" lvl="0" marL="0" rtl="0">
              <a:lnSpc>
                <a:spcPct val="95000"/>
              </a:lnSpc>
              <a:spcBef>
                <a:spcPts val="0"/>
              </a:spcBef>
              <a:buFont typeface="Cantarell"/>
              <a:buNone/>
              <a:defRPr/>
            </a:lvl1pPr>
            <a:lvl2pPr indent="0" lvl="1" marL="457200" rtl="0">
              <a:spcBef>
                <a:spcPts val="0"/>
              </a:spcBef>
              <a:buFont typeface="Cantarell"/>
              <a:buNone/>
              <a:defRPr/>
            </a:lvl2pPr>
            <a:lvl3pPr indent="0" lvl="2" marL="914400" rtl="0">
              <a:spcBef>
                <a:spcPts val="0"/>
              </a:spcBef>
              <a:buFont typeface="Cantarell"/>
              <a:buNone/>
              <a:defRPr/>
            </a:lvl3pPr>
            <a:lvl4pPr indent="0" lvl="3" marL="1371600" rtl="0">
              <a:spcBef>
                <a:spcPts val="0"/>
              </a:spcBef>
              <a:buFont typeface="Cantarell"/>
              <a:buNone/>
              <a:defRPr/>
            </a:lvl4pPr>
            <a:lvl5pPr indent="0" lvl="4" marL="1828800" rtl="0">
              <a:spcBef>
                <a:spcPts val="0"/>
              </a:spcBef>
              <a:buFont typeface="Cantarell"/>
              <a:buNone/>
              <a:defRPr/>
            </a:lvl5pPr>
            <a:lvl6pPr indent="0" lvl="5" marL="2286000" rtl="0">
              <a:spcBef>
                <a:spcPts val="0"/>
              </a:spcBef>
              <a:buFont typeface="Cantarell"/>
              <a:buNone/>
              <a:defRPr/>
            </a:lvl6pPr>
            <a:lvl7pPr indent="0" lvl="6" marL="2743200" rtl="0">
              <a:spcBef>
                <a:spcPts val="0"/>
              </a:spcBef>
              <a:buFont typeface="Cantarell"/>
              <a:buNone/>
              <a:defRPr/>
            </a:lvl7pPr>
            <a:lvl8pPr indent="0" lvl="7" marL="3200400" rtl="0">
              <a:spcBef>
                <a:spcPts val="0"/>
              </a:spcBef>
              <a:buFont typeface="Cantarell"/>
              <a:buNone/>
              <a:defRPr/>
            </a:lvl8pPr>
            <a:lvl9pPr indent="0" lvl="8" marL="3657600" rtl="0">
              <a:spcBef>
                <a:spcPts val="0"/>
              </a:spcBef>
              <a:buFont typeface="Cantarell"/>
              <a:buNone/>
              <a:defRPr/>
            </a:lvl9pPr>
          </a:lstStyle>
          <a:p/>
        </p:txBody>
      </p:sp>
      <p:sp>
        <p:nvSpPr>
          <p:cNvPr id="61" name="Shape 61"/>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62" name="Shape 62"/>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63" name="Shape 63"/>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lt1"/>
              </a:buClr>
              <a:buSzPct val="25000"/>
              <a:buFont typeface="Cantarell"/>
              <a:buNone/>
            </a:pPr>
            <a:fld id="{00000000-1234-1234-1234-123412341234}" type="slidenum">
              <a:rPr b="0" i="0" lang="en-US" sz="1200" u="none" cap="none" strike="noStrike">
                <a:solidFill>
                  <a:schemeClr val="lt1"/>
                </a:solidFill>
                <a:latin typeface="Cantarell"/>
                <a:ea typeface="Cantarell"/>
                <a:cs typeface="Cantarell"/>
                <a:sym typeface="Cantare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x="0" y="0"/>
          <a:ext cx="0" cy="0"/>
          <a:chOff x="0" y="0"/>
          <a:chExt cx="0" cy="0"/>
        </a:xfrm>
      </p:grpSpPr>
      <p:sp>
        <p:nvSpPr>
          <p:cNvPr id="65" name="Shape 65"/>
          <p:cNvSpPr txBox="1"/>
          <p:nvPr>
            <p:ph type="title"/>
          </p:nvPr>
        </p:nvSpPr>
        <p:spPr>
          <a:xfrm>
            <a:off x="1202919" y="284176"/>
            <a:ext cx="9784079" cy="1508759"/>
          </a:xfrm>
          <a:prstGeom prst="rect">
            <a:avLst/>
          </a:prstGeom>
          <a:noFill/>
          <a:ln>
            <a:noFill/>
          </a:ln>
        </p:spPr>
        <p:txBody>
          <a:bodyPr anchorCtr="0" anchor="ctr" bIns="91425" lIns="91425" rIns="91425" tIns="91425"/>
          <a:lstStyle>
            <a:lvl1pPr lvl="0" rtl="0" algn="l">
              <a:lnSpc>
                <a:spcPct val="85000"/>
              </a:lnSpc>
              <a:spcBef>
                <a:spcPts val="0"/>
              </a:spcBef>
              <a:buClr>
                <a:schemeClr val="dk2"/>
              </a:buClr>
              <a:buFont typeface="Cantarel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p:nvPr>
            <p:ph idx="2" type="pic"/>
          </p:nvPr>
        </p:nvSpPr>
        <p:spPr>
          <a:xfrm>
            <a:off x="1280158" y="2211492"/>
            <a:ext cx="6126480" cy="3931918"/>
          </a:xfrm>
          <a:prstGeom prst="rect">
            <a:avLst/>
          </a:prstGeom>
          <a:solidFill>
            <a:srgbClr val="F7F7F7"/>
          </a:solidFill>
          <a:ln>
            <a:noFill/>
          </a:ln>
        </p:spPr>
      </p:sp>
      <p:sp>
        <p:nvSpPr>
          <p:cNvPr id="67" name="Shape 67"/>
          <p:cNvSpPr txBox="1"/>
          <p:nvPr>
            <p:ph idx="1" type="body"/>
          </p:nvPr>
        </p:nvSpPr>
        <p:spPr>
          <a:xfrm>
            <a:off x="7790688" y="2150621"/>
            <a:ext cx="3200398" cy="3429000"/>
          </a:xfrm>
          <a:prstGeom prst="rect">
            <a:avLst/>
          </a:prstGeom>
          <a:noFill/>
          <a:ln>
            <a:noFill/>
          </a:ln>
        </p:spPr>
        <p:txBody>
          <a:bodyPr anchorCtr="0" anchor="t" bIns="91425" lIns="91425" rIns="91425" tIns="91425"/>
          <a:lstStyle>
            <a:lvl1pPr indent="0" lvl="0" marL="0" rtl="0">
              <a:lnSpc>
                <a:spcPct val="95000"/>
              </a:lnSpc>
              <a:spcBef>
                <a:spcPts val="0"/>
              </a:spcBef>
              <a:buFont typeface="Cantarell"/>
              <a:buNone/>
              <a:defRPr/>
            </a:lvl1pPr>
            <a:lvl2pPr indent="0" lvl="1" marL="457200" rtl="0">
              <a:spcBef>
                <a:spcPts val="0"/>
              </a:spcBef>
              <a:buFont typeface="Cantarell"/>
              <a:buNone/>
              <a:defRPr/>
            </a:lvl2pPr>
            <a:lvl3pPr indent="0" lvl="2" marL="914400" rtl="0">
              <a:spcBef>
                <a:spcPts val="0"/>
              </a:spcBef>
              <a:buFont typeface="Cantarell"/>
              <a:buNone/>
              <a:defRPr/>
            </a:lvl3pPr>
            <a:lvl4pPr indent="0" lvl="3" marL="1371600" rtl="0">
              <a:spcBef>
                <a:spcPts val="0"/>
              </a:spcBef>
              <a:buFont typeface="Cantarell"/>
              <a:buNone/>
              <a:defRPr/>
            </a:lvl4pPr>
            <a:lvl5pPr indent="0" lvl="4" marL="1828800" rtl="0">
              <a:spcBef>
                <a:spcPts val="0"/>
              </a:spcBef>
              <a:buFont typeface="Cantarell"/>
              <a:buNone/>
              <a:defRPr/>
            </a:lvl5pPr>
            <a:lvl6pPr indent="0" lvl="5" marL="2286000" rtl="0">
              <a:spcBef>
                <a:spcPts val="0"/>
              </a:spcBef>
              <a:buFont typeface="Cantarell"/>
              <a:buNone/>
              <a:defRPr/>
            </a:lvl6pPr>
            <a:lvl7pPr indent="0" lvl="6" marL="2743200" rtl="0">
              <a:spcBef>
                <a:spcPts val="0"/>
              </a:spcBef>
              <a:buFont typeface="Cantarell"/>
              <a:buNone/>
              <a:defRPr/>
            </a:lvl7pPr>
            <a:lvl8pPr indent="0" lvl="7" marL="3200400" rtl="0">
              <a:spcBef>
                <a:spcPts val="0"/>
              </a:spcBef>
              <a:buFont typeface="Cantarell"/>
              <a:buNone/>
              <a:defRPr/>
            </a:lvl8pPr>
            <a:lvl9pPr indent="0" lvl="8" marL="3657600" rtl="0">
              <a:spcBef>
                <a:spcPts val="0"/>
              </a:spcBef>
              <a:buFont typeface="Cantarell"/>
              <a:buNone/>
              <a:defRPr/>
            </a:lvl9pPr>
          </a:lstStyle>
          <a:p/>
        </p:txBody>
      </p:sp>
      <p:sp>
        <p:nvSpPr>
          <p:cNvPr id="68" name="Shape 68"/>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69" name="Shape 69"/>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70" name="Shape 70"/>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lt1"/>
              </a:buClr>
              <a:buSzPct val="25000"/>
              <a:buFont typeface="Cantarell"/>
              <a:buNone/>
            </a:pPr>
            <a:fld id="{00000000-1234-1234-1234-123412341234}" type="slidenum">
              <a:rPr b="0" i="0" lang="en-US" sz="1200" u="none" cap="none" strike="noStrike">
                <a:solidFill>
                  <a:schemeClr val="lt1"/>
                </a:solidFill>
                <a:latin typeface="Cantarell"/>
                <a:ea typeface="Cantarell"/>
                <a:cs typeface="Cantarell"/>
                <a:sym typeface="Cantare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p:nvPr/>
        </p:nvSpPr>
        <p:spPr>
          <a:xfrm>
            <a:off x="482" y="176107"/>
            <a:ext cx="12188950" cy="1645918"/>
          </a:xfrm>
          <a:prstGeom prst="rect">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 name="Shape 7"/>
          <p:cNvSpPr txBox="1"/>
          <p:nvPr>
            <p:ph type="title"/>
          </p:nvPr>
        </p:nvSpPr>
        <p:spPr>
          <a:xfrm>
            <a:off x="1202919" y="284176"/>
            <a:ext cx="9784079" cy="1508759"/>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Clr>
                <a:schemeClr val="dk2"/>
              </a:buClr>
              <a:buFont typeface="Cantarell"/>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8" name="Shape 8"/>
          <p:cNvSpPr txBox="1"/>
          <p:nvPr>
            <p:ph idx="1" type="body"/>
          </p:nvPr>
        </p:nvSpPr>
        <p:spPr>
          <a:xfrm>
            <a:off x="1202919" y="2011680"/>
            <a:ext cx="9784079" cy="4206240"/>
          </a:xfrm>
          <a:prstGeom prst="rect">
            <a:avLst/>
          </a:prstGeom>
          <a:noFill/>
          <a:ln>
            <a:noFill/>
          </a:ln>
        </p:spPr>
        <p:txBody>
          <a:bodyPr anchorCtr="0" anchor="t" bIns="91425" lIns="91425" rIns="91425" tIns="91425"/>
          <a:lstStyle>
            <a:lvl1pPr indent="45720" lvl="0" marL="182880" marR="0" rtl="0" algn="l">
              <a:lnSpc>
                <a:spcPct val="90000"/>
              </a:lnSpc>
              <a:spcBef>
                <a:spcPts val="1200"/>
              </a:spcBef>
              <a:spcAft>
                <a:spcPts val="200"/>
              </a:spcAft>
              <a:buClr>
                <a:schemeClr val="lt1"/>
              </a:buClr>
              <a:buFont typeface="Noto Symbol"/>
              <a:buChar char="▪"/>
              <a:defRPr/>
            </a:lvl1pPr>
            <a:lvl2pPr indent="33019" lvl="1" marL="411480" marR="0" rtl="0" algn="l">
              <a:lnSpc>
                <a:spcPct val="90000"/>
              </a:lnSpc>
              <a:spcBef>
                <a:spcPts val="200"/>
              </a:spcBef>
              <a:spcAft>
                <a:spcPts val="400"/>
              </a:spcAft>
              <a:buClr>
                <a:schemeClr val="lt1"/>
              </a:buClr>
              <a:buFont typeface="Noto Symbol"/>
              <a:buChar char="▪"/>
              <a:defRPr/>
            </a:lvl2pPr>
            <a:lvl3pPr indent="20319" lvl="2" marL="640080" marR="0" rtl="0" algn="l">
              <a:lnSpc>
                <a:spcPct val="90000"/>
              </a:lnSpc>
              <a:spcBef>
                <a:spcPts val="200"/>
              </a:spcBef>
              <a:spcAft>
                <a:spcPts val="400"/>
              </a:spcAft>
              <a:buClr>
                <a:schemeClr val="lt1"/>
              </a:buClr>
              <a:buFont typeface="Noto Symbol"/>
              <a:buChar char="▪"/>
              <a:defRPr/>
            </a:lvl3pPr>
            <a:lvl4pPr indent="7619" lvl="3" marL="868680" marR="0" rtl="0" algn="l">
              <a:lnSpc>
                <a:spcPct val="90000"/>
              </a:lnSpc>
              <a:spcBef>
                <a:spcPts val="200"/>
              </a:spcBef>
              <a:spcAft>
                <a:spcPts val="400"/>
              </a:spcAft>
              <a:buClr>
                <a:schemeClr val="lt1"/>
              </a:buClr>
              <a:buFont typeface="Noto Symbol"/>
              <a:buChar char="▪"/>
              <a:defRPr/>
            </a:lvl4pPr>
            <a:lvl5pPr indent="7619" lvl="4" marL="1097280" marR="0" rtl="0" algn="l">
              <a:lnSpc>
                <a:spcPct val="90000"/>
              </a:lnSpc>
              <a:spcBef>
                <a:spcPts val="200"/>
              </a:spcBef>
              <a:spcAft>
                <a:spcPts val="400"/>
              </a:spcAft>
              <a:buClr>
                <a:schemeClr val="lt1"/>
              </a:buClr>
              <a:buFont typeface="Noto Symbol"/>
              <a:buChar char="▪"/>
              <a:defRPr/>
            </a:lvl5pPr>
            <a:lvl6pPr indent="-39999" lvl="5" marL="1284600" marR="0" rtl="0" algn="l">
              <a:lnSpc>
                <a:spcPct val="90000"/>
              </a:lnSpc>
              <a:spcBef>
                <a:spcPts val="200"/>
              </a:spcBef>
              <a:spcAft>
                <a:spcPts val="400"/>
              </a:spcAft>
              <a:buClr>
                <a:schemeClr val="lt1"/>
              </a:buClr>
              <a:buFont typeface="Noto Symbol"/>
              <a:buChar char="▪"/>
              <a:defRPr/>
            </a:lvl6pPr>
            <a:lvl7pPr indent="-49399" lvl="6" marL="1471800" marR="0" rtl="0" algn="l">
              <a:lnSpc>
                <a:spcPct val="90000"/>
              </a:lnSpc>
              <a:spcBef>
                <a:spcPts val="200"/>
              </a:spcBef>
              <a:spcAft>
                <a:spcPts val="400"/>
              </a:spcAft>
              <a:buClr>
                <a:schemeClr val="lt1"/>
              </a:buClr>
              <a:buFont typeface="Noto Symbol"/>
              <a:buChar char="▪"/>
              <a:defRPr/>
            </a:lvl7pPr>
            <a:lvl8pPr indent="-41499" lvl="7" marL="1629000" marR="0" rtl="0" algn="l">
              <a:lnSpc>
                <a:spcPct val="90000"/>
              </a:lnSpc>
              <a:spcBef>
                <a:spcPts val="200"/>
              </a:spcBef>
              <a:spcAft>
                <a:spcPts val="400"/>
              </a:spcAft>
              <a:buClr>
                <a:schemeClr val="lt1"/>
              </a:buClr>
              <a:buFont typeface="Noto Symbol"/>
              <a:buChar char="▪"/>
              <a:defRPr/>
            </a:lvl8pPr>
            <a:lvl9pPr indent="-40900" lvl="8" marL="1806200" marR="0" rtl="0" algn="l">
              <a:lnSpc>
                <a:spcPct val="90000"/>
              </a:lnSpc>
              <a:spcBef>
                <a:spcPts val="200"/>
              </a:spcBef>
              <a:spcAft>
                <a:spcPts val="400"/>
              </a:spcAft>
              <a:buClr>
                <a:schemeClr val="lt1"/>
              </a:buClr>
              <a:buFont typeface="Noto Symbol"/>
              <a:buChar char="▪"/>
              <a:defRPr/>
            </a:lvl9pPr>
          </a:lstStyle>
          <a:p/>
        </p:txBody>
      </p:sp>
      <p:sp>
        <p:nvSpPr>
          <p:cNvPr id="9" name="Shape 9"/>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0" name="Shape 10"/>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1" name="Shape 11"/>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lt1"/>
              </a:buClr>
              <a:buSzPct val="25000"/>
              <a:buFont typeface="Cantarell"/>
              <a:buNone/>
            </a:pPr>
            <a:fld id="{00000000-1234-1234-1234-123412341234}" type="slidenum">
              <a:rPr b="0" i="0" lang="en-US" sz="1200" u="none" cap="none" strike="noStrike">
                <a:solidFill>
                  <a:schemeClr val="lt1"/>
                </a:solidFill>
                <a:latin typeface="Cantarell"/>
                <a:ea typeface="Cantarell"/>
                <a:cs typeface="Cantarell"/>
                <a:sym typeface="Cantare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ctrTitle"/>
          </p:nvPr>
        </p:nvSpPr>
        <p:spPr>
          <a:xfrm rot="1228244">
            <a:off x="3957879" y="1721956"/>
            <a:ext cx="8000998" cy="807309"/>
          </a:xfrm>
          <a:prstGeom prst="rect">
            <a:avLst/>
          </a:prstGeom>
          <a:solidFill>
            <a:srgbClr val="A349A4"/>
          </a:solidFill>
          <a:ln cap="flat" cmpd="sng" w="9525">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ctr">
              <a:lnSpc>
                <a:spcPct val="80000"/>
              </a:lnSpc>
              <a:spcBef>
                <a:spcPts val="0"/>
              </a:spcBef>
              <a:spcAft>
                <a:spcPts val="0"/>
              </a:spcAft>
              <a:buClr>
                <a:schemeClr val="dk1"/>
              </a:buClr>
              <a:buSzPct val="25000"/>
              <a:buFont typeface="Courier New"/>
              <a:buNone/>
            </a:pPr>
            <a:r>
              <a:rPr b="1" i="1" lang="en-US" sz="5400" u="none" cap="small" strike="noStrike">
                <a:solidFill>
                  <a:schemeClr val="dk1"/>
                </a:solidFill>
                <a:latin typeface="Courier New"/>
                <a:ea typeface="Courier New"/>
                <a:cs typeface="Courier New"/>
                <a:sym typeface="Courier New"/>
              </a:rPr>
              <a:t>Perpend Stone</a:t>
            </a:r>
          </a:p>
        </p:txBody>
      </p:sp>
      <p:sp>
        <p:nvSpPr>
          <p:cNvPr id="89" name="Shape 89"/>
          <p:cNvSpPr txBox="1"/>
          <p:nvPr>
            <p:ph idx="1" type="subTitle"/>
          </p:nvPr>
        </p:nvSpPr>
        <p:spPr>
          <a:xfrm>
            <a:off x="4652205" y="4105323"/>
            <a:ext cx="6400799" cy="1947332"/>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lt1"/>
              </a:buClr>
              <a:buSzPct val="25000"/>
              <a:buFont typeface="Noto Symbol"/>
              <a:buNone/>
            </a:pPr>
            <a:r>
              <a:rPr b="1" i="0" lang="en-US" sz="2000" u="none" cap="none" strike="noStrike">
                <a:solidFill>
                  <a:schemeClr val="lt1"/>
                </a:solidFill>
                <a:latin typeface="Courier New"/>
                <a:ea typeface="Courier New"/>
                <a:cs typeface="Courier New"/>
                <a:sym typeface="Courier New"/>
              </a:rPr>
              <a:t>Brooks Perpend Stone Petit</a:t>
            </a:r>
          </a:p>
          <a:p>
            <a:pPr indent="0" lvl="0" marL="0" marR="0" rtl="0" algn="ctr">
              <a:lnSpc>
                <a:spcPct val="90000"/>
              </a:lnSpc>
              <a:spcBef>
                <a:spcPts val="1400"/>
              </a:spcBef>
              <a:spcAft>
                <a:spcPts val="0"/>
              </a:spcAft>
              <a:buClr>
                <a:schemeClr val="lt1"/>
              </a:buClr>
              <a:buSzPct val="25000"/>
              <a:buFont typeface="Noto Symbol"/>
              <a:buNone/>
            </a:pPr>
            <a:r>
              <a:rPr b="1" i="0" lang="en-US" sz="2000" u="none" cap="none" strike="noStrike">
                <a:solidFill>
                  <a:schemeClr val="lt1"/>
                </a:solidFill>
                <a:latin typeface="Courier New"/>
                <a:ea typeface="Courier New"/>
                <a:cs typeface="Courier New"/>
                <a:sym typeface="Courier New"/>
              </a:rPr>
              <a:t>Conner Joseph Brewster</a:t>
            </a:r>
          </a:p>
          <a:p>
            <a:pPr indent="0" lvl="0" marL="0" marR="0" rtl="0" algn="ctr">
              <a:lnSpc>
                <a:spcPct val="90000"/>
              </a:lnSpc>
              <a:spcBef>
                <a:spcPts val="1400"/>
              </a:spcBef>
              <a:spcAft>
                <a:spcPts val="200"/>
              </a:spcAft>
              <a:buClr>
                <a:schemeClr val="lt1"/>
              </a:buClr>
              <a:buSzPct val="25000"/>
              <a:buFont typeface="Noto Symbol"/>
              <a:buNone/>
            </a:pPr>
            <a:r>
              <a:rPr b="1" i="0" lang="en-US" sz="2000" u="none" cap="none" strike="noStrike">
                <a:solidFill>
                  <a:schemeClr val="lt1"/>
                </a:solidFill>
                <a:latin typeface="Courier New"/>
                <a:ea typeface="Courier New"/>
                <a:cs typeface="Courier New"/>
                <a:sym typeface="Courier New"/>
              </a:rPr>
              <a:t>Hannah Grace Schroeder</a:t>
            </a:r>
          </a:p>
        </p:txBody>
      </p:sp>
      <p:pic>
        <p:nvPicPr>
          <p:cNvPr id="90" name="Shape 90"/>
          <p:cNvPicPr preferRelativeResize="0"/>
          <p:nvPr/>
        </p:nvPicPr>
        <p:blipFill rotWithShape="1">
          <a:blip r:embed="rId4">
            <a:alphaModFix/>
          </a:blip>
          <a:srcRect b="0" l="0" r="0" t="0"/>
          <a:stretch/>
        </p:blipFill>
        <p:spPr>
          <a:xfrm>
            <a:off x="1181625" y="2078182"/>
            <a:ext cx="1992088" cy="17549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1202919" y="284176"/>
            <a:ext cx="9784079" cy="1508759"/>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chemeClr val="dk2"/>
              </a:buClr>
              <a:buSzPct val="25000"/>
              <a:buFont typeface="Cantarell"/>
              <a:buNone/>
            </a:pPr>
            <a:r>
              <a:rPr b="0" i="0" lang="en-US" sz="4000" u="none" cap="none" strike="noStrike">
                <a:solidFill>
                  <a:schemeClr val="dk2"/>
                </a:solidFill>
                <a:latin typeface="Cantarell"/>
                <a:ea typeface="Cantarell"/>
                <a:cs typeface="Cantarell"/>
                <a:sym typeface="Cantarell"/>
              </a:rPr>
              <a:t>WHAT THE HECK IS A PERPEND STONE?</a:t>
            </a:r>
          </a:p>
        </p:txBody>
      </p:sp>
      <p:sp>
        <p:nvSpPr>
          <p:cNvPr id="96" name="Shape 96"/>
          <p:cNvSpPr txBox="1"/>
          <p:nvPr>
            <p:ph idx="1" type="body"/>
          </p:nvPr>
        </p:nvSpPr>
        <p:spPr>
          <a:xfrm>
            <a:off x="1202919" y="2011680"/>
            <a:ext cx="9784079" cy="4206240"/>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lt1"/>
              </a:buClr>
              <a:buSzPct val="100000"/>
              <a:buFont typeface="Noto Symbol"/>
              <a:buChar char="▪"/>
            </a:pPr>
            <a:r>
              <a:rPr b="0" i="0" lang="en-US" sz="2200" u="none" cap="none" strike="noStrike">
                <a:solidFill>
                  <a:schemeClr val="lt1"/>
                </a:solidFill>
                <a:latin typeface="Cantarell"/>
                <a:ea typeface="Cantarell"/>
                <a:cs typeface="Cantarell"/>
                <a:sym typeface="Cantarell"/>
              </a:rPr>
              <a:t>In the Medieval times, when a two-layer wall was being built, a long stone was occasionally placed inside that stretched the duration of the wall’s layers.</a:t>
            </a:r>
          </a:p>
          <a:p>
            <a:pPr indent="-43179" lvl="0" marL="182880" marR="0" rtl="0" algn="l">
              <a:lnSpc>
                <a:spcPct val="90000"/>
              </a:lnSpc>
              <a:spcBef>
                <a:spcPts val="1400"/>
              </a:spcBef>
              <a:spcAft>
                <a:spcPts val="0"/>
              </a:spcAft>
              <a:buClr>
                <a:schemeClr val="lt1"/>
              </a:buClr>
              <a:buSzPct val="25000"/>
              <a:buFont typeface="Noto Symbol"/>
              <a:buNone/>
            </a:pPr>
            <a:r>
              <a:t/>
            </a:r>
            <a:endParaRPr b="0" i="0" sz="2200" u="none" cap="none" strike="noStrike">
              <a:solidFill>
                <a:schemeClr val="lt1"/>
              </a:solidFill>
              <a:latin typeface="Cantarell"/>
              <a:ea typeface="Cantarell"/>
              <a:cs typeface="Cantarell"/>
              <a:sym typeface="Cantarell"/>
            </a:endParaRPr>
          </a:p>
          <a:p>
            <a:pPr indent="-182880" lvl="0" marL="182880" marR="0" rtl="0" algn="l">
              <a:lnSpc>
                <a:spcPct val="90000"/>
              </a:lnSpc>
              <a:spcBef>
                <a:spcPts val="1400"/>
              </a:spcBef>
              <a:spcAft>
                <a:spcPts val="0"/>
              </a:spcAft>
              <a:buClr>
                <a:schemeClr val="lt1"/>
              </a:buClr>
              <a:buSzPct val="100000"/>
              <a:buFont typeface="Noto Symbol"/>
              <a:buChar char="▪"/>
            </a:pPr>
            <a:r>
              <a:rPr b="0" i="0" lang="en-US" sz="2200" u="none" cap="none" strike="noStrike">
                <a:solidFill>
                  <a:schemeClr val="lt1"/>
                </a:solidFill>
                <a:latin typeface="Cantarell"/>
                <a:ea typeface="Cantarell"/>
                <a:cs typeface="Cantarell"/>
                <a:sym typeface="Cantarell"/>
              </a:rPr>
              <a:t>That stone… </a:t>
            </a:r>
            <a:r>
              <a:rPr b="0" i="1" lang="en-US" sz="2200" u="none" cap="none" strike="noStrike">
                <a:solidFill>
                  <a:schemeClr val="lt1"/>
                </a:solidFill>
                <a:latin typeface="Cantarell"/>
                <a:ea typeface="Cantarell"/>
                <a:cs typeface="Cantarell"/>
                <a:sym typeface="Cantarell"/>
              </a:rPr>
              <a:t>is the </a:t>
            </a:r>
            <a:r>
              <a:rPr b="0" i="1" lang="en-US" sz="2200" u="none" cap="none" strike="noStrike">
                <a:solidFill>
                  <a:srgbClr val="FF0000"/>
                </a:solidFill>
                <a:latin typeface="Cantarell"/>
                <a:ea typeface="Cantarell"/>
                <a:cs typeface="Cantarell"/>
                <a:sym typeface="Cantarell"/>
              </a:rPr>
              <a:t>Perpend Stone</a:t>
            </a:r>
            <a:r>
              <a:rPr b="0" i="1" lang="en-US" sz="2200" u="none" cap="none" strike="noStrike">
                <a:solidFill>
                  <a:schemeClr val="lt1"/>
                </a:solidFill>
                <a:latin typeface="Cantarell"/>
                <a:ea typeface="Cantarell"/>
                <a:cs typeface="Cantarell"/>
                <a:sym typeface="Cantarell"/>
              </a:rPr>
              <a:t>.</a:t>
            </a:r>
          </a:p>
          <a:p>
            <a:pPr indent="0" lvl="0" marL="0" marR="0" rtl="0" algn="l">
              <a:lnSpc>
                <a:spcPct val="90000"/>
              </a:lnSpc>
              <a:spcBef>
                <a:spcPts val="1400"/>
              </a:spcBef>
              <a:spcAft>
                <a:spcPts val="200"/>
              </a:spcAft>
              <a:buClr>
                <a:schemeClr val="lt1"/>
              </a:buClr>
              <a:buSzPct val="25000"/>
              <a:buFont typeface="Noto Symbol"/>
              <a:buNone/>
            </a:pPr>
            <a:r>
              <a:t/>
            </a:r>
            <a:endParaRPr b="0" i="0" sz="2200" u="none" cap="none" strike="noStrike">
              <a:solidFill>
                <a:schemeClr val="lt1"/>
              </a:solidFill>
              <a:latin typeface="Cantarell"/>
              <a:ea typeface="Cantarell"/>
              <a:cs typeface="Cantarell"/>
              <a:sym typeface="Cantare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1202919" y="284176"/>
            <a:ext cx="9784079" cy="1508759"/>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chemeClr val="dk2"/>
              </a:buClr>
              <a:buSzPct val="25000"/>
              <a:buFont typeface="Cantarell"/>
              <a:buNone/>
            </a:pPr>
            <a:r>
              <a:rPr b="0" i="0" lang="en-US" sz="4000" u="none" cap="none" strike="noStrike">
                <a:solidFill>
                  <a:schemeClr val="dk2"/>
                </a:solidFill>
                <a:latin typeface="Cantarell"/>
                <a:ea typeface="Cantarell"/>
                <a:cs typeface="Cantarell"/>
                <a:sym typeface="Cantarell"/>
              </a:rPr>
              <a:t>BUT WHY PERPEND STONE?</a:t>
            </a:r>
          </a:p>
        </p:txBody>
      </p:sp>
      <p:sp>
        <p:nvSpPr>
          <p:cNvPr id="102" name="Shape 102"/>
          <p:cNvSpPr txBox="1"/>
          <p:nvPr>
            <p:ph idx="1" type="body"/>
          </p:nvPr>
        </p:nvSpPr>
        <p:spPr>
          <a:xfrm>
            <a:off x="1202919" y="2011680"/>
            <a:ext cx="9784079" cy="4206240"/>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lt1"/>
              </a:buClr>
              <a:buSzPct val="100000"/>
              <a:buFont typeface="Noto Symbol"/>
              <a:buChar char="▪"/>
            </a:pPr>
            <a:r>
              <a:rPr b="0" i="0" lang="en-US" sz="2200" u="none" cap="none" strike="noStrike">
                <a:solidFill>
                  <a:schemeClr val="lt1"/>
                </a:solidFill>
                <a:latin typeface="Cantarell"/>
                <a:ea typeface="Cantarell"/>
                <a:cs typeface="Cantarell"/>
                <a:sym typeface="Cantarell"/>
              </a:rPr>
              <a:t>Because that’s the word the Internet has given us…</a:t>
            </a:r>
            <a:r>
              <a:rPr b="0" i="0" lang="en-US" sz="800" u="none" cap="none" strike="noStrike">
                <a:solidFill>
                  <a:schemeClr val="lt1"/>
                </a:solidFill>
                <a:latin typeface="Cantarell"/>
                <a:ea typeface="Cantarell"/>
                <a:cs typeface="Cantarell"/>
                <a:sym typeface="Cantarell"/>
              </a:rPr>
              <a:t>it also sounds cool.</a:t>
            </a:r>
          </a:p>
          <a:p>
            <a:pPr indent="-43179" lvl="0" marL="182880" marR="0" rtl="0" algn="l">
              <a:lnSpc>
                <a:spcPct val="90000"/>
              </a:lnSpc>
              <a:spcBef>
                <a:spcPts val="1400"/>
              </a:spcBef>
              <a:spcAft>
                <a:spcPts val="200"/>
              </a:spcAft>
              <a:buClr>
                <a:schemeClr val="lt1"/>
              </a:buClr>
              <a:buSzPct val="25000"/>
              <a:buFont typeface="Noto Symbol"/>
              <a:buNone/>
            </a:pPr>
            <a:r>
              <a:t/>
            </a:r>
            <a:endParaRPr b="0" i="0" sz="2200" u="none" cap="none" strike="noStrike">
              <a:solidFill>
                <a:schemeClr val="lt1"/>
              </a:solidFill>
              <a:latin typeface="Cantarell"/>
              <a:ea typeface="Cantarell"/>
              <a:cs typeface="Cantarell"/>
              <a:sym typeface="Cantar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1202919" y="284176"/>
            <a:ext cx="9784079" cy="1508759"/>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chemeClr val="dk2"/>
              </a:buClr>
              <a:buSzPct val="25000"/>
              <a:buFont typeface="Cantarell"/>
              <a:buNone/>
            </a:pPr>
            <a:r>
              <a:rPr b="0" i="0" lang="en-US" sz="4000" u="none" cap="none" strike="noStrike">
                <a:solidFill>
                  <a:schemeClr val="dk2"/>
                </a:solidFill>
                <a:latin typeface="Cantarell"/>
                <a:ea typeface="Cantarell"/>
                <a:cs typeface="Cantarell"/>
                <a:sym typeface="Cantarell"/>
              </a:rPr>
              <a:t>AGENDA</a:t>
            </a:r>
          </a:p>
        </p:txBody>
      </p:sp>
      <p:sp>
        <p:nvSpPr>
          <p:cNvPr id="108" name="Shape 108"/>
          <p:cNvSpPr txBox="1"/>
          <p:nvPr>
            <p:ph idx="1" type="body"/>
          </p:nvPr>
        </p:nvSpPr>
        <p:spPr>
          <a:xfrm>
            <a:off x="1202919" y="2011680"/>
            <a:ext cx="9784079" cy="4206240"/>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lt1"/>
              </a:buClr>
              <a:buSzPct val="100000"/>
              <a:buFont typeface="Noto Symbol"/>
              <a:buChar char="▪"/>
            </a:pPr>
            <a:r>
              <a:rPr b="0" i="0" lang="en-US" sz="2200" u="none" cap="none" strike="noStrike">
                <a:solidFill>
                  <a:schemeClr val="lt1"/>
                </a:solidFill>
                <a:latin typeface="Cantarell"/>
                <a:ea typeface="Cantarell"/>
                <a:cs typeface="Cantarell"/>
                <a:sym typeface="Cantarell"/>
              </a:rPr>
              <a:t>Unveil our company, </a:t>
            </a:r>
            <a:r>
              <a:rPr b="0" i="1" lang="en-US" sz="2200" u="none" cap="none" strike="noStrike">
                <a:solidFill>
                  <a:schemeClr val="lt1"/>
                </a:solidFill>
                <a:latin typeface="Cantarell"/>
                <a:ea typeface="Cantarell"/>
                <a:cs typeface="Cantarell"/>
                <a:sym typeface="Cantarell"/>
              </a:rPr>
              <a:t>Perpend Stone</a:t>
            </a:r>
            <a:r>
              <a:rPr b="0" i="0" lang="en-US" sz="2200" u="none" cap="none" strike="noStrike">
                <a:solidFill>
                  <a:schemeClr val="lt1"/>
                </a:solidFill>
                <a:latin typeface="Cantarell"/>
                <a:ea typeface="Cantarell"/>
                <a:cs typeface="Cantarell"/>
                <a:sym typeface="Cantarell"/>
              </a:rPr>
              <a:t>, and our mission to the world at Friendswood High School in Friendswood in Galveston County in Texas in the United States of America in North America in Earth in the Milky Way galaxy in the Local Super cluster in the Universe.</a:t>
            </a:r>
          </a:p>
          <a:p>
            <a:pPr indent="-182880" lvl="0" marL="182880" marR="0" rtl="0" algn="l">
              <a:lnSpc>
                <a:spcPct val="90000"/>
              </a:lnSpc>
              <a:spcBef>
                <a:spcPts val="1400"/>
              </a:spcBef>
              <a:spcAft>
                <a:spcPts val="0"/>
              </a:spcAft>
              <a:buClr>
                <a:schemeClr val="lt1"/>
              </a:buClr>
              <a:buSzPct val="100000"/>
              <a:buFont typeface="Noto Symbol"/>
              <a:buChar char="▪"/>
            </a:pPr>
            <a:r>
              <a:rPr b="0" i="0" lang="en-US" sz="2200" u="none" cap="none" strike="noStrike">
                <a:solidFill>
                  <a:schemeClr val="lt1"/>
                </a:solidFill>
                <a:latin typeface="Cantarell"/>
                <a:ea typeface="Cantarell"/>
                <a:cs typeface="Cantarell"/>
                <a:sym typeface="Cantarell"/>
              </a:rPr>
              <a:t>Reveal the company’s sole product: </a:t>
            </a:r>
            <a:r>
              <a:rPr b="0" i="1" lang="en-US" sz="2200" u="none" cap="none" strike="noStrike">
                <a:solidFill>
                  <a:schemeClr val="lt1"/>
                </a:solidFill>
                <a:latin typeface="Cantarell"/>
                <a:ea typeface="Cantarell"/>
                <a:cs typeface="Cantarell"/>
                <a:sym typeface="Cantarell"/>
              </a:rPr>
              <a:t>Treasure of the Pyramid</a:t>
            </a:r>
            <a:r>
              <a:rPr b="0" i="0" lang="en-US" sz="2200" u="none" cap="none" strike="noStrike">
                <a:solidFill>
                  <a:schemeClr val="lt1"/>
                </a:solidFill>
                <a:latin typeface="Cantarell"/>
                <a:ea typeface="Cantarell"/>
                <a:cs typeface="Cantarell"/>
                <a:sym typeface="Cantarell"/>
              </a:rPr>
              <a:t>. A text-based RPG video game where you are trying to reach the ultimate prize. We decided to  aim at middle-aged teenagers.</a:t>
            </a:r>
          </a:p>
          <a:p>
            <a:pPr indent="-182880" lvl="0" marL="182880" marR="0" rtl="0" algn="l">
              <a:lnSpc>
                <a:spcPct val="90000"/>
              </a:lnSpc>
              <a:spcBef>
                <a:spcPts val="1400"/>
              </a:spcBef>
              <a:spcAft>
                <a:spcPts val="0"/>
              </a:spcAft>
              <a:buClr>
                <a:schemeClr val="lt1"/>
              </a:buClr>
              <a:buSzPct val="100000"/>
              <a:buFont typeface="Noto Symbol"/>
              <a:buChar char="▪"/>
            </a:pPr>
            <a:r>
              <a:rPr b="0" i="0" lang="en-US" sz="2200" u="none" cap="none" strike="noStrike">
                <a:solidFill>
                  <a:schemeClr val="lt1"/>
                </a:solidFill>
                <a:latin typeface="Cantarell"/>
                <a:ea typeface="Cantarell"/>
                <a:cs typeface="Cantarell"/>
                <a:sym typeface="Cantarell"/>
              </a:rPr>
              <a:t>Discuss the algorithm of the game, almost like a guide (separate document).</a:t>
            </a:r>
          </a:p>
          <a:p>
            <a:pPr indent="-182880" lvl="0" marL="182880" marR="0" rtl="0" algn="l">
              <a:lnSpc>
                <a:spcPct val="90000"/>
              </a:lnSpc>
              <a:spcBef>
                <a:spcPts val="1400"/>
              </a:spcBef>
              <a:spcAft>
                <a:spcPts val="0"/>
              </a:spcAft>
              <a:buClr>
                <a:schemeClr val="lt1"/>
              </a:buClr>
              <a:buSzPct val="100000"/>
              <a:buFont typeface="Noto Symbol"/>
              <a:buChar char="▪"/>
            </a:pPr>
            <a:r>
              <a:rPr b="0" i="0" lang="en-US" sz="2200" u="none" cap="none" strike="noStrike">
                <a:solidFill>
                  <a:schemeClr val="lt1"/>
                </a:solidFill>
                <a:latin typeface="Cantarell"/>
                <a:ea typeface="Cantarell"/>
                <a:cs typeface="Cantarell"/>
                <a:sym typeface="Cantarell"/>
              </a:rPr>
              <a:t>Demonstrate the product in working order (outside of this powerpoint).</a:t>
            </a:r>
          </a:p>
          <a:p>
            <a:pPr indent="-182880" lvl="0" marL="182880" marR="0" rtl="0" algn="l">
              <a:lnSpc>
                <a:spcPct val="90000"/>
              </a:lnSpc>
              <a:spcBef>
                <a:spcPts val="1400"/>
              </a:spcBef>
              <a:spcAft>
                <a:spcPts val="0"/>
              </a:spcAft>
              <a:buClr>
                <a:schemeClr val="lt1"/>
              </a:buClr>
              <a:buSzPct val="100000"/>
              <a:buFont typeface="Noto Symbol"/>
              <a:buChar char="▪"/>
            </a:pPr>
            <a:r>
              <a:rPr b="0" i="1" lang="en-US" sz="2200" u="none" cap="none" strike="noStrike">
                <a:solidFill>
                  <a:schemeClr val="lt1"/>
                </a:solidFill>
                <a:latin typeface="Cantarell"/>
                <a:ea typeface="Cantarell"/>
                <a:cs typeface="Cantarell"/>
                <a:sym typeface="Cantarell"/>
              </a:rPr>
              <a:t>Next page…</a:t>
            </a:r>
          </a:p>
          <a:p>
            <a:pPr indent="-43179" lvl="0" marL="182880" marR="0" rtl="0" algn="l">
              <a:lnSpc>
                <a:spcPct val="90000"/>
              </a:lnSpc>
              <a:spcBef>
                <a:spcPts val="1400"/>
              </a:spcBef>
              <a:spcAft>
                <a:spcPts val="200"/>
              </a:spcAft>
              <a:buClr>
                <a:schemeClr val="lt1"/>
              </a:buClr>
              <a:buSzPct val="25000"/>
              <a:buFont typeface="Noto Symbol"/>
              <a:buNone/>
            </a:pPr>
            <a:r>
              <a:t/>
            </a:r>
            <a:endParaRPr b="0" i="0" sz="2200" u="none" cap="none" strike="noStrike">
              <a:solidFill>
                <a:schemeClr val="lt1"/>
              </a:solidFill>
              <a:latin typeface="Cantarell"/>
              <a:ea typeface="Cantarell"/>
              <a:cs typeface="Cantarell"/>
              <a:sym typeface="Cantare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1202919" y="284176"/>
            <a:ext cx="9784079" cy="1508759"/>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chemeClr val="dk2"/>
              </a:buClr>
              <a:buSzPct val="25000"/>
              <a:buFont typeface="Cantarell"/>
              <a:buNone/>
            </a:pPr>
            <a:r>
              <a:rPr b="0" i="0" lang="en-US" sz="4000" u="none" cap="none" strike="noStrike">
                <a:solidFill>
                  <a:schemeClr val="dk2"/>
                </a:solidFill>
                <a:latin typeface="Cantarell"/>
                <a:ea typeface="Cantarell"/>
                <a:cs typeface="Cantarell"/>
                <a:sym typeface="Cantarell"/>
              </a:rPr>
              <a:t>WHY CHOOSE OUR PRODUCT?</a:t>
            </a:r>
          </a:p>
        </p:txBody>
      </p:sp>
      <p:sp>
        <p:nvSpPr>
          <p:cNvPr id="114" name="Shape 114"/>
          <p:cNvSpPr txBox="1"/>
          <p:nvPr>
            <p:ph idx="1" type="body"/>
          </p:nvPr>
        </p:nvSpPr>
        <p:spPr>
          <a:xfrm>
            <a:off x="1202919" y="2011680"/>
            <a:ext cx="9784079" cy="4206240"/>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200"/>
              </a:spcAft>
              <a:buClr>
                <a:schemeClr val="lt1"/>
              </a:buClr>
              <a:buSzPct val="100000"/>
              <a:buFont typeface="Noto Symbol"/>
              <a:buChar char="▪"/>
            </a:pPr>
            <a:r>
              <a:rPr b="0" i="0" lang="en-US" sz="2200" u="none" cap="none" strike="noStrike">
                <a:solidFill>
                  <a:schemeClr val="lt1"/>
                </a:solidFill>
                <a:latin typeface="Cantarell"/>
                <a:ea typeface="Cantarell"/>
                <a:cs typeface="Cantarell"/>
                <a:sym typeface="Cantarell"/>
              </a:rPr>
              <a:t>Text-based adventure games seem to have fallen out of place in the year 2013. Our product will be the jumpstart to the rising of a new era. Other games lack the unnecessary features that we have spent hours manipulating and coding. The protagonist’s reasoning and actions will keep our consumers entertained until the very end.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