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3962398" y="1964266"/>
            <a:ext cx="7197600" cy="242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962398" y="4385732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/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/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/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/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/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/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/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/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8932557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962398" y="5870575"/>
            <a:ext cx="4893899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608957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type="title"/>
          </p:nvPr>
        </p:nvSpPr>
        <p:spPr>
          <a:xfrm>
            <a:off x="685800" y="4732864"/>
            <a:ext cx="10131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/>
          <p:nvPr>
            <p:ph idx="2" type="pic"/>
          </p:nvPr>
        </p:nvSpPr>
        <p:spPr>
          <a:xfrm>
            <a:off x="1371600" y="932112"/>
            <a:ext cx="8759700" cy="3164999"/>
          </a:xfrm>
          <a:prstGeom prst="roundRect">
            <a:avLst>
              <a:gd fmla="val 4380" name="adj"/>
            </a:avLst>
          </a:prstGeom>
          <a:noFill/>
          <a:ln cap="sq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5299603"/>
            <a:ext cx="10131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685800" y="609600"/>
            <a:ext cx="101313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0237867" y="274320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88275" y="823337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992266" y="609600"/>
            <a:ext cx="9550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097875" y="3352800"/>
            <a:ext cx="9339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687464" y="4343400"/>
            <a:ext cx="101523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title"/>
          </p:nvPr>
        </p:nvSpPr>
        <p:spPr>
          <a:xfrm>
            <a:off x="685802" y="3308580"/>
            <a:ext cx="101313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777380"/>
            <a:ext cx="101313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0237867" y="274320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88275" y="823337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992266" y="609600"/>
            <a:ext cx="9550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3886200"/>
            <a:ext cx="10135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85799" y="4775200"/>
            <a:ext cx="10135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685800" y="609600"/>
            <a:ext cx="10131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3505200"/>
            <a:ext cx="10131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685800" y="4343400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type="title"/>
          </p:nvPr>
        </p:nvSpPr>
        <p:spPr>
          <a:xfrm>
            <a:off x="685800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926974" y="-1098982"/>
            <a:ext cx="3649200" cy="10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lvl="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1pPr>
            <a:lvl2pPr indent="-95250" lvl="1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2pPr>
            <a:lvl3pPr indent="-107950" lvl="2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3pPr>
            <a:lvl4pPr indent="-6350" lvl="3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4pPr>
            <a:lvl5pPr indent="-6350" lvl="4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5pPr>
            <a:lvl6pPr indent="-63500" lvl="5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6pPr>
            <a:lvl7pPr indent="-63500" lvl="6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7pPr>
            <a:lvl8pPr indent="-63500" lvl="7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8pPr>
            <a:lvl9pPr indent="-63500" lvl="8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 rot="5400000">
            <a:off x="7147176" y="2121148"/>
            <a:ext cx="5181600" cy="21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2011064" y="-715650"/>
            <a:ext cx="5181600" cy="7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lvl="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1pPr>
            <a:lvl2pPr indent="-95250" lvl="1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2pPr>
            <a:lvl3pPr indent="-107950" lvl="2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3pPr>
            <a:lvl4pPr indent="-6350" lvl="3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4pPr>
            <a:lvl5pPr indent="-6350" lvl="4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5pPr>
            <a:lvl6pPr indent="-63500" lvl="5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6pPr>
            <a:lvl7pPr indent="-63500" lvl="6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7pPr>
            <a:lvl8pPr indent="-63500" lvl="7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8pPr>
            <a:lvl9pPr indent="-63500" lvl="8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type="title"/>
          </p:nvPr>
        </p:nvSpPr>
        <p:spPr>
          <a:xfrm>
            <a:off x="685800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85800" y="2142066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82550" lvl="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1pPr>
            <a:lvl2pPr indent="-95250" lvl="1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2pPr>
            <a:lvl3pPr indent="-107950" lvl="2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3pPr>
            <a:lvl4pPr indent="-6350" lvl="3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4pPr>
            <a:lvl5pPr indent="-6350" lvl="4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5pPr>
            <a:lvl6pPr indent="-63500" lvl="5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6pPr>
            <a:lvl7pPr indent="-63500" lvl="6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7pPr>
            <a:lvl8pPr indent="-63500" lvl="7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8pPr>
            <a:lvl9pPr indent="-63500" lvl="8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685800" y="3308580"/>
            <a:ext cx="101313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799" y="4777380"/>
            <a:ext cx="101313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title"/>
          </p:nvPr>
        </p:nvSpPr>
        <p:spPr>
          <a:xfrm>
            <a:off x="685800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2" y="2142066"/>
            <a:ext cx="4995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82550" lvl="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1pPr>
            <a:lvl2pPr indent="-95250" lvl="1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2pPr>
            <a:lvl3pPr indent="-107950" lvl="2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3pPr>
            <a:lvl4pPr indent="-6350" lvl="3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4pPr>
            <a:lvl5pPr indent="-6350" lvl="4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5pPr>
            <a:lvl6pPr indent="-63500" lvl="5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6pPr>
            <a:lvl7pPr indent="-63500" lvl="6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7pPr>
            <a:lvl8pPr indent="-63500" lvl="7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8pPr>
            <a:lvl9pPr indent="-63500" lvl="8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821894" y="2142066"/>
            <a:ext cx="4995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82550" lvl="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1pPr>
            <a:lvl2pPr indent="-95250" lvl="1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2pPr>
            <a:lvl3pPr indent="-107950" lvl="2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3pPr>
            <a:lvl4pPr indent="-6350" lvl="3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4pPr>
            <a:lvl5pPr indent="-6350" lvl="4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5pPr>
            <a:lvl6pPr indent="-63500" lvl="5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6pPr>
            <a:lvl7pPr indent="-63500" lvl="6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7pPr>
            <a:lvl8pPr indent="-63500" lvl="7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8pPr>
            <a:lvl9pPr indent="-63500" lvl="8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85800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73670" y="2218266"/>
            <a:ext cx="4709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85800" y="2870200"/>
            <a:ext cx="49968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lvl="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1pPr>
            <a:lvl2pPr indent="-95250" lvl="1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2pPr>
            <a:lvl3pPr indent="-107950" lvl="2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3pPr>
            <a:lvl4pPr indent="-6350" lvl="3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4pPr>
            <a:lvl5pPr indent="-6350" lvl="4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5pPr>
            <a:lvl6pPr indent="-63500" lvl="5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6pPr>
            <a:lvl7pPr indent="-63500" lvl="6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7pPr>
            <a:lvl8pPr indent="-63500" lvl="7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8pPr>
            <a:lvl9pPr indent="-63500" lvl="8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096003" y="2226733"/>
            <a:ext cx="4722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5823482" y="2870200"/>
            <a:ext cx="49953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lvl="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1pPr>
            <a:lvl2pPr indent="-95250" lvl="1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2pPr>
            <a:lvl3pPr indent="-107950" lvl="2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3pPr>
            <a:lvl4pPr indent="-6350" lvl="3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4pPr>
            <a:lvl5pPr indent="-6350" lvl="4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5pPr>
            <a:lvl6pPr indent="-63500" lvl="5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6pPr>
            <a:lvl7pPr indent="-63500" lvl="6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7pPr>
            <a:lvl8pPr indent="-63500" lvl="7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8pPr>
            <a:lvl9pPr indent="-63500" lvl="8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685800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685800" y="2074333"/>
            <a:ext cx="3681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648201" y="609600"/>
            <a:ext cx="61688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82550" lvl="0" marL="2857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1pPr>
            <a:lvl2pPr indent="-95250" lvl="1" marL="7429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2pPr>
            <a:lvl3pPr indent="-107950" lvl="2" marL="12001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3pPr>
            <a:lvl4pPr indent="-6350" lvl="3" marL="15430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4pPr>
            <a:lvl5pPr indent="-6350" lvl="4" marL="200025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5pPr>
            <a:lvl6pPr indent="-63500" lvl="5" marL="25146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6pPr>
            <a:lvl7pPr indent="-63500" lvl="6" marL="29718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7pPr>
            <a:lvl8pPr indent="-63500" lvl="7" marL="34290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8pPr>
            <a:lvl9pPr indent="-63500" lvl="8" marL="388620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685800" y="3445932"/>
            <a:ext cx="3681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7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685800" y="1600200"/>
            <a:ext cx="6164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7536253" y="914400"/>
            <a:ext cx="3281100" cy="4572000"/>
          </a:xfrm>
          <a:prstGeom prst="roundRect">
            <a:avLst>
              <a:gd fmla="val 4280" name="adj"/>
            </a:avLst>
          </a:prstGeom>
          <a:noFill/>
          <a:ln cap="sq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2971800"/>
            <a:ext cx="61647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800" y="2142066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82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2pPr>
            <a:lvl3pPr indent="-1079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3pPr>
            <a:lvl4pPr indent="-6350" lvl="3" marL="154305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4pPr>
            <a:lvl5pPr indent="-6350" lvl="4" marL="200025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5pPr>
            <a:lvl6pPr indent="-63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6pPr>
            <a:lvl7pPr indent="-635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7pPr>
            <a:lvl8pPr indent="-635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8pPr>
            <a:lvl9pPr indent="-635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5113892" y="3439317"/>
            <a:ext cx="6722077" cy="1792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SPEED SNAIL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4067230" y="5116121"/>
            <a:ext cx="7766936" cy="227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CONNER JOSEPH BREWSTER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DEVON S. CHAO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JONATHAN V. NGUYEN</a:t>
            </a: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102" y="3439317"/>
            <a:ext cx="1546910" cy="1182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3942" y="1649050"/>
            <a:ext cx="3767160" cy="345059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2438399" y="494658"/>
            <a:ext cx="641515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PERPEND STONE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85800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2298358"/>
            <a:ext cx="10476600" cy="29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we are the absolute best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</a:p>
          <a:p>
            <a:pPr indent="-1714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1886464"/>
            <a:ext cx="11094305" cy="2191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Speed Snail uses a jetpack to dodge obstacles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Stay alive as long as possible while score increases.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There are power-ups that increase movement speed, missile count, and score multiplier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game will follow a similar format to Dodger, but way more dynamic.</a:t>
            </a:r>
          </a:p>
          <a:p>
            <a:pPr indent="-1841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8864" y="5497375"/>
            <a:ext cx="1049667" cy="104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743" y="4183419"/>
            <a:ext cx="1047607" cy="104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27378" y="5231026"/>
            <a:ext cx="1977944" cy="79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85800" y="323335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1186249"/>
            <a:ext cx="10616513" cy="5255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 the beginning screen which includes our group members and company name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Proceed to the instruction screen which informs the player how to play the game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go to the start screen which will have a creative screen of the game 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 playing the game which the player controls an animated snail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order to stay alive and build score the snail must dodge the salt missiles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player, snail, can gather 2 different orbs to gain an advantage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red orb will speed the player up and the rate of score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green orb will give the player extra points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order to move up level 2 the player must exceed 10000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level 2 the background and the missiles change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the same mechanics apply to level 2 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player can unlock the endless mode once they exceed the score 25000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endless mode, the game will not end until the player dies from colliding with a missile, but in this mode you can achieve high scores</a:t>
            </a:r>
          </a:p>
          <a:p>
            <a:pPr indent="-2603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  <p:pic>
        <p:nvPicPr>
          <p:cNvPr id="175" name="Shape 1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0808" y="2141538"/>
            <a:ext cx="6841406" cy="364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IS OUR PRODUCT THE BEST?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2065866"/>
            <a:ext cx="10929548" cy="3229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here at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Perpend Stone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feel that innovation is key to our survival. We strive for nothing less than the best.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graphics that have no equal comparison.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Music that soothe you as you live life on the edge as a jetpack riding snail.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a reasonable price of $9.99</a:t>
            </a:r>
          </a:p>
          <a:p>
            <a:pPr indent="-1714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141538"/>
            <a:ext cx="10131425" cy="364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