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56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248-38FC-A1D2-770F-013BC40BE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306BB-033E-FCD7-B836-3B8DE315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12B2-AF0C-8138-E8F2-6933350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123E-37A7-3943-5912-31D5C426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B9E6-5BA8-CF8C-3050-FF2883F1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4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51C5-3A44-D119-D1E5-E18D8D8B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225A9-3517-EF3C-890A-DD39A5B5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9DA9-D705-3375-79BC-9242EEBA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12BB-32AC-9B21-4FD8-684E7C78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E34B-1A7D-95B4-65FF-13850536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43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C36EC-1F3D-0843-2CFD-E92DC8051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3B3A9-E55D-2E7C-65D7-706077EA7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D452E-089B-996D-1413-315143E7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4B1D-609F-5FCF-AE45-E1DB1902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20906-07C0-3224-8D6E-AAFF9670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22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045-8A3A-2244-23A4-F53EB830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F49F-E842-D30E-EFE6-982BF5DC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B089F-5267-D5DB-71BA-2D0D9FB0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1A09-63A3-7614-B0EE-29B90EED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452D-CF82-51E9-D883-F4F83F5F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B1B0-2A8B-C782-23F0-94CC1177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071B-492F-539F-4588-5030B009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3E601-8A78-D061-909B-124ABE60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0A6D-CAC7-3A0E-4F7D-2AD91DD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4A546-3A3E-22CD-ADBB-C84F7260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EEF3-9C93-62B5-E051-C3EC0626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4388C-61E1-077D-65A4-E98AB44D0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B33E7-3FEE-CBD3-20C2-9077E727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5AEC-325A-AEFC-60F4-E77AE113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A5AD-5430-31E5-00F5-9ACAEA5F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E4D8F-37E4-5AAE-B12F-9C06246B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93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02DD-A2BD-23D0-9918-52143AC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60A1-85A0-2FAB-7157-1E87F6571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AE676-F9D3-0BBB-0955-E54002A2F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1FE14-3768-8186-DEA7-5554EFB47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8B1F5-4C71-9228-B1CE-AF622DB8A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EF10D-8916-E736-C136-6F85BD39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6D65B-843D-7D40-8665-E66D524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407B5-B971-0EFC-32BF-5700CD32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37A2-3A0B-95FA-171C-6A8A8445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FA297-A17F-FAC1-39B7-2AEB943F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91D5F-6EC8-099D-DA68-2A0AB046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639B-4B94-F9D3-049E-A9DB0941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2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5B5EC-2189-F81E-6B05-96A74380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2E8D9-77DC-4143-EA85-8AE39458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D6CF-6A30-021E-FCA1-299079AA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90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BB5F-E079-C3DC-D9A5-FB5F54D8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8D8B-01F3-74BB-E473-778F0238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FD3E2-4530-D1F4-10B1-E72A92CF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1130F-6EE6-94E2-DB6B-6DA4D963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563E-A655-1C38-C3A9-E5234F93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26079-23C5-F88B-6AFE-0E06EB6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1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E2D3-DE83-ACAB-2C9F-7CB6933E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C3823-FA3B-56B6-32AE-C5457363E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C217-13D4-9F7C-8296-ED941B9A9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180C-3AD7-AA51-EF01-34D2C503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FCA42-133E-7E72-A573-B2CDAB52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26F0C-D1F7-7875-DE50-ACD39480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3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4E9AB-4722-C748-9668-4D50D2DC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0104B-0FCD-BFDF-FB36-A861FE06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4CBC-6840-3742-9D76-40F2B932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05E03-B43A-4A30-A22C-44194550095E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3D2E-5FE4-6C86-B0AA-D5DC0B9A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5881-C976-F480-1BCA-FF462560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116C8-0E50-47B7-9674-2BE0C7F121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B7419-1828-A742-9918-F392A7AB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2912A9-F5BD-99A4-2300-00E59E98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52" y="1180325"/>
            <a:ext cx="3320526" cy="20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4639-EC66-E102-A3E1-358E6100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C7F0CC5-3328-9305-E483-A87053D6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435"/>
            <a:ext cx="12192000" cy="552712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40D8DB-F2AE-BA55-B012-1F37D8A91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71" y="2534660"/>
            <a:ext cx="5324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E36F-0DB2-3D03-9296-7858E597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C19819B-CAD0-A9C0-9C59-C480EBD7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286" y="665435"/>
            <a:ext cx="12461286" cy="55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1A0EB-F61B-6AE3-0FC9-0BF595F5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8D5B04-A6EA-33B1-DBB5-F60BCF1F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099"/>
            <a:ext cx="12192000" cy="5099802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3EC4C36-9F8C-A596-954D-0F1742BF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990129"/>
            <a:ext cx="30861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83CB2-5166-EB37-CFEB-69396394F68F}"/>
              </a:ext>
            </a:extLst>
          </p:cNvPr>
          <p:cNvSpPr/>
          <p:nvPr/>
        </p:nvSpPr>
        <p:spPr>
          <a:xfrm>
            <a:off x="7050881" y="3429000"/>
            <a:ext cx="214313" cy="195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5F4E-3E28-4904-EAE7-7FB1F093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56DC68-44F4-462A-A071-BC1E4C842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606"/>
            <a:ext cx="12192000" cy="6134787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A0F40D14-7EA2-5849-1136-00661D57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2990129"/>
            <a:ext cx="30861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7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318DF7-4238-A778-BD08-4B4E6452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615"/>
            <a:ext cx="12192000" cy="5404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3C534-1722-DD9F-21ED-4CFF4E3E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97" y="2634996"/>
            <a:ext cx="1430494" cy="14066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695199E-F6E2-0038-E921-E0501B848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2428875"/>
            <a:ext cx="3333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3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Lam, T.T. (Tuong)</dc:creator>
  <cp:lastModifiedBy>Lam, T.T. (Tuong)</cp:lastModifiedBy>
  <cp:revision>4</cp:revision>
  <dcterms:created xsi:type="dcterms:W3CDTF">2025-09-20T20:19:58Z</dcterms:created>
  <dcterms:modified xsi:type="dcterms:W3CDTF">2025-09-20T21:07:46Z</dcterms:modified>
</cp:coreProperties>
</file>