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89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2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4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4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9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4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3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8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6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04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85618" y="639716"/>
            <a:ext cx="8632885" cy="59085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/>
          <p:nvPr/>
        </p:nvSpPr>
        <p:spPr>
          <a:xfrm>
            <a:off x="457163" y="2522010"/>
            <a:ext cx="402336" cy="39319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6599" y="2915202"/>
            <a:ext cx="278892" cy="585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321" y="2612971"/>
            <a:ext cx="414564" cy="98763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321" y="4096426"/>
            <a:ext cx="414564" cy="98763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60567" y="3619290"/>
            <a:ext cx="9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863647" y="3594016"/>
            <a:ext cx="67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店長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3937" y="5102352"/>
            <a:ext cx="9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管理者</a:t>
            </a:r>
            <a:endParaRPr kumimoji="1" lang="en-US" altLang="ja-JP" dirty="0" smtClean="0"/>
          </a:p>
        </p:txBody>
      </p:sp>
      <p:sp>
        <p:nvSpPr>
          <p:cNvPr id="18" name="角丸四角形 17"/>
          <p:cNvSpPr/>
          <p:nvPr/>
        </p:nvSpPr>
        <p:spPr>
          <a:xfrm>
            <a:off x="2818853" y="1567600"/>
            <a:ext cx="2276856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4596651" y="2870848"/>
            <a:ext cx="2146740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1718067" y="2870848"/>
            <a:ext cx="2343150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16077" y="4115775"/>
            <a:ext cx="2196846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10315" y="4719422"/>
            <a:ext cx="2862757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2018538" y="5790580"/>
            <a:ext cx="2496330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7850475" y="3112319"/>
            <a:ext cx="1847088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85706" y="1637946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保有食品を閲覧する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295" y="29415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保有食品を削除する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85618" y="2975188"/>
            <a:ext cx="251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ソート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12935" y="4186366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購入履歴を閲覧する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49028" y="4812325"/>
            <a:ext cx="298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特売・特価</a:t>
            </a:r>
            <a:r>
              <a:rPr kumimoji="1" lang="ja-JP" altLang="en-US" dirty="0" smtClean="0"/>
              <a:t>情報</a:t>
            </a:r>
            <a:r>
              <a:rPr lang="ja-JP" altLang="en-US" dirty="0"/>
              <a:t>を</a:t>
            </a:r>
            <a:r>
              <a:rPr kumimoji="1" lang="ja-JP" altLang="en-US" dirty="0" smtClean="0"/>
              <a:t>通知する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18538" y="5894154"/>
            <a:ext cx="295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店舗を</a:t>
            </a:r>
            <a:r>
              <a:rPr kumimoji="1" lang="ja-JP" altLang="en-US" dirty="0" smtClean="0"/>
              <a:t>登録する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82098" y="3157625"/>
            <a:ext cx="181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特価商品を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決定する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7871495" y="4337531"/>
            <a:ext cx="1847088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904381" y="4337531"/>
            <a:ext cx="181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特売商品を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決定する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6856893" y="3480790"/>
            <a:ext cx="894534" cy="1305854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32" idx="3"/>
          </p:cNvCxnSpPr>
          <p:nvPr/>
        </p:nvCxnSpPr>
        <p:spPr>
          <a:xfrm flipH="1">
            <a:off x="6834358" y="4576297"/>
            <a:ext cx="1025469" cy="420694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V="1">
            <a:off x="1331688" y="1828445"/>
            <a:ext cx="1454018" cy="8128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10" idx="3"/>
            <a:endCxn id="31" idx="1"/>
          </p:cNvCxnSpPr>
          <p:nvPr/>
        </p:nvCxnSpPr>
        <p:spPr>
          <a:xfrm>
            <a:off x="1197827" y="3803956"/>
            <a:ext cx="915108" cy="5670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964492" y="4190655"/>
            <a:ext cx="1037326" cy="188816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9698825" y="3264050"/>
            <a:ext cx="1102632" cy="1282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9730252" y="4590245"/>
            <a:ext cx="1149810" cy="11267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7533406" y="5734135"/>
            <a:ext cx="2196846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533406" y="5822885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店舗情報を登録する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9730252" y="4742645"/>
            <a:ext cx="1302210" cy="12739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4539192" y="6029779"/>
            <a:ext cx="2945566" cy="49041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22" idx="0"/>
            <a:endCxn id="20" idx="2"/>
          </p:cNvCxnSpPr>
          <p:nvPr/>
        </p:nvCxnSpPr>
        <p:spPr>
          <a:xfrm flipH="1" flipV="1">
            <a:off x="2889642" y="3382912"/>
            <a:ext cx="324858" cy="732863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8" idx="2"/>
            <a:endCxn id="20" idx="0"/>
          </p:cNvCxnSpPr>
          <p:nvPr/>
        </p:nvCxnSpPr>
        <p:spPr>
          <a:xfrm flipH="1">
            <a:off x="2889642" y="2079664"/>
            <a:ext cx="1067639" cy="79118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19" idx="0"/>
          </p:cNvCxnSpPr>
          <p:nvPr/>
        </p:nvCxnSpPr>
        <p:spPr>
          <a:xfrm>
            <a:off x="3951507" y="2112887"/>
            <a:ext cx="1718514" cy="757961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24" idx="0"/>
            <a:endCxn id="32" idx="1"/>
          </p:cNvCxnSpPr>
          <p:nvPr/>
        </p:nvCxnSpPr>
        <p:spPr>
          <a:xfrm flipV="1">
            <a:off x="3266703" y="4996991"/>
            <a:ext cx="582325" cy="793589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V="1">
            <a:off x="9705062" y="269456"/>
            <a:ext cx="1080734" cy="2034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9730252" y="625003"/>
            <a:ext cx="1037159" cy="5569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10753938" y="84779"/>
            <a:ext cx="130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&lt;extend&gt;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10753937" y="447457"/>
            <a:ext cx="130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&lt;include&gt;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570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7</cp:revision>
  <dcterms:created xsi:type="dcterms:W3CDTF">2018-11-13T05:58:00Z</dcterms:created>
  <dcterms:modified xsi:type="dcterms:W3CDTF">2018-11-13T08:26:04Z</dcterms:modified>
</cp:coreProperties>
</file>