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89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2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4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4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9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4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3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8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6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04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6B6E-17B4-4284-989D-5C7DC6AC9711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70ED-104C-436C-9D01-7D974AEE0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00200" y="621792"/>
            <a:ext cx="8851392" cy="58887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020824" y="832104"/>
            <a:ext cx="1847088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結合子 4"/>
          <p:cNvSpPr/>
          <p:nvPr/>
        </p:nvSpPr>
        <p:spPr>
          <a:xfrm>
            <a:off x="457163" y="2522010"/>
            <a:ext cx="402336" cy="39319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6599" y="2915202"/>
            <a:ext cx="278892" cy="585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611" y="1069762"/>
            <a:ext cx="414564" cy="98763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321" y="4096426"/>
            <a:ext cx="414564" cy="98763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60567" y="3619290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753937" y="2112264"/>
            <a:ext cx="67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店長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3937" y="5102352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管理者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75688" y="886968"/>
            <a:ext cx="192024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新規登録を行う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5223151" y="2355588"/>
            <a:ext cx="1600368" cy="15163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294958" y="1446768"/>
            <a:ext cx="1847088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002536" y="2046684"/>
            <a:ext cx="2276856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2278956" y="2716392"/>
            <a:ext cx="2146740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2018538" y="3342704"/>
            <a:ext cx="2343150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294958" y="4011840"/>
            <a:ext cx="2219910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18538" y="4590288"/>
            <a:ext cx="2196846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278956" y="5212132"/>
            <a:ext cx="2448492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018538" y="5790580"/>
            <a:ext cx="2496330" cy="51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7804217" y="1600199"/>
            <a:ext cx="1847088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59152" y="151970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商品を購入する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18538" y="2129202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保有食品を閲覧する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44666" y="2797338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保有食品を削除する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02536" y="3434624"/>
            <a:ext cx="251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保有食品をソートする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78956" y="4073848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購入食品を表示する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18538" y="466074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購入履歴を閲覧する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88100" y="5284412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特売・特価情報の通知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18538" y="5894154"/>
            <a:ext cx="29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お気に入り店舗の登録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28517" y="2797338"/>
            <a:ext cx="152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   認証　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71495" y="1600200"/>
            <a:ext cx="181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特価商品を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決定する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7871495" y="4337531"/>
            <a:ext cx="1847088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904381" y="4337531"/>
            <a:ext cx="181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特売商品を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決定する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27" idx="3"/>
          </p:cNvCxnSpPr>
          <p:nvPr/>
        </p:nvCxnSpPr>
        <p:spPr>
          <a:xfrm>
            <a:off x="4361688" y="2313868"/>
            <a:ext cx="923544" cy="417742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4567428" y="3671348"/>
            <a:ext cx="859536" cy="596154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6742379" y="2129159"/>
            <a:ext cx="1005841" cy="58719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6675468" y="3616555"/>
            <a:ext cx="1184358" cy="959742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1125855" y="1161288"/>
            <a:ext cx="844677" cy="10313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1224987" y="1639854"/>
            <a:ext cx="1019679" cy="7629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1331688" y="2336941"/>
            <a:ext cx="649309" cy="30432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endCxn id="28" idx="1"/>
          </p:cNvCxnSpPr>
          <p:nvPr/>
        </p:nvCxnSpPr>
        <p:spPr>
          <a:xfrm>
            <a:off x="1403245" y="2935482"/>
            <a:ext cx="841421" cy="465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1413212" y="3411406"/>
            <a:ext cx="609827" cy="19966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1331688" y="3714647"/>
            <a:ext cx="906078" cy="5168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1279128" y="3899313"/>
            <a:ext cx="717871" cy="86686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1177308" y="4039434"/>
            <a:ext cx="1085646" cy="14382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964492" y="4190655"/>
            <a:ext cx="1016505" cy="190342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9651305" y="1755071"/>
            <a:ext cx="1102632" cy="1282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9730252" y="4590245"/>
            <a:ext cx="1149810" cy="11267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0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4</cp:revision>
  <dcterms:created xsi:type="dcterms:W3CDTF">2018-11-13T05:58:00Z</dcterms:created>
  <dcterms:modified xsi:type="dcterms:W3CDTF">2018-11-13T06:25:22Z</dcterms:modified>
</cp:coreProperties>
</file>