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6" r:id="rId3"/>
    <p:sldId id="486" r:id="rId4"/>
    <p:sldId id="388" r:id="rId5"/>
    <p:sldId id="268" r:id="rId6"/>
    <p:sldId id="330" r:id="rId7"/>
    <p:sldId id="354" r:id="rId8"/>
    <p:sldId id="413" r:id="rId9"/>
    <p:sldId id="482" r:id="rId10"/>
    <p:sldId id="465" r:id="rId11"/>
    <p:sldId id="466" r:id="rId12"/>
    <p:sldId id="467" r:id="rId13"/>
    <p:sldId id="468" r:id="rId14"/>
    <p:sldId id="483" r:id="rId15"/>
    <p:sldId id="469" r:id="rId16"/>
    <p:sldId id="470" r:id="rId17"/>
    <p:sldId id="471" r:id="rId18"/>
    <p:sldId id="358" r:id="rId19"/>
    <p:sldId id="472" r:id="rId20"/>
    <p:sldId id="487" r:id="rId21"/>
    <p:sldId id="484" r:id="rId22"/>
    <p:sldId id="473" r:id="rId23"/>
    <p:sldId id="488" r:id="rId24"/>
    <p:sldId id="474" r:id="rId25"/>
    <p:sldId id="489" r:id="rId26"/>
    <p:sldId id="475" r:id="rId27"/>
    <p:sldId id="476" r:id="rId28"/>
    <p:sldId id="485" r:id="rId29"/>
    <p:sldId id="477" r:id="rId30"/>
    <p:sldId id="478" r:id="rId31"/>
    <p:sldId id="479" r:id="rId32"/>
    <p:sldId id="480" r:id="rId33"/>
    <p:sldId id="259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9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73818" autoAdjust="0"/>
  </p:normalViewPr>
  <p:slideViewPr>
    <p:cSldViewPr>
      <p:cViewPr varScale="1">
        <p:scale>
          <a:sx n="73" d="100"/>
          <a:sy n="73" d="100"/>
        </p:scale>
        <p:origin x="756" y="78"/>
      </p:cViewPr>
      <p:guideLst>
        <p:guide orient="horz" pos="2122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29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run -di --name=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pyg_mysql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-p 3306:3306 -e MYSQL_ROOT_PASSWORD=root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run -di --name=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pyg_tomcat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-p 8080:8080 -v 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myhtml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/local/tomcat/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tomcat:7-jre7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7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56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run 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--name=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pyg_nginx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-p 80:80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/bin/bash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当前停留的位置就是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的目标位置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41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run 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--name=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pyg_redis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-p 6379:6379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/bin/bash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295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.docker&#23433;&#35013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.docker&#21551;&#21160;&#19982;&#20572;&#27490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.&#38236;&#20687;&#30456;&#20851;&#21629;&#20196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.&#21019;&#24314;&#21551;&#21160;&#19982;&#26597;&#30475;&#23481;&#2212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.&#23481;&#22120;&#20572;&#27490;&#19982;&#21551;&#21160;&#21644;&#30446;&#24405;&#25346;&#36733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.&#30446;&#24405;&#25346;&#36733;&#26597;&#30475;IP&#19982;&#21024;&#38500;&#23481;&#22120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.mysql&#37096;&#3262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.tomcat&#37096;&#32626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.nginx&#37096;&#32626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.redis&#37096;&#32626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.&#36801;&#31227;&#19982;&#22791;&#20221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.Dockerfile&#24120;&#29992;&#21629;&#20196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.Dockerfile&#26500;&#24314;jdk1.8&#38236;&#20687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.Docker&#31169;&#26377;&#20179;&#24211;&#30340;&#25645;&#24314;&#19982;&#37197;&#32622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.Docker&#31169;&#26377;&#20179;&#24211;&#38236;&#20687;&#19978;&#20256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.&#24635;&#32467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.&#23398;&#20064;&#30446;&#2663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.&#20160;&#20040;&#26159;docker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.&#23481;&#22120;&#19982;&#34394;&#25311;&#26426;&#27604;&#36739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.docker&#32452;&#20214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22810"/>
            <a:ext cx="9144000" cy="706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学习目标：docker安装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docker安装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学习目标：docker启动与停止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docker启动与停止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659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学习目标：镜像相关命令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24672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镜像相关命令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学习目标：创建启动与查看容器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创建启动与查看容器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659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249341" y="1918573"/>
            <a:ext cx="4554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容器停止与启动和目录挂载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目录挂载查看IP与删除容器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mysql部署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tomcat部署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250111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50111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学习目标：容器停止与启动和目录挂载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容器停止与启动和目录挂载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学习目标：目录挂载查看IP与删除容器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目录挂载查看IP与删除容器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学习目标：mysql部署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mysql部署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案例练习之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sz="2000" dirty="0"/>
              <a:t>创建一个守护式</a:t>
            </a:r>
            <a:r>
              <a:rPr lang="en-US" altLang="zh-CN" sz="2000" dirty="0" err="1"/>
              <a:t>mysql</a:t>
            </a:r>
            <a:r>
              <a:rPr lang="zh-CN" altLang="zh-CN" sz="2000" dirty="0"/>
              <a:t>容器，要求容器名称叫做</a:t>
            </a:r>
            <a:r>
              <a:rPr lang="en-US" altLang="zh-CN" sz="2000" dirty="0" err="1"/>
              <a:t>pyg_mysql</a:t>
            </a:r>
            <a:r>
              <a:rPr lang="en-US" altLang="zh-CN" sz="2000" dirty="0"/>
              <a:t>, </a:t>
            </a:r>
            <a:r>
              <a:rPr lang="zh-CN" altLang="zh-CN" sz="2000" dirty="0"/>
              <a:t>端口</a:t>
            </a:r>
            <a:r>
              <a:rPr lang="en-US" altLang="zh-CN" sz="2000" dirty="0"/>
              <a:t>3306 </a:t>
            </a:r>
            <a:r>
              <a:rPr lang="zh-CN" altLang="zh-CN" sz="2000" dirty="0"/>
              <a:t>密码</a:t>
            </a:r>
            <a:r>
              <a:rPr lang="en-US" altLang="zh-CN" sz="2000" dirty="0"/>
              <a:t>root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学习目标：tomcat部署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tomcat部署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目录及端口映射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1346394" y="2585828"/>
            <a:ext cx="6451211" cy="2514139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Docker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Docker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镜像与容器的概念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Docker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安装与启动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Docker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镜像与容器相关命令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Tomcat Nginx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等软件的常用应用的安装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Docker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迁移与备份相关命令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编写创建容器的脚本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私有仓库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案例练习之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创建一个守护式</a:t>
            </a:r>
            <a:r>
              <a:rPr lang="en-US" altLang="zh-CN" sz="2000" dirty="0"/>
              <a:t>Tomcat</a:t>
            </a:r>
            <a:r>
              <a:rPr lang="zh-CN" altLang="en-US" sz="2000" dirty="0"/>
              <a:t>容器， 要求容器名称：</a:t>
            </a:r>
            <a:r>
              <a:rPr lang="en-US" altLang="zh-CN" sz="2000" dirty="0" err="1"/>
              <a:t>pyg_tomcat</a:t>
            </a:r>
            <a:r>
              <a:rPr lang="en-US" altLang="zh-CN" sz="2000" dirty="0"/>
              <a:t> </a:t>
            </a:r>
            <a:r>
              <a:rPr lang="zh-CN" altLang="en-US" sz="2000" dirty="0"/>
              <a:t>端口映射 </a:t>
            </a:r>
            <a:r>
              <a:rPr lang="en-US" altLang="zh-CN" sz="2000" dirty="0"/>
              <a:t>8080 </a:t>
            </a:r>
            <a:r>
              <a:rPr lang="zh-CN" altLang="en-US" sz="2000" dirty="0"/>
              <a:t>目录挂载到：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myhtml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273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249341" y="1918573"/>
            <a:ext cx="4554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nginx部署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redis部署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迁移与备份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Dockerfile常用命令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250111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50111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学习目标：nginx部署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nginx部署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案例练习之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/>
              <a:t>创建一个交互式容器，要求：名称</a:t>
            </a:r>
            <a:r>
              <a:rPr lang="en-US" altLang="zh-CN" dirty="0" err="1"/>
              <a:t>pyg_nginx</a:t>
            </a:r>
            <a:r>
              <a:rPr lang="en-US" altLang="zh-CN" dirty="0"/>
              <a:t> </a:t>
            </a:r>
            <a:r>
              <a:rPr lang="zh-CN" altLang="zh-CN" dirty="0"/>
              <a:t>端口映射</a:t>
            </a:r>
            <a:r>
              <a:rPr lang="en-US" altLang="zh-CN" dirty="0"/>
              <a:t>80 </a:t>
            </a:r>
            <a:r>
              <a:rPr lang="zh-CN" altLang="zh-CN" dirty="0"/>
              <a:t>，并给出进入当前</a:t>
            </a:r>
            <a:r>
              <a:rPr lang="en-US" altLang="zh-CN" dirty="0"/>
              <a:t>Nginx</a:t>
            </a:r>
            <a:r>
              <a:rPr lang="zh-CN" altLang="zh-CN" dirty="0"/>
              <a:t>容器后的 目录的位置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1432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6005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学习目标：redis部署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redis部署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659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案例练习之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dirty="0"/>
              <a:t>创建一个交互式容器，要求：名称</a:t>
            </a:r>
            <a:r>
              <a:rPr lang="en-US" altLang="zh-CN" dirty="0" err="1"/>
              <a:t>pyg_redis</a:t>
            </a:r>
            <a:r>
              <a:rPr lang="en-US" altLang="zh-CN" dirty="0"/>
              <a:t> </a:t>
            </a:r>
            <a:r>
              <a:rPr lang="zh-CN" altLang="zh-CN" dirty="0"/>
              <a:t>端口映射</a:t>
            </a:r>
            <a:r>
              <a:rPr lang="en-US" altLang="zh-CN" dirty="0"/>
              <a:t>6379 </a:t>
            </a:r>
            <a:r>
              <a:rPr lang="zh-CN" altLang="zh-CN" dirty="0"/>
              <a:t>，并给出进入当前</a:t>
            </a:r>
            <a:r>
              <a:rPr lang="en-US" altLang="zh-CN" dirty="0" err="1"/>
              <a:t>redis</a:t>
            </a:r>
            <a:r>
              <a:rPr lang="zh-CN" altLang="zh-CN" dirty="0"/>
              <a:t>容器后的 目录的位置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1720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学习目标：迁移与备份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迁移与备份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学习目标：Dockerfile常用命令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Dockerfile常用命令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659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249341" y="1918573"/>
            <a:ext cx="4554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Dockerfile构建jdk1.8镜像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Docker私有仓库的搭建与配置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Docker私有仓库镜像上传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250111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50111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学习目标：Dockerfile构建jdk1.8镜像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24672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Dockerfile构建jdk1.8镜像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今日目标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1346394" y="2585828"/>
            <a:ext cx="6451211" cy="2514139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能够理解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镜像与容器的概念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安装与启动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镜像与容器相关命令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 Nginx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等软件的常用应用的安装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迁移与备份相关命令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能够运用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编写创建容器的脚本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能够搭建与使用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私有仓库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843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学习目标：Docker私有仓库的搭建与配置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Docker私有仓库的搭建与配置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学习目标：Docker私有仓库镜像上传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Docker私有仓库镜像上传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096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6820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学习目标：总结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659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249341" y="1918573"/>
            <a:ext cx="455490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学习目标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是docker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容器与虚拟机比较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docker组件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250111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50111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学习目标</a:t>
            </a:r>
          </a:p>
        </p:txBody>
      </p:sp>
      <p:sp>
        <p:nvSpPr>
          <p:cNvPr id="84" name="矩形 83"/>
          <p:cNvSpPr/>
          <p:nvPr/>
        </p:nvSpPr>
        <p:spPr>
          <a:xfrm>
            <a:off x="606567" y="1626790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学习目标：了解课程计划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学习目标：了解什么是docker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什么是docker</a:t>
            </a: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414" y="3770838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学习目标：容器与虚拟机比较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容器与虚拟机比较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学习目标：docker组件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docker组件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249341" y="1918573"/>
            <a:ext cx="4554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docker安装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docker启动与停止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镜像相关命令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创建启动与查看容器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250111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50111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1115</Words>
  <Application>Microsoft Office PowerPoint</Application>
  <PresentationFormat>全屏显示(4:3)</PresentationFormat>
  <Paragraphs>368</Paragraphs>
  <Slides>33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年 强</cp:lastModifiedBy>
  <cp:revision>1998</cp:revision>
  <dcterms:created xsi:type="dcterms:W3CDTF">2018-10-27T06:49:00Z</dcterms:created>
  <dcterms:modified xsi:type="dcterms:W3CDTF">2018-10-27T14:42:17Z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