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Source Sans Pr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SourceSansPr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slideMaster" Target="slideMasters/slideMaster1.xml"/><Relationship Id="rId9" Type="http://schemas.openxmlformats.org/officeDocument/2006/relationships/font" Target="fonts/SourceSansPro-italic.fntdata"/><Relationship Id="rId5" Type="http://schemas.openxmlformats.org/officeDocument/2006/relationships/notesMaster" Target="notesMasters/notesMaster.xml"/><Relationship Id="rId6" Type="http://schemas.openxmlformats.org/officeDocument/2006/relationships/slide" Target="slides/slide.xml"/><Relationship Id="rId7" Type="http://schemas.openxmlformats.org/officeDocument/2006/relationships/font" Target="fonts/SourceSansPro-regular.fntdata"/><Relationship Id="rId8" Type="http://schemas.openxmlformats.org/officeDocument/2006/relationships/font" Target="fonts/SourceSansPro-bold.fntdata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Relationship Id="rId3" Type="http://schemas.openxmlformats.org/officeDocument/2006/relationships/image" Target="../media/image0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Relationship Id="rId3" Type="http://schemas.openxmlformats.org/officeDocument/2006/relationships/image" Target="../media/image0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5.png"/></Relationships>
</file>

<file path=ppt/slideLayouts/_rels/slideLayout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20.png"/><Relationship Id="rId13" Type="http://schemas.openxmlformats.org/officeDocument/2006/relationships/image" Target="../media/image09.png"/><Relationship Id="rId12" Type="http://schemas.openxmlformats.org/officeDocument/2006/relationships/image" Target="../media/image0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4.png"/><Relationship Id="rId4" Type="http://schemas.openxmlformats.org/officeDocument/2006/relationships/image" Target="../media/image11.png"/><Relationship Id="rId9" Type="http://schemas.openxmlformats.org/officeDocument/2006/relationships/image" Target="../media/image08.png"/><Relationship Id="rId15" Type="http://schemas.openxmlformats.org/officeDocument/2006/relationships/image" Target="../media/image16.png"/><Relationship Id="rId14" Type="http://schemas.openxmlformats.org/officeDocument/2006/relationships/image" Target="../media/image14.png"/><Relationship Id="rId17" Type="http://schemas.openxmlformats.org/officeDocument/2006/relationships/image" Target="../media/image19.png"/><Relationship Id="rId16" Type="http://schemas.openxmlformats.org/officeDocument/2006/relationships/image" Target="../media/image15.png"/><Relationship Id="rId5" Type="http://schemas.openxmlformats.org/officeDocument/2006/relationships/image" Target="../media/image10.png"/><Relationship Id="rId19" Type="http://schemas.openxmlformats.org/officeDocument/2006/relationships/image" Target="../media/image05.png"/><Relationship Id="rId6" Type="http://schemas.openxmlformats.org/officeDocument/2006/relationships/image" Target="../media/image12.png"/><Relationship Id="rId18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0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4937" y="4484687"/>
            <a:ext cx="2235300" cy="3350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type="ctrTitle"/>
          </p:nvPr>
        </p:nvSpPr>
        <p:spPr>
          <a:xfrm>
            <a:off x="341488" y="1558774"/>
            <a:ext cx="8240999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25526" y="4176646"/>
            <a:ext cx="6400799" cy="453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Merriweather San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Merriweather San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323675" y="4563526"/>
            <a:ext cx="6446700" cy="44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 sz="20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defRPr sz="18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defRPr sz="18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defRPr sz="18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9863" y="4821237"/>
            <a:ext cx="1071599" cy="1601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>
            <p:ph type="title"/>
          </p:nvPr>
        </p:nvSpPr>
        <p:spPr>
          <a:xfrm>
            <a:off x="169863" y="206662"/>
            <a:ext cx="8850299" cy="47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defRPr sz="2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2pPr>
            <a:lvl3pPr lvl="2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3pPr>
            <a:lvl4pPr lvl="3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4pPr>
            <a:lvl5pPr lvl="4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5pPr>
            <a:lvl6pPr lvl="5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6pPr>
            <a:lvl7pPr lvl="6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7pPr>
            <a:lvl8pPr lvl="7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8pPr>
            <a:lvl9pPr lvl="8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61375" y="4786312"/>
            <a:ext cx="558899" cy="27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A6A6A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9863" y="4821237"/>
            <a:ext cx="1071599" cy="1601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idx="12" type="sldNum"/>
          </p:nvPr>
        </p:nvSpPr>
        <p:spPr>
          <a:xfrm>
            <a:off x="8461375" y="4786312"/>
            <a:ext cx="558899" cy="27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A6A6A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Question or Section Blac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9863" y="4821237"/>
            <a:ext cx="1071599" cy="1601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type="title"/>
          </p:nvPr>
        </p:nvSpPr>
        <p:spPr>
          <a:xfrm>
            <a:off x="169863" y="952049"/>
            <a:ext cx="8850299" cy="244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 b="0" i="0" sz="44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2pPr>
            <a:lvl3pPr lvl="2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3pPr>
            <a:lvl4pPr lvl="3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4pPr>
            <a:lvl5pPr lvl="4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5pPr>
            <a:lvl6pPr lvl="5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6pPr>
            <a:lvl7pPr lvl="6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7pPr>
            <a:lvl8pPr lvl="7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8pPr>
            <a:lvl9pPr lvl="8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178742" y="2965040"/>
            <a:ext cx="8749799" cy="13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3F3F3F"/>
              </a:buClr>
              <a:buFont typeface="Source Sans Pro"/>
              <a:buNone/>
              <a:defRPr b="0" i="0" sz="24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defRPr sz="20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defRPr sz="18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defRPr sz="18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defRPr sz="18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61375" y="4786312"/>
            <a:ext cx="558899" cy="27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A6A6A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losing Fram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4937" y="4484687"/>
            <a:ext cx="2235300" cy="3350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ctrTitle"/>
          </p:nvPr>
        </p:nvSpPr>
        <p:spPr>
          <a:xfrm>
            <a:off x="903111" y="1598391"/>
            <a:ext cx="7739999" cy="124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903111" y="2717006"/>
            <a:ext cx="63498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2400">
                <a:solidFill>
                  <a:schemeClr val="lt1"/>
                </a:solidFill>
              </a:defRPr>
            </a:lvl1pPr>
            <a:lvl2pPr indent="0" lvl="1" marL="457200" rtl="0">
              <a:spcBef>
                <a:spcPts val="0"/>
              </a:spcBef>
              <a:buFont typeface="Source Sans Pro"/>
              <a:buNone/>
              <a:defRPr sz="1200"/>
            </a:lvl2pPr>
            <a:lvl3pPr indent="0" lvl="2" marL="914400" rtl="0">
              <a:spcBef>
                <a:spcPts val="0"/>
              </a:spcBef>
              <a:buFont typeface="Source Sans Pro"/>
              <a:buNone/>
              <a:defRPr sz="1000"/>
            </a:lvl3pPr>
            <a:lvl4pPr indent="0" lvl="3" marL="1371600" rtl="0">
              <a:spcBef>
                <a:spcPts val="0"/>
              </a:spcBef>
              <a:buFont typeface="Source Sans Pro"/>
              <a:buNone/>
              <a:defRPr sz="900"/>
            </a:lvl4pPr>
            <a:lvl5pPr indent="0" lvl="4" marL="1828800" rtl="0">
              <a:spcBef>
                <a:spcPts val="0"/>
              </a:spcBef>
              <a:buFont typeface="Source Sans Pro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9863" y="4821237"/>
            <a:ext cx="1071599" cy="1601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type="title"/>
          </p:nvPr>
        </p:nvSpPr>
        <p:spPr>
          <a:xfrm>
            <a:off x="169863" y="206375"/>
            <a:ext cx="8850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2pPr>
            <a:lvl3pPr lvl="2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3pPr>
            <a:lvl4pPr lvl="3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4pPr>
            <a:lvl5pPr lvl="4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5pPr>
            <a:lvl6pPr lvl="5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6pPr>
            <a:lvl7pPr lvl="6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7pPr>
            <a:lvl8pPr lvl="7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8pPr>
            <a:lvl9pPr lvl="8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69863" y="1312862"/>
            <a:ext cx="8850299" cy="339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l">
              <a:spcBef>
                <a:spcPts val="480"/>
              </a:spcBef>
              <a:spcAft>
                <a:spcPts val="0"/>
              </a:spcAft>
              <a:defRPr sz="24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57150" lvl="1" marL="628650" rtl="0" algn="l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  <a:defRPr sz="20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60325" lvl="2" marL="1089025" rtl="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Font typeface="Merriweather Sans"/>
              <a:buChar char="–"/>
              <a:defRPr sz="18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66992" lvl="3" marL="1541462" rtl="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  <a:defRPr sz="18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58737" lvl="4" marL="2001837" rtl="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Font typeface="Merriweather Sans"/>
              <a:buChar char="-"/>
              <a:defRPr sz="18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61375" y="4786312"/>
            <a:ext cx="558899" cy="27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BFBFB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9863" y="4821237"/>
            <a:ext cx="1071599" cy="1601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type="title"/>
          </p:nvPr>
        </p:nvSpPr>
        <p:spPr>
          <a:xfrm>
            <a:off x="169863" y="205979"/>
            <a:ext cx="8708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2pPr>
            <a:lvl3pPr lvl="2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3pPr>
            <a:lvl4pPr lvl="3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4pPr>
            <a:lvl5pPr lvl="4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5pPr>
            <a:lvl6pPr lvl="5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6pPr>
            <a:lvl7pPr lvl="6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7pPr>
            <a:lvl8pPr lvl="7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8pPr>
            <a:lvl9pPr lvl="8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69863" y="1313040"/>
            <a:ext cx="4231500" cy="344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indent="-127000" lvl="2" marL="1028700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620767" y="1313040"/>
            <a:ext cx="4399500" cy="344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indent="-127000" lvl="2" marL="1028700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61375" y="4786312"/>
            <a:ext cx="558899" cy="27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A6A6A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9863" y="4821237"/>
            <a:ext cx="1071599" cy="1601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type="title"/>
          </p:nvPr>
        </p:nvSpPr>
        <p:spPr>
          <a:xfrm>
            <a:off x="169863" y="205979"/>
            <a:ext cx="8850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2pPr>
            <a:lvl3pPr lvl="2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3pPr>
            <a:lvl4pPr lvl="3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4pPr>
            <a:lvl5pPr lvl="4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5pPr>
            <a:lvl6pPr lvl="5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6pPr>
            <a:lvl7pPr lvl="6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7pPr>
            <a:lvl8pPr lvl="7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8pPr>
            <a:lvl9pPr lvl="8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69864" y="1286170"/>
            <a:ext cx="42315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Source Sans Pro"/>
              <a:buNone/>
              <a:defRPr b="0" i="0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rtl="0">
              <a:spcBef>
                <a:spcPts val="0"/>
              </a:spcBef>
              <a:buFont typeface="Source Sans Pro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Source Sans Pro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Source Sans Pro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Source Sans Pro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169864" y="1844616"/>
            <a:ext cx="42315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000"/>
            </a:lvl1pPr>
            <a:lvl2pPr lvl="1" rtl="0">
              <a:spcBef>
                <a:spcPts val="0"/>
              </a:spcBef>
              <a:defRPr sz="1800"/>
            </a:lvl2pPr>
            <a:lvl3pPr indent="-114300" lvl="2" marL="1028700" rtl="0">
              <a:spcBef>
                <a:spcPts val="0"/>
              </a:spcBef>
              <a:defRPr sz="1600"/>
            </a:lvl3pPr>
            <a:lvl4pPr lvl="3" rtl="0">
              <a:spcBef>
                <a:spcPts val="0"/>
              </a:spcBef>
              <a:defRPr sz="1400"/>
            </a:lvl4pPr>
            <a:lvl5pPr lvl="4" rtl="0">
              <a:spcBef>
                <a:spcPts val="0"/>
              </a:spcBef>
              <a:defRPr sz="14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91" name="Shape 91"/>
          <p:cNvSpPr txBox="1"/>
          <p:nvPr>
            <p:ph idx="3" type="body"/>
          </p:nvPr>
        </p:nvSpPr>
        <p:spPr>
          <a:xfrm>
            <a:off x="4657344" y="1286170"/>
            <a:ext cx="4362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Source Sans Pro"/>
              <a:buNone/>
              <a:defRPr b="0" i="0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rtl="0">
              <a:spcBef>
                <a:spcPts val="0"/>
              </a:spcBef>
              <a:buFont typeface="Source Sans Pro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Source Sans Pro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Source Sans Pro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Source Sans Pro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92" name="Shape 92"/>
          <p:cNvSpPr txBox="1"/>
          <p:nvPr>
            <p:ph idx="4" type="body"/>
          </p:nvPr>
        </p:nvSpPr>
        <p:spPr>
          <a:xfrm>
            <a:off x="4657344" y="1844616"/>
            <a:ext cx="4362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000"/>
            </a:lvl1pPr>
            <a:lvl2pPr lvl="1" rtl="0">
              <a:spcBef>
                <a:spcPts val="0"/>
              </a:spcBef>
              <a:defRPr sz="1800"/>
            </a:lvl2pPr>
            <a:lvl3pPr indent="-114300" lvl="2" marL="1028700" rtl="0">
              <a:spcBef>
                <a:spcPts val="0"/>
              </a:spcBef>
              <a:defRPr sz="1600"/>
            </a:lvl3pPr>
            <a:lvl4pPr lvl="3" rtl="0">
              <a:spcBef>
                <a:spcPts val="0"/>
              </a:spcBef>
              <a:defRPr sz="1400"/>
            </a:lvl4pPr>
            <a:lvl5pPr lvl="4" rtl="0">
              <a:spcBef>
                <a:spcPts val="0"/>
              </a:spcBef>
              <a:defRPr sz="14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61375" y="4786312"/>
            <a:ext cx="558899" cy="27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A6A6A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9863" y="4821237"/>
            <a:ext cx="1071599" cy="1601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type="title"/>
          </p:nvPr>
        </p:nvSpPr>
        <p:spPr>
          <a:xfrm>
            <a:off x="169863" y="204786"/>
            <a:ext cx="30083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 b="0" i="0" sz="4000"/>
            </a:lvl1pPr>
            <a:lvl2pPr lvl="1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2pPr>
            <a:lvl3pPr lvl="2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3pPr>
            <a:lvl4pPr lvl="3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4pPr>
            <a:lvl5pPr lvl="4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5pPr>
            <a:lvl6pPr lvl="5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6pPr>
            <a:lvl7pPr lvl="6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7pPr>
            <a:lvl8pPr lvl="7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8pPr>
            <a:lvl9pPr lvl="8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513489" y="204788"/>
            <a:ext cx="5506800" cy="438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169863" y="2621493"/>
            <a:ext cx="3008399" cy="19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Source Sans Pro"/>
              <a:buNone/>
              <a:defRPr sz="1800"/>
            </a:lvl1pPr>
            <a:lvl2pPr indent="0" lvl="1" marL="457200" rtl="0">
              <a:spcBef>
                <a:spcPts val="0"/>
              </a:spcBef>
              <a:buFont typeface="Source Sans Pro"/>
              <a:buNone/>
              <a:defRPr sz="1200"/>
            </a:lvl2pPr>
            <a:lvl3pPr indent="0" lvl="2" marL="914400" rtl="0">
              <a:spcBef>
                <a:spcPts val="0"/>
              </a:spcBef>
              <a:buFont typeface="Source Sans Pro"/>
              <a:buNone/>
              <a:defRPr sz="1000"/>
            </a:lvl3pPr>
            <a:lvl4pPr indent="0" lvl="3" marL="1371600" rtl="0">
              <a:spcBef>
                <a:spcPts val="0"/>
              </a:spcBef>
              <a:buFont typeface="Source Sans Pro"/>
              <a:buNone/>
              <a:defRPr sz="900"/>
            </a:lvl4pPr>
            <a:lvl5pPr indent="0" lvl="4" marL="1828800" rtl="0">
              <a:spcBef>
                <a:spcPts val="0"/>
              </a:spcBef>
              <a:buFont typeface="Source Sans Pro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61375" y="4786312"/>
            <a:ext cx="558899" cy="27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A6A6A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9863" y="4821237"/>
            <a:ext cx="1071599" cy="16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type="title"/>
          </p:nvPr>
        </p:nvSpPr>
        <p:spPr>
          <a:xfrm>
            <a:off x="169863" y="3600450"/>
            <a:ext cx="8840100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/>
            </a:lvl1pPr>
            <a:lvl2pPr lvl="1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2pPr>
            <a:lvl3pPr lvl="2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3pPr>
            <a:lvl4pPr lvl="3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4pPr>
            <a:lvl5pPr lvl="4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5pPr>
            <a:lvl6pPr lvl="5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6pPr>
            <a:lvl7pPr lvl="6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7pPr>
            <a:lvl8pPr lvl="7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8pPr>
            <a:lvl9pPr lvl="8" rtl="0">
              <a:spcBef>
                <a:spcPts val="0"/>
              </a:spcBef>
              <a:defRPr sz="4000">
                <a:solidFill>
                  <a:srgbClr val="404040"/>
                </a:solidFill>
              </a:defRPr>
            </a:lvl9pPr>
          </a:lstStyle>
          <a:p/>
        </p:txBody>
      </p:sp>
      <p:sp>
        <p:nvSpPr>
          <p:cNvPr id="103" name="Shape 103"/>
          <p:cNvSpPr/>
          <p:nvPr>
            <p:ph idx="2" type="pic"/>
          </p:nvPr>
        </p:nvSpPr>
        <p:spPr>
          <a:xfrm>
            <a:off x="169863" y="459581"/>
            <a:ext cx="8840100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169863" y="4025503"/>
            <a:ext cx="8840100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Source Sans Pro"/>
              <a:buNone/>
              <a:defRPr sz="1400"/>
            </a:lvl1pPr>
            <a:lvl2pPr indent="0" lvl="1" marL="457200" rtl="0">
              <a:spcBef>
                <a:spcPts val="0"/>
              </a:spcBef>
              <a:buFont typeface="Source Sans Pro"/>
              <a:buNone/>
              <a:defRPr sz="1200"/>
            </a:lvl2pPr>
            <a:lvl3pPr indent="0" lvl="2" marL="914400" rtl="0">
              <a:spcBef>
                <a:spcPts val="0"/>
              </a:spcBef>
              <a:buFont typeface="Source Sans Pro"/>
              <a:buNone/>
              <a:defRPr sz="1000"/>
            </a:lvl3pPr>
            <a:lvl4pPr indent="0" lvl="3" marL="1371600" rtl="0">
              <a:spcBef>
                <a:spcPts val="0"/>
              </a:spcBef>
              <a:buFont typeface="Source Sans Pro"/>
              <a:buNone/>
              <a:defRPr sz="900"/>
            </a:lvl4pPr>
            <a:lvl5pPr indent="0" lvl="4" marL="1828800" rtl="0">
              <a:spcBef>
                <a:spcPts val="0"/>
              </a:spcBef>
              <a:buFont typeface="Source Sans Pro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61375" y="4786312"/>
            <a:ext cx="558899" cy="27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A6A6A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ustom Layou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946150" y="206375"/>
            <a:ext cx="71723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Use this Chart to Start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8875" y="1149350"/>
            <a:ext cx="7273799" cy="349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63" y="4821237"/>
            <a:ext cx="1071599" cy="16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idx="12" type="sldNum"/>
          </p:nvPr>
        </p:nvSpPr>
        <p:spPr>
          <a:xfrm>
            <a:off x="8461375" y="4786312"/>
            <a:ext cx="558899" cy="27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A6A6A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798512" y="946150"/>
            <a:ext cx="8208975" cy="3710074"/>
            <a:chOff x="798512" y="946150"/>
            <a:chExt cx="8208975" cy="3710074"/>
          </a:xfrm>
        </p:grpSpPr>
        <p:pic>
          <p:nvPicPr>
            <p:cNvPr id="113" name="Shape 1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6137" y="987425"/>
              <a:ext cx="1092300" cy="1092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Shape 1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38338" y="1006475"/>
              <a:ext cx="1073099" cy="1073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Shape 1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63875" y="1006475"/>
              <a:ext cx="1073099" cy="1073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Shape 1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94162" y="1006475"/>
              <a:ext cx="1082700" cy="108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Shape 1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568950" y="946150"/>
              <a:ext cx="1144500" cy="1144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Shape 11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819900" y="1065212"/>
              <a:ext cx="987300" cy="987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Shape 1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913688" y="1027112"/>
              <a:ext cx="1093800" cy="1093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Shape 12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607050" y="3424237"/>
              <a:ext cx="1073099" cy="1073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Shape 12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98512" y="2325688"/>
              <a:ext cx="1079400" cy="10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Shape 12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958975" y="2338388"/>
              <a:ext cx="989099" cy="989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Shape 12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105150" y="2392363"/>
              <a:ext cx="989099" cy="989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Shape 12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143375" y="2381250"/>
              <a:ext cx="973200" cy="97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Shape 12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835025" y="3552825"/>
              <a:ext cx="1103399" cy="1103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Shape 12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954213" y="3554412"/>
              <a:ext cx="1047600" cy="104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Shape 12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3082925" y="3552825"/>
              <a:ext cx="1034999" cy="1034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Shape 12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5664200" y="2393950"/>
              <a:ext cx="973200" cy="974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Shape 12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837363" y="2392363"/>
              <a:ext cx="1032000" cy="1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Shape 130"/>
            <p:cNvSpPr txBox="1"/>
            <p:nvPr/>
          </p:nvSpPr>
          <p:spPr>
            <a:xfrm>
              <a:off x="1028700" y="1878013"/>
              <a:ext cx="723900" cy="2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" sz="900" u="none" cap="none" strike="noStrike">
                  <a:solidFill>
                    <a:srgbClr val="40404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Exploration</a:t>
              </a:r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1958975" y="1878013"/>
              <a:ext cx="1043099" cy="2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" sz="900" u="none" cap="none" strike="noStrike">
                  <a:solidFill>
                    <a:srgbClr val="40404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Managed Clusters</a:t>
              </a:r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3311525" y="1878013"/>
              <a:ext cx="646199" cy="2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" sz="900" u="none" cap="none" strike="noStrike">
                  <a:solidFill>
                    <a:srgbClr val="40404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Pipelines</a:t>
              </a:r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4221162" y="1878013"/>
              <a:ext cx="850800" cy="2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" sz="900" u="none" cap="none" strike="noStrike">
                  <a:solidFill>
                    <a:srgbClr val="40404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r>
                <a:rPr b="0" baseline="30000" i="0" lang="en" sz="900" u="none" cap="none" strike="noStrike">
                  <a:solidFill>
                    <a:srgbClr val="40404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rd</a:t>
              </a:r>
              <a:r>
                <a:rPr b="0" i="0" lang="en" sz="900" u="none" cap="none" strike="noStrike">
                  <a:solidFill>
                    <a:srgbClr val="40404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Party Apps</a:t>
              </a: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6950075" y="1878013"/>
              <a:ext cx="749399" cy="2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" sz="900" u="none" cap="none" strike="noStrike">
                  <a:solidFill>
                    <a:srgbClr val="40404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Community</a:t>
              </a: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1096962" y="4357687"/>
              <a:ext cx="582599" cy="2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" sz="900" u="none" cap="none" strike="noStrike">
                  <a:solidFill>
                    <a:srgbClr val="40404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Clusters</a:t>
              </a:r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6937375" y="3216275"/>
              <a:ext cx="939900" cy="231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" sz="900" u="none" cap="none" strike="noStrike">
                  <a:solidFill>
                    <a:srgbClr val="40404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Monitor Results</a:t>
              </a:r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x="5607050" y="3216275"/>
              <a:ext cx="1158899" cy="231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" sz="900" u="none" cap="none" strike="noStrike">
                  <a:solidFill>
                    <a:srgbClr val="40404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Schedule Workflows </a:t>
              </a:r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3259138" y="4354512"/>
              <a:ext cx="749399" cy="231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" sz="900" u="none" cap="none" strike="noStrike">
                  <a:solidFill>
                    <a:srgbClr val="40404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Import Data</a:t>
              </a:r>
            </a:p>
          </p:txBody>
        </p:sp>
        <p:sp>
          <p:nvSpPr>
            <p:cNvPr id="139" name="Shape 139"/>
            <p:cNvSpPr txBox="1"/>
            <p:nvPr/>
          </p:nvSpPr>
          <p:spPr>
            <a:xfrm>
              <a:off x="2012950" y="4357687"/>
              <a:ext cx="903299" cy="2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" sz="900" u="none" cap="none" strike="noStrike">
                  <a:solidFill>
                    <a:srgbClr val="40404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Power of Spark</a:t>
              </a:r>
            </a:p>
          </p:txBody>
        </p:sp>
        <p:sp>
          <p:nvSpPr>
            <p:cNvPr id="140" name="Shape 140"/>
            <p:cNvSpPr txBox="1"/>
            <p:nvPr/>
          </p:nvSpPr>
          <p:spPr>
            <a:xfrm>
              <a:off x="2057400" y="3205163"/>
              <a:ext cx="736499" cy="2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" sz="900" u="none" cap="none" strike="noStrike">
                  <a:solidFill>
                    <a:srgbClr val="40404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Collaborate</a:t>
              </a:r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x="4364037" y="3205163"/>
              <a:ext cx="542999" cy="2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" sz="900" u="none" cap="none" strike="noStrike">
                  <a:solidFill>
                    <a:srgbClr val="40404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Publish</a:t>
              </a:r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x="3336925" y="3205163"/>
              <a:ext cx="595200" cy="2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" sz="900" u="none" cap="none" strike="noStrike">
                  <a:solidFill>
                    <a:srgbClr val="40404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Visualize</a:t>
              </a:r>
            </a:p>
          </p:txBody>
        </p:sp>
        <p:sp>
          <p:nvSpPr>
            <p:cNvPr id="143" name="Shape 143"/>
            <p:cNvSpPr txBox="1"/>
            <p:nvPr/>
          </p:nvSpPr>
          <p:spPr>
            <a:xfrm>
              <a:off x="1019175" y="3205163"/>
              <a:ext cx="646199" cy="2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" sz="900" u="none" cap="none" strike="noStrike">
                  <a:solidFill>
                    <a:srgbClr val="40404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Language</a:t>
              </a:r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8204200" y="1878013"/>
              <a:ext cx="620700" cy="2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" sz="900" u="none" cap="none" strike="noStrike">
                  <a:solidFill>
                    <a:srgbClr val="40404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Libraries</a:t>
              </a:r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5700712" y="1878013"/>
              <a:ext cx="953999" cy="2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" sz="900" u="none" cap="none" strike="noStrike">
                  <a:solidFill>
                    <a:srgbClr val="40404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Unified Platform</a:t>
              </a: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5875337" y="4302125"/>
              <a:ext cx="646199" cy="231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" sz="900" u="none" cap="none" strike="noStrike">
                  <a:solidFill>
                    <a:srgbClr val="40404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Logo Bug</a:t>
              </a:r>
            </a:p>
          </p:txBody>
        </p:sp>
      </p:grpSp>
      <p:pic>
        <p:nvPicPr>
          <p:cNvPr id="147" name="Shape 14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69863" y="4821237"/>
            <a:ext cx="1071599" cy="16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>
            <p:ph type="title"/>
          </p:nvPr>
        </p:nvSpPr>
        <p:spPr>
          <a:xfrm>
            <a:off x="946150" y="206375"/>
            <a:ext cx="71723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rgbClr val="404040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rgbClr val="404040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rgbClr val="404040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rgbClr val="404040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rgbClr val="404040"/>
                </a:solidFill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rgbClr val="404040"/>
                </a:solidFill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rgbClr val="404040"/>
                </a:solidFill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rgbClr val="404040"/>
                </a:solidFill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rgbClr val="404040"/>
                </a:solidFill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61375" y="4786312"/>
            <a:ext cx="558899" cy="27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A6A6A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.xml"/><Relationship Id="rId1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946150" y="206375"/>
            <a:ext cx="71723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946150" y="1312862"/>
            <a:ext cx="7172399" cy="339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0"/>
              </a:spcAft>
              <a:defRPr b="0" i="0" sz="2400" u="none" cap="none" strike="noStrike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57150" lvl="1" marL="628650" marR="0" rtl="0" algn="l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  <a:defRPr b="0" i="0" sz="2000" u="none" cap="none" strike="noStrike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60325" lvl="2" marL="1089025" marR="0" rtl="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Font typeface="Merriweather Sans"/>
              <a:buChar char="–"/>
              <a:defRPr b="0" i="0" sz="1800" u="none" cap="none" strike="noStrike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66992" lvl="3" marL="1541462" marR="0" rtl="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58737" lvl="4" marL="2001837" marR="0" rtl="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Font typeface="Merriweather Sans"/>
              <a:buChar char="-"/>
              <a:defRPr b="0" i="0" sz="1800" u="none" cap="none" strike="noStrike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61375" y="4786312"/>
            <a:ext cx="558899" cy="27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A6A6A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325513" y="1070949"/>
            <a:ext cx="8240999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Spark Summit East 2016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Promo: </a:t>
            </a:r>
            <a:r>
              <a:rPr b="1" lang="en"/>
              <a:t>databricks20</a:t>
            </a:r>
          </a:p>
        </p:txBody>
      </p:sp>
      <p:sp>
        <p:nvSpPr>
          <p:cNvPr id="155" name="Shape 155"/>
          <p:cNvSpPr txBox="1"/>
          <p:nvPr>
            <p:ph idx="1" type="subTitle"/>
          </p:nvPr>
        </p:nvSpPr>
        <p:spPr>
          <a:xfrm>
            <a:off x="325525" y="3607878"/>
            <a:ext cx="6400799" cy="10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/>
              <a:t>Stephen Carter - Director Strategic Accounts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/>
              <a:t>Miklos Christine - Data Solutions Engineer</a:t>
            </a:r>
          </a:p>
        </p:txBody>
      </p:sp>
    </p:spTree>
  </p:cSld>
  <p:clrMapOvr>
    <a:masterClrMapping/>
  </p:clrMapOvr>
  <p:transition spd="med">
    <p:fade/>
  </p:transition>
</p:sld>
</file>

<file path=ppt/theme/theme.xml><?xml version="1.0" encoding="utf-8"?>
<a:theme xmlns:a="http://schemas.openxmlformats.org/drawingml/2006/main" xmlns:r="http://schemas.openxmlformats.org/officeDocument/2006/relationships" name="DB_deck_16x9_example">
  <a:themeElements>
    <a:clrScheme name="Custom 3">
      <a:dk1>
        <a:srgbClr val="000000"/>
      </a:dk1>
      <a:lt1>
        <a:srgbClr val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