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322" r:id="rId4"/>
    <p:sldId id="261" r:id="rId5"/>
    <p:sldId id="266" r:id="rId6"/>
    <p:sldId id="263" r:id="rId7"/>
    <p:sldId id="321" r:id="rId8"/>
    <p:sldId id="262" r:id="rId9"/>
    <p:sldId id="340" r:id="rId10"/>
    <p:sldId id="265" r:id="rId11"/>
    <p:sldId id="272" r:id="rId12"/>
    <p:sldId id="299" r:id="rId13"/>
    <p:sldId id="328" r:id="rId14"/>
    <p:sldId id="344" r:id="rId15"/>
    <p:sldId id="346" r:id="rId16"/>
    <p:sldId id="332" r:id="rId17"/>
    <p:sldId id="342" r:id="rId18"/>
    <p:sldId id="349" r:id="rId19"/>
    <p:sldId id="350" r:id="rId20"/>
    <p:sldId id="351" r:id="rId21"/>
    <p:sldId id="353" r:id="rId22"/>
    <p:sldId id="347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3" r:id="rId31"/>
    <p:sldId id="364" r:id="rId32"/>
    <p:sldId id="365" r:id="rId33"/>
    <p:sldId id="366" r:id="rId34"/>
    <p:sldId id="367" r:id="rId35"/>
    <p:sldId id="368" r:id="rId36"/>
    <p:sldId id="370" r:id="rId37"/>
    <p:sldId id="360" r:id="rId38"/>
    <p:sldId id="361" r:id="rId39"/>
    <p:sldId id="371" r:id="rId40"/>
    <p:sldId id="362" r:id="rId41"/>
    <p:sldId id="373" r:id="rId42"/>
    <p:sldId id="372" r:id="rId43"/>
    <p:sldId id="341" r:id="rId44"/>
    <p:sldId id="343" r:id="rId45"/>
    <p:sldId id="348" r:id="rId46"/>
    <p:sldId id="375" r:id="rId47"/>
    <p:sldId id="374" r:id="rId48"/>
    <p:sldId id="28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9"/>
            <p14:sldId id="322"/>
            <p14:sldId id="261"/>
            <p14:sldId id="266"/>
            <p14:sldId id="263"/>
            <p14:sldId id="321"/>
          </p14:sldIdLst>
        </p14:section>
        <p14:section name="Main Topic" id="{FBA2E764-9841-4644-8979-37BE0FE8EAE3}">
          <p14:sldIdLst>
            <p14:sldId id="262"/>
            <p14:sldId id="340"/>
            <p14:sldId id="265"/>
            <p14:sldId id="272"/>
            <p14:sldId id="299"/>
            <p14:sldId id="328"/>
            <p14:sldId id="344"/>
            <p14:sldId id="346"/>
            <p14:sldId id="332"/>
            <p14:sldId id="342"/>
            <p14:sldId id="349"/>
            <p14:sldId id="350"/>
            <p14:sldId id="351"/>
            <p14:sldId id="353"/>
            <p14:sldId id="347"/>
            <p14:sldId id="352"/>
            <p14:sldId id="354"/>
            <p14:sldId id="355"/>
            <p14:sldId id="356"/>
            <p14:sldId id="357"/>
            <p14:sldId id="358"/>
            <p14:sldId id="359"/>
            <p14:sldId id="363"/>
            <p14:sldId id="364"/>
            <p14:sldId id="365"/>
            <p14:sldId id="366"/>
            <p14:sldId id="367"/>
            <p14:sldId id="368"/>
            <p14:sldId id="370"/>
            <p14:sldId id="360"/>
            <p14:sldId id="361"/>
            <p14:sldId id="371"/>
            <p14:sldId id="362"/>
            <p14:sldId id="373"/>
            <p14:sldId id="372"/>
            <p14:sldId id="341"/>
            <p14:sldId id="343"/>
            <p14:sldId id="348"/>
            <p14:sldId id="375"/>
            <p14:sldId id="374"/>
          </p14:sldIdLst>
        </p14:section>
        <p14:section name="Closing" id="{7372B6C0-ECC0-1D48-AE2C-E949F83D2548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88690"/>
  </p:normalViewPr>
  <p:slideViewPr>
    <p:cSldViewPr snapToGrid="0" snapToObjects="1">
      <p:cViewPr varScale="1">
        <p:scale>
          <a:sx n="95" d="100"/>
          <a:sy n="95" d="100"/>
        </p:scale>
        <p:origin x="7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4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0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2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7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9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8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33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9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4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08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3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4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1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5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0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6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2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2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36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9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22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2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8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services/intellico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visualstudio/2018/05/07/visual-studio-for-mac-version-7-5-and-beyond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7/11/15/nullable-reference-types-in-cshar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nnel9.msdn.com/Events/Build/2018/BRK2155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ze.com/blog/be-your-customers-ritual-consistent-engagement-results-in-90-audience-retention-after-one-month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lonsoftware.com/2001/10/24/user-interface-design-for-programmer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design/inclusiv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tonsoft.com/json/help/html/SerializeToBson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protocol-buffers/docs/csharptutorial" TargetMode="External"/><Relationship Id="rId4" Type="http://schemas.openxmlformats.org/officeDocument/2006/relationships/hyperlink" Target="https://github.com/mgravell/protobuf-net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nferenceVision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/wiki/Feature-Roadma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5WJZpeXlC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Build Conference, </a:t>
            </a:r>
            <a:r>
              <a:rPr lang="en-CA" dirty="0" err="1"/>
              <a:t>HttpTracer</a:t>
            </a:r>
            <a:r>
              <a:rPr lang="en-CA" dirty="0"/>
              <a:t>, </a:t>
            </a:r>
            <a:r>
              <a:rPr lang="en-CA" dirty="0" err="1"/>
              <a:t>Xamarin</a:t>
            </a:r>
            <a:r>
              <a:rPr lang="en-CA" dirty="0"/>
              <a:t> Forms 3.0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1" y="582388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15, 2018</a:t>
            </a:r>
          </a:p>
        </p:txBody>
      </p:sp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Dylan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7199873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17 Years Professional Development experience</a:t>
            </a:r>
          </a:p>
          <a:p>
            <a:r>
              <a:rPr lang="en-US" dirty="0"/>
              <a:t>Mobile Developer @ BSI Labs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4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dylanberry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8A156-EFC2-154E-B80F-60C4A27A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HTTP Debugging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HttpTracer v1.0.0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Make our lives easier when debugging Http Calls</a:t>
            </a:r>
          </a:p>
          <a:p>
            <a:r>
              <a:rPr lang="en-US" sz="2400" dirty="0"/>
              <a:t>OSS</a:t>
            </a:r>
          </a:p>
          <a:p>
            <a:r>
              <a:rPr lang="en-US" sz="2400" dirty="0"/>
              <a:t>Easy to use and setup</a:t>
            </a:r>
          </a:p>
          <a:p>
            <a:r>
              <a:rPr lang="en-US" sz="2400" dirty="0"/>
              <a:t>Multi Target lib</a:t>
            </a:r>
          </a:p>
        </p:txBody>
      </p:sp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7C647-1299-D44E-98D8-3FAEF3D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3D301-9FB0-FA44-8C2A-42D62AA41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26840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r>
              <a:rPr lang="en-US" dirty="0"/>
              <a:t> </a:t>
            </a:r>
            <a:r>
              <a:rPr lang="en-CA" dirty="0"/>
              <a:t>Improvements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CA" sz="2400" dirty="0"/>
              <a:t>Cover types of requests like media</a:t>
            </a:r>
          </a:p>
          <a:p>
            <a:r>
              <a:rPr lang="en-CA" sz="2400" dirty="0"/>
              <a:t>Customize logging verbosity</a:t>
            </a:r>
            <a:endParaRPr lang="en-US" sz="2400" dirty="0"/>
          </a:p>
          <a:p>
            <a:r>
              <a:rPr lang="en-CA" sz="2400" dirty="0"/>
              <a:t>Make Visual studio extensions (Fiddler alike)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9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Come Contribute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9ECB6-5628-F545-98F0-417DC3C2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803" y="2768755"/>
            <a:ext cx="4660435" cy="31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Build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Experience/</a:t>
            </a:r>
            <a:r>
              <a:rPr lang="en-US" dirty="0"/>
              <a:t>Recap/Announcements</a:t>
            </a:r>
          </a:p>
        </p:txBody>
      </p:sp>
    </p:spTree>
    <p:extLst>
      <p:ext uri="{BB962C8B-B14F-4D97-AF65-F5344CB8AC3E}">
        <p14:creationId xmlns:p14="http://schemas.microsoft.com/office/powerpoint/2010/main" val="35861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Personal Experience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Seattle is a great city</a:t>
            </a:r>
          </a:p>
          <a:p>
            <a:r>
              <a:rPr lang="en-CA" dirty="0"/>
              <a:t>Expo floor booths operated by team members</a:t>
            </a:r>
          </a:p>
          <a:p>
            <a:r>
              <a:rPr lang="en-CA" dirty="0"/>
              <a:t>Networking opportunities</a:t>
            </a:r>
          </a:p>
          <a:p>
            <a:r>
              <a:rPr lang="en-CA" dirty="0"/>
              <a:t>Exposure to new technology</a:t>
            </a:r>
          </a:p>
          <a:p>
            <a:r>
              <a:rPr lang="en-CA" dirty="0"/>
              <a:t>Hands on sessions</a:t>
            </a:r>
          </a:p>
          <a:p>
            <a:r>
              <a:rPr lang="en-CA" dirty="0"/>
              <a:t>Celebration at Seattle Center/</a:t>
            </a:r>
            <a:r>
              <a:rPr lang="en-CA" dirty="0" err="1"/>
              <a:t>MoPOP</a:t>
            </a:r>
            <a:endParaRPr lang="en-CA" dirty="0"/>
          </a:p>
          <a:p>
            <a:r>
              <a:rPr lang="en-CA" dirty="0"/>
              <a:t>Swag!</a:t>
            </a:r>
          </a:p>
        </p:txBody>
      </p:sp>
    </p:spTree>
    <p:extLst>
      <p:ext uri="{BB962C8B-B14F-4D97-AF65-F5344CB8AC3E}">
        <p14:creationId xmlns:p14="http://schemas.microsoft.com/office/powerpoint/2010/main" val="281098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E9C6-B723-6C46-A2E9-9E24971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D588-A9F4-A442-9182-078282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Privacy &amp; Trust</a:t>
            </a:r>
          </a:p>
          <a:p>
            <a:r>
              <a:rPr lang="en-CA" dirty="0"/>
              <a:t>Connectivity</a:t>
            </a:r>
          </a:p>
          <a:p>
            <a:r>
              <a:rPr lang="en-CA" dirty="0"/>
              <a:t>Empathy &amp; Accessibility</a:t>
            </a:r>
          </a:p>
          <a:p>
            <a:r>
              <a:rPr lang="en-CA" dirty="0"/>
              <a:t>Empowering Developers</a:t>
            </a:r>
          </a:p>
          <a:p>
            <a:r>
              <a:rPr lang="en-CA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72199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374A-8192-084D-980D-3B6BD013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Ecosystem - Azure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66C1-0847-044A-AAF1-3ECE2011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Azure Sphere</a:t>
            </a:r>
          </a:p>
          <a:p>
            <a:r>
              <a:rPr lang="en-CA" dirty="0"/>
              <a:t>Azure Stack</a:t>
            </a:r>
          </a:p>
          <a:p>
            <a:r>
              <a:rPr lang="en-CA" dirty="0"/>
              <a:t>IoT/IoT Edge</a:t>
            </a:r>
          </a:p>
          <a:p>
            <a:r>
              <a:rPr lang="en-CA" dirty="0"/>
              <a:t>AI/Cognitive services</a:t>
            </a:r>
          </a:p>
          <a:p>
            <a:r>
              <a:rPr lang="en-CA" dirty="0"/>
              <a:t>Bot Framework</a:t>
            </a:r>
          </a:p>
        </p:txBody>
      </p:sp>
    </p:spTree>
    <p:extLst>
      <p:ext uri="{BB962C8B-B14F-4D97-AF65-F5344CB8AC3E}">
        <p14:creationId xmlns:p14="http://schemas.microsoft.com/office/powerpoint/2010/main" val="72304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6:00pm</a:t>
            </a:r>
          </a:p>
          <a:p>
            <a:r>
              <a:rPr lang="en-US" dirty="0" err="1"/>
              <a:t>HackerYou</a:t>
            </a:r>
            <a:r>
              <a:rPr lang="en-US" dirty="0"/>
              <a:t>, 483 Queen St West</a:t>
            </a:r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374A-8192-084D-980D-3B6BD013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Ecosystem – M365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66C1-0847-044A-AAF1-3ECE2011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Windows + Office + EMS (Enterprise Mobility + Security)</a:t>
            </a:r>
          </a:p>
        </p:txBody>
      </p:sp>
    </p:spTree>
    <p:extLst>
      <p:ext uri="{BB962C8B-B14F-4D97-AF65-F5344CB8AC3E}">
        <p14:creationId xmlns:p14="http://schemas.microsoft.com/office/powerpoint/2010/main" val="288143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725-3114-CA4E-86A7-4F08C8C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4423-FAB5-6347-BFFD-B1B4EF1D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Live Share</a:t>
            </a:r>
          </a:p>
          <a:p>
            <a:pPr lvl="1"/>
            <a:r>
              <a:rPr lang="en-US" dirty="0"/>
              <a:t>Visual Studio 15.7</a:t>
            </a:r>
          </a:p>
          <a:p>
            <a:pPr lvl="1"/>
            <a:r>
              <a:rPr lang="en-US" dirty="0"/>
              <a:t>Visual Studio Code (Mac/Windows)</a:t>
            </a:r>
          </a:p>
          <a:p>
            <a:pPr lvl="1"/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407368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37B-A65E-5947-8598-9D42C4E3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1690-9AA2-B942-AA64-E3631C84F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Live Share</a:t>
            </a:r>
          </a:p>
        </p:txBody>
      </p:sp>
    </p:spTree>
    <p:extLst>
      <p:ext uri="{BB962C8B-B14F-4D97-AF65-F5344CB8AC3E}">
        <p14:creationId xmlns:p14="http://schemas.microsoft.com/office/powerpoint/2010/main" val="216198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CFC7-C40D-8743-A9C3-AD027927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C97C-3A35-484E-A59C-6B399A1B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Visual Studio 15.7 Performance</a:t>
            </a:r>
          </a:p>
          <a:p>
            <a:r>
              <a:rPr lang="en-CA" dirty="0" err="1"/>
              <a:t>Ctrl+click</a:t>
            </a:r>
            <a:r>
              <a:rPr lang="en-CA" dirty="0"/>
              <a:t> to navigate to decompiled code</a:t>
            </a:r>
          </a:p>
          <a:p>
            <a:r>
              <a:rPr lang="en-CA" dirty="0"/>
              <a:t>Source link to open source code</a:t>
            </a:r>
          </a:p>
          <a:p>
            <a:r>
              <a:rPr lang="en-CA" dirty="0" err="1"/>
              <a:t>Intellicode</a:t>
            </a:r>
            <a:endParaRPr lang="en-CA" dirty="0"/>
          </a:p>
          <a:p>
            <a:pPr lvl="1"/>
            <a:r>
              <a:rPr lang="en-CA" dirty="0">
                <a:hlinkClick r:id="rId3" tooltip="https://www.visualstudio.com/services/intellicode/"/>
              </a:rPr>
              <a:t>https://www.visualstudio.com/services/intellicode/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070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D098-0879-C64B-9F3C-10E90174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5684-8159-A940-9046-8B4BCE4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Debugging (time machine debug state!)</a:t>
            </a:r>
          </a:p>
          <a:p>
            <a:pPr lvl="1"/>
            <a:r>
              <a:rPr lang="en-CA" dirty="0"/>
              <a:t>Step back into</a:t>
            </a:r>
          </a:p>
          <a:p>
            <a:pPr lvl="1"/>
            <a:r>
              <a:rPr lang="en-CA" dirty="0"/>
              <a:t>Reverse Continue</a:t>
            </a:r>
          </a:p>
        </p:txBody>
      </p:sp>
    </p:spTree>
    <p:extLst>
      <p:ext uri="{BB962C8B-B14F-4D97-AF65-F5344CB8AC3E}">
        <p14:creationId xmlns:p14="http://schemas.microsoft.com/office/powerpoint/2010/main" val="311231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DC88-A34C-D447-B4CF-F52FEEA5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for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DACA-5FD1-8746-A6B8-7C927AF6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TFVC in preview</a:t>
            </a:r>
          </a:p>
          <a:p>
            <a:r>
              <a:rPr lang="en-CA" dirty="0"/>
              <a:t>.</a:t>
            </a:r>
            <a:r>
              <a:rPr lang="en-CA" dirty="0" err="1"/>
              <a:t>editorconfig</a:t>
            </a:r>
            <a:endParaRPr lang="en-CA" dirty="0"/>
          </a:p>
          <a:p>
            <a:r>
              <a:rPr lang="en-CA" dirty="0"/>
              <a:t>Azure functions</a:t>
            </a:r>
          </a:p>
          <a:p>
            <a:r>
              <a:rPr lang="en-CA" dirty="0"/>
              <a:t>TypeScript</a:t>
            </a:r>
          </a:p>
          <a:p>
            <a:r>
              <a:rPr lang="en-CA" dirty="0">
                <a:hlinkClick r:id="rId3"/>
              </a:rPr>
              <a:t>https://blogs.msdn.microsoft.com/visualstudio/2018/05/07/visual-studio-for-mac-version-7-5-and-beyond/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31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234D-CED7-7B4A-B7D9-044858EA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26B-2594-B345-9B42-F86EC499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Last 12 Months: 7.1, 7.2, 7.3</a:t>
            </a:r>
          </a:p>
          <a:p>
            <a:r>
              <a:rPr lang="en-CA" dirty="0"/>
              <a:t>Generics improvements</a:t>
            </a:r>
          </a:p>
          <a:p>
            <a:r>
              <a:rPr lang="en-CA" dirty="0"/>
              <a:t>Tuples: auto-names/equality operator</a:t>
            </a:r>
          </a:p>
          <a:p>
            <a:r>
              <a:rPr lang="en-CA" dirty="0"/>
              <a:t>Return ref</a:t>
            </a:r>
          </a:p>
          <a:p>
            <a:r>
              <a:rPr lang="en-CA" dirty="0"/>
              <a:t>Span&lt;T&gt;</a:t>
            </a:r>
          </a:p>
          <a:p>
            <a:r>
              <a:rPr lang="en-CA" dirty="0" err="1"/>
              <a:t>stackalloc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002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8B0-BA26-1845-8203-C402932A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0205-C5C4-B740-B7F1-5D954807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Reference types non-nullable by default</a:t>
            </a:r>
          </a:p>
          <a:p>
            <a:pPr lvl="1"/>
            <a:r>
              <a:rPr lang="en-CA" dirty="0">
                <a:hlinkClick r:id="rId3" tooltip="https://blogs.msdn.microsoft.com/dotnet/2017/11/15/nullable-reference-types-in-csharp/"/>
              </a:rPr>
              <a:t>https://blogs.msdn.microsoft.com/dotnet/2017/11/15/nullable-reference-types-in-csharp/</a:t>
            </a:r>
            <a:endParaRPr lang="en-CA" dirty="0"/>
          </a:p>
          <a:p>
            <a:r>
              <a:rPr lang="en-CA" dirty="0"/>
              <a:t>Switch supports lambda syntax</a:t>
            </a:r>
          </a:p>
          <a:p>
            <a:r>
              <a:rPr lang="en-CA" dirty="0"/>
              <a:t>Range operator ^</a:t>
            </a:r>
          </a:p>
          <a:p>
            <a:r>
              <a:rPr lang="en-CA" dirty="0" err="1"/>
              <a:t>Async</a:t>
            </a:r>
            <a:r>
              <a:rPr lang="en-CA" dirty="0"/>
              <a:t> iterators</a:t>
            </a:r>
          </a:p>
          <a:p>
            <a:r>
              <a:rPr lang="en-CA" dirty="0" err="1"/>
              <a:t>IAsyncDisposable</a:t>
            </a:r>
            <a:endParaRPr lang="en-CA" dirty="0"/>
          </a:p>
          <a:p>
            <a:r>
              <a:rPr lang="en-CA" dirty="0"/>
              <a:t>Default Interface Members</a:t>
            </a:r>
          </a:p>
          <a:p>
            <a:r>
              <a:rPr lang="en-CA" dirty="0"/>
              <a:t>Records (class Person (string </a:t>
            </a:r>
            <a:r>
              <a:rPr lang="en-CA" dirty="0" err="1"/>
              <a:t>firstName</a:t>
            </a:r>
            <a:r>
              <a:rPr lang="en-CA" dirty="0"/>
              <a:t>, string </a:t>
            </a:r>
            <a:r>
              <a:rPr lang="en-CA" dirty="0" err="1"/>
              <a:t>LastName</a:t>
            </a:r>
            <a:r>
              <a:rPr lang="en-CA" dirty="0"/>
              <a:t>);)</a:t>
            </a:r>
          </a:p>
          <a:p>
            <a:r>
              <a:rPr lang="en-CA" dirty="0">
                <a:hlinkClick r:id="rId4"/>
              </a:rPr>
              <a:t>https://channel9.msdn.com/Events/Build/2018/BRK2155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422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F77B-E897-6F42-A0C8-AB0F9F5B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– Miguel’s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91BD-D930-AF41-AE31-D880179F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Miguel: "Microsoft developers tend to design interfaces that are suitable to people from another galaxy"</a:t>
            </a:r>
          </a:p>
          <a:p>
            <a:r>
              <a:rPr lang="en-CA" dirty="0"/>
              <a:t>UX</a:t>
            </a:r>
          </a:p>
          <a:p>
            <a:r>
              <a:rPr lang="en-CA" dirty="0"/>
              <a:t>Speed</a:t>
            </a:r>
          </a:p>
          <a:p>
            <a:r>
              <a:rPr lang="en-CA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06705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1D1-5F91-D340-AE79-0FA06783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CD0D-FDDB-F34B-A77D-ACFA4EB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10 apps on average per user per day</a:t>
            </a:r>
          </a:p>
          <a:p>
            <a:r>
              <a:rPr lang="en-CA" dirty="0"/>
              <a:t>3 billion active devices</a:t>
            </a:r>
          </a:p>
          <a:p>
            <a:r>
              <a:rPr lang="en-CA" dirty="0"/>
              <a:t>11 billion in Apple app store revenue</a:t>
            </a:r>
          </a:p>
        </p:txBody>
      </p:sp>
    </p:spTree>
    <p:extLst>
      <p:ext uri="{BB962C8B-B14F-4D97-AF65-F5344CB8AC3E}">
        <p14:creationId xmlns:p14="http://schemas.microsoft.com/office/powerpoint/2010/main" val="275236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Mobile .NET Developers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support you need in the changing world of </a:t>
            </a:r>
            <a:r>
              <a:rPr lang="en-US" dirty="0" err="1"/>
              <a:t>Xamarin</a:t>
            </a:r>
            <a:r>
              <a:rPr lang="en-US" dirty="0"/>
              <a:t>, iOS and Android!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TOMobileDev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AF04E-6913-574C-823C-FDB453626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2" y="1521343"/>
            <a:ext cx="886653" cy="1546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E97BF-B12A-FF45-99E7-547BBFB9B2C2}"/>
              </a:ext>
            </a:extLst>
          </p:cNvPr>
          <p:cNvSpPr txBox="1"/>
          <p:nvPr/>
        </p:nvSpPr>
        <p:spPr>
          <a:xfrm>
            <a:off x="7574642" y="48378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Sponsored By: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488E0-12A5-1C4D-8637-B80A67682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36" y="5342728"/>
            <a:ext cx="2506218" cy="863346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0BC82874-A505-4347-9FE2-C88AF34434B1}"/>
              </a:ext>
            </a:extLst>
          </p:cNvPr>
          <p:cNvSpPr txBox="1">
            <a:spLocks/>
          </p:cNvSpPr>
          <p:nvPr/>
        </p:nvSpPr>
        <p:spPr>
          <a:xfrm>
            <a:off x="7624231" y="682626"/>
            <a:ext cx="3810001" cy="49588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Automated UI Testing for Mobile</a:t>
            </a:r>
          </a:p>
          <a:p>
            <a:pPr marL="0" indent="0">
              <a:buNone/>
            </a:pPr>
            <a:r>
              <a:rPr lang="en-US" dirty="0"/>
              <a:t>Tuesday, June 19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r>
              <a:rPr lang="en-US" dirty="0" err="1"/>
              <a:t>HackerYou</a:t>
            </a:r>
            <a:r>
              <a:rPr lang="en-US" dirty="0"/>
              <a:t>, 483 Queen St West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Mahdi </a:t>
            </a:r>
            <a:r>
              <a:rPr lang="en-CA" b="1" dirty="0" err="1"/>
              <a:t>Alirezaie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Cloud/Blockchain/Mobile Engineer at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2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302-C3AB-F44B-9292-DAC53B83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FA9A-06D2-6A40-BD97-C4BC6C38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Customer Retention</a:t>
            </a:r>
          </a:p>
          <a:p>
            <a:pPr lvl="1"/>
            <a:r>
              <a:rPr lang="en-CA" dirty="0"/>
              <a:t>Apps must be good from day one!</a:t>
            </a:r>
          </a:p>
          <a:p>
            <a:pPr lvl="1"/>
            <a:r>
              <a:rPr lang="en-CA" dirty="0"/>
              <a:t>55% of users retained after 1 week</a:t>
            </a:r>
          </a:p>
          <a:p>
            <a:pPr lvl="1"/>
            <a:r>
              <a:rPr lang="en-CA" dirty="0"/>
              <a:t>if launched at least once in week 2, 82% retained</a:t>
            </a:r>
          </a:p>
          <a:p>
            <a:pPr lvl="1"/>
            <a:r>
              <a:rPr lang="en-CA" dirty="0">
                <a:hlinkClick r:id="rId3" tooltip="https://www.braze.com/blog/be-your-customers-ritual-consistent-engagement-results-in-90-audience-retention-after-one-month/"/>
              </a:rPr>
              <a:t>https://www.braze.com/blog/be-your-customers-ritual-consistent-engagement-results-in-90-audience-retention-after-one-month/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49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D600-CDCA-F141-9DF4-908A1094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8CBF-B5B0-DC41-8830-71E7FD53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Onboarding</a:t>
            </a:r>
          </a:p>
          <a:p>
            <a:pPr lvl="1"/>
            <a:r>
              <a:rPr lang="en-CA" dirty="0"/>
              <a:t>Login causes 50% drop off</a:t>
            </a:r>
          </a:p>
          <a:p>
            <a:pPr lvl="1"/>
            <a:r>
              <a:rPr lang="en-CA" dirty="0"/>
              <a:t>Intro/Walkthrough</a:t>
            </a:r>
          </a:p>
          <a:p>
            <a:pPr lvl="1"/>
            <a:r>
              <a:rPr lang="en-CA" dirty="0"/>
              <a:t>Interstitials for major new features</a:t>
            </a:r>
          </a:p>
          <a:p>
            <a:pPr lvl="1"/>
            <a:r>
              <a:rPr lang="en-CA" dirty="0"/>
              <a:t>Understand how to draw people in</a:t>
            </a:r>
          </a:p>
        </p:txBody>
      </p:sp>
    </p:spTree>
    <p:extLst>
      <p:ext uri="{BB962C8B-B14F-4D97-AF65-F5344CB8AC3E}">
        <p14:creationId xmlns:p14="http://schemas.microsoft.com/office/powerpoint/2010/main" val="902646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BFC7-E43F-BE40-A956-F926ADA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F59B-89BB-884D-9C77-1C7233F3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Design</a:t>
            </a:r>
          </a:p>
          <a:p>
            <a:pPr lvl="1"/>
            <a:r>
              <a:rPr lang="en-CA" dirty="0"/>
              <a:t>Joel </a:t>
            </a:r>
            <a:r>
              <a:rPr lang="en-CA" dirty="0" err="1"/>
              <a:t>Spolsky</a:t>
            </a:r>
            <a:r>
              <a:rPr lang="en-CA" dirty="0"/>
              <a:t> - User Interface for Developers </a:t>
            </a:r>
            <a:r>
              <a:rPr lang="en-CA" dirty="0">
                <a:hlinkClick r:id="rId3" tooltip="https://www.joelonsoftware.com/2001/10/24/user-interface-design-for-programmers/"/>
              </a:rPr>
              <a:t>https://www.joelonsoftware.com/2001/10/24/user-interface-design-for-programmers/</a:t>
            </a:r>
            <a:endParaRPr lang="en-CA" dirty="0"/>
          </a:p>
          <a:p>
            <a:pPr lvl="1"/>
            <a:r>
              <a:rPr lang="en-CA" dirty="0"/>
              <a:t>Microsoft Inclusive Design </a:t>
            </a:r>
            <a:r>
              <a:rPr lang="en-CA" dirty="0">
                <a:hlinkClick r:id="rId4" tooltip="https://www.microsoft.com/en-us/design/inclusive"/>
              </a:rPr>
              <a:t>https://www.microsoft.com/en-us/design/inclusive</a:t>
            </a:r>
            <a:endParaRPr lang="en-CA" dirty="0"/>
          </a:p>
          <a:p>
            <a:pPr lvl="1"/>
            <a:r>
              <a:rPr lang="en-CA" dirty="0"/>
              <a:t>Where/how/with whom are people using your app?</a:t>
            </a:r>
          </a:p>
          <a:p>
            <a:pPr lvl="1"/>
            <a:r>
              <a:rPr lang="en-CA" dirty="0"/>
              <a:t>Persona spectrum</a:t>
            </a:r>
          </a:p>
        </p:txBody>
      </p:sp>
    </p:spTree>
    <p:extLst>
      <p:ext uri="{BB962C8B-B14F-4D97-AF65-F5344CB8AC3E}">
        <p14:creationId xmlns:p14="http://schemas.microsoft.com/office/powerpoint/2010/main" val="4016934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A889-501D-D840-BC5F-D2D47422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D18F-127C-F44E-943B-68F89B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Tools for Design</a:t>
            </a:r>
          </a:p>
          <a:p>
            <a:pPr lvl="1"/>
            <a:r>
              <a:rPr lang="en-CA" dirty="0"/>
              <a:t>Paper sketches/whiteboard</a:t>
            </a:r>
          </a:p>
          <a:p>
            <a:pPr lvl="1"/>
            <a:r>
              <a:rPr lang="en-CA" dirty="0"/>
              <a:t>Adobe XD</a:t>
            </a:r>
          </a:p>
          <a:p>
            <a:pPr lvl="1"/>
            <a:r>
              <a:rPr lang="en-CA" dirty="0"/>
              <a:t>Sketch</a:t>
            </a:r>
          </a:p>
          <a:p>
            <a:pPr lvl="1"/>
            <a:r>
              <a:rPr lang="en-CA"/>
              <a:t>InVision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5161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A889-501D-D840-BC5F-D2D47422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D18F-127C-F44E-943B-68F89B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</a:t>
            </a:r>
          </a:p>
          <a:p>
            <a:pPr lvl="1"/>
            <a:r>
              <a:rPr lang="en-CA" dirty="0"/>
              <a:t>Developers have new, fast phones, users do not</a:t>
            </a:r>
          </a:p>
          <a:p>
            <a:pPr lvl="1"/>
            <a:r>
              <a:rPr lang="en-CA" dirty="0"/>
              <a:t>Scenario - 12 second load time</a:t>
            </a:r>
          </a:p>
          <a:p>
            <a:pPr lvl="1"/>
            <a:r>
              <a:rPr lang="en-CA" dirty="0"/>
              <a:t>Test on old devices!</a:t>
            </a:r>
          </a:p>
          <a:p>
            <a:pPr lvl="1"/>
            <a:r>
              <a:rPr lang="en-CA" dirty="0"/>
              <a:t>Use the profiler - ALWAYS</a:t>
            </a:r>
          </a:p>
        </p:txBody>
      </p:sp>
    </p:spTree>
    <p:extLst>
      <p:ext uri="{BB962C8B-B14F-4D97-AF65-F5344CB8AC3E}">
        <p14:creationId xmlns:p14="http://schemas.microsoft.com/office/powerpoint/2010/main" val="1776370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A889-501D-D840-BC5F-D2D47422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D18F-127C-F44E-943B-68F89B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Release Builds</a:t>
            </a:r>
          </a:p>
          <a:p>
            <a:pPr lvl="1"/>
            <a:r>
              <a:rPr lang="en-CA" dirty="0"/>
              <a:t>Always ship using LLVM Optimizing Compiler (in project options)</a:t>
            </a:r>
          </a:p>
          <a:p>
            <a:pPr lvl="1"/>
            <a:r>
              <a:rPr lang="en-CA" dirty="0"/>
              <a:t>On Android, opt for AOT or Hybrid Compilation</a:t>
            </a:r>
          </a:p>
        </p:txBody>
      </p:sp>
    </p:spTree>
    <p:extLst>
      <p:ext uri="{BB962C8B-B14F-4D97-AF65-F5344CB8AC3E}">
        <p14:creationId xmlns:p14="http://schemas.microsoft.com/office/powerpoint/2010/main" val="4107329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A889-501D-D840-BC5F-D2D47422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Xamarin – Miguel’s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D18F-127C-F44E-943B-68F89B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Networking</a:t>
            </a:r>
          </a:p>
          <a:p>
            <a:pPr lvl="1"/>
            <a:r>
              <a:rPr lang="en-CA" dirty="0" err="1"/>
              <a:t>json</a:t>
            </a:r>
            <a:r>
              <a:rPr lang="en-CA" dirty="0"/>
              <a:t> sucks, very slow</a:t>
            </a:r>
          </a:p>
          <a:p>
            <a:pPr lvl="1"/>
            <a:r>
              <a:rPr lang="en-CA" dirty="0"/>
              <a:t>binary </a:t>
            </a:r>
            <a:r>
              <a:rPr lang="en-CA" dirty="0" err="1"/>
              <a:t>json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https://www.newtonsoft.com/json/help/html/SerializeToBson.htm</a:t>
            </a:r>
            <a:endParaRPr lang="en-CA" dirty="0"/>
          </a:p>
          <a:p>
            <a:pPr lvl="1"/>
            <a:r>
              <a:rPr lang="en-CA" dirty="0"/>
              <a:t>protocol buffers</a:t>
            </a:r>
          </a:p>
          <a:p>
            <a:pPr lvl="2"/>
            <a:r>
              <a:rPr lang="en-CA" dirty="0">
                <a:hlinkClick r:id="rId4" tooltip="https://github.com/mgravell/protobuf-net"/>
              </a:rPr>
              <a:t>https://github.com/mgravell/protobuf-net</a:t>
            </a:r>
            <a:endParaRPr lang="en-CA" dirty="0"/>
          </a:p>
          <a:p>
            <a:pPr lvl="2"/>
            <a:r>
              <a:rPr lang="en-CA" dirty="0">
                <a:hlinkClick r:id="rId5" tooltip="https://developers.google.com/protocol-buffers/docs/csharptutorial"/>
              </a:rPr>
              <a:t>https://developers.google.com/protocol-buffers/docs/csharptutorial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778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42F0-CA49-2945-A37D-F21C8E5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781C-02F1-CE47-BBFE-85D2477B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Simplified project templates</a:t>
            </a:r>
          </a:p>
          <a:p>
            <a:r>
              <a:rPr lang="en-CA" dirty="0"/>
              <a:t>Streamlined Mac provisioning (mono, </a:t>
            </a:r>
            <a:r>
              <a:rPr lang="en-CA" dirty="0" err="1"/>
              <a:t>xcode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 for VS agent)</a:t>
            </a:r>
          </a:p>
          <a:p>
            <a:r>
              <a:rPr lang="en-CA" dirty="0"/>
              <a:t>New Android Device Manager + Android SDK Manager</a:t>
            </a:r>
          </a:p>
          <a:p>
            <a:pPr lvl="1"/>
            <a:r>
              <a:rPr lang="en-CA" dirty="0"/>
              <a:t>Automatically suggests installs</a:t>
            </a:r>
          </a:p>
          <a:p>
            <a:r>
              <a:rPr lang="en-CA" dirty="0"/>
              <a:t>Much improved </a:t>
            </a:r>
            <a:r>
              <a:rPr lang="en-CA" dirty="0" err="1"/>
              <a:t>Xaml</a:t>
            </a:r>
            <a:r>
              <a:rPr lang="en-CA" dirty="0"/>
              <a:t>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3863938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CBB-64CE-2645-9935-1AAA5292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C692-C17E-E540-AE12-C383BA07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Android improvements</a:t>
            </a:r>
          </a:p>
          <a:p>
            <a:pPr lvl="1"/>
            <a:r>
              <a:rPr lang="en-CA" dirty="0"/>
              <a:t>AXML Designer</a:t>
            </a:r>
          </a:p>
          <a:p>
            <a:pPr lvl="1"/>
            <a:r>
              <a:rPr lang="en-CA" dirty="0"/>
              <a:t>Build performance</a:t>
            </a:r>
          </a:p>
          <a:p>
            <a:pPr lvl="1"/>
            <a:r>
              <a:rPr lang="en-CA" dirty="0"/>
              <a:t>Deployment performance</a:t>
            </a:r>
          </a:p>
          <a:p>
            <a:pPr lvl="1"/>
            <a:r>
              <a:rPr lang="en-CA" dirty="0"/>
              <a:t>Android Emulator on Hyper-V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48426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DDE8-1870-E746-BC83-3857DB2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D278-0C62-1C42-89B6-93AA26B3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iOS Improvements</a:t>
            </a:r>
          </a:p>
          <a:p>
            <a:pPr lvl="1"/>
            <a:r>
              <a:rPr lang="en-CA" dirty="0"/>
              <a:t>Storyboard Designer - new size classes support</a:t>
            </a:r>
          </a:p>
          <a:p>
            <a:pPr lvl="1"/>
            <a:r>
              <a:rPr lang="en-CA" dirty="0"/>
              <a:t>Full static </a:t>
            </a:r>
            <a:r>
              <a:rPr lang="en-CA" dirty="0" err="1"/>
              <a:t>startup</a:t>
            </a:r>
            <a:endParaRPr lang="en-CA" dirty="0"/>
          </a:p>
          <a:p>
            <a:pPr lvl="2"/>
            <a:r>
              <a:rPr lang="en-CA" dirty="0"/>
              <a:t>Consume less memory, faster </a:t>
            </a:r>
            <a:r>
              <a:rPr lang="en-CA" dirty="0" err="1"/>
              <a:t>startup</a:t>
            </a:r>
            <a:endParaRPr lang="en-CA" dirty="0"/>
          </a:p>
          <a:p>
            <a:pPr lvl="2"/>
            <a:r>
              <a:rPr lang="en-CA" dirty="0"/>
              <a:t>Faster VS for Mac </a:t>
            </a:r>
            <a:r>
              <a:rPr lang="en-CA" dirty="0" err="1"/>
              <a:t>startup</a:t>
            </a:r>
            <a:r>
              <a:rPr lang="en-CA" dirty="0"/>
              <a:t> 11s to 7s - think about the impact on mobile</a:t>
            </a:r>
          </a:p>
          <a:p>
            <a:pPr lvl="2"/>
            <a:r>
              <a:rPr lang="en-CA" dirty="0"/>
              <a:t>23-34% improvement on mem usage - same as swift</a:t>
            </a:r>
          </a:p>
          <a:p>
            <a:pPr lvl="1"/>
            <a:r>
              <a:rPr lang="en-CA" dirty="0"/>
              <a:t>[Weak] attribute replaces </a:t>
            </a:r>
            <a:r>
              <a:rPr lang="en-CA" dirty="0" err="1"/>
              <a:t>WeakReference</a:t>
            </a:r>
            <a:r>
              <a:rPr lang="en-CA" dirty="0"/>
              <a:t>&lt;T&gt;</a:t>
            </a:r>
          </a:p>
          <a:p>
            <a:pPr lvl="1"/>
            <a:r>
              <a:rPr lang="en-CA" dirty="0"/>
              <a:t>Provision an iOS device automatically in seconds (provisioning profiles, certificates, entitlements)</a:t>
            </a:r>
          </a:p>
        </p:txBody>
      </p:sp>
    </p:spTree>
    <p:extLst>
      <p:ext uri="{BB962C8B-B14F-4D97-AF65-F5344CB8AC3E}">
        <p14:creationId xmlns:p14="http://schemas.microsoft.com/office/powerpoint/2010/main" val="148830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  <a:p>
            <a:pPr lvl="1"/>
            <a:r>
              <a:rPr lang="en-CA" dirty="0"/>
              <a:t>Frameworks</a:t>
            </a:r>
          </a:p>
          <a:p>
            <a:pPr lvl="1"/>
            <a:r>
              <a:rPr lang="en-CA" dirty="0"/>
              <a:t>Tools</a:t>
            </a:r>
          </a:p>
          <a:p>
            <a:pPr lvl="1"/>
            <a:r>
              <a:rPr lang="en-CA" dirty="0"/>
              <a:t>Design/UX</a:t>
            </a:r>
          </a:p>
          <a:p>
            <a:pPr lvl="1"/>
            <a:r>
              <a:rPr lang="en-CA" dirty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DDE8-1870-E746-BC83-3857DB2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D278-0C62-1C42-89B6-93AA26B3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Profiler improvements</a:t>
            </a:r>
          </a:p>
          <a:p>
            <a:pPr lvl="1"/>
            <a:r>
              <a:rPr lang="en-CA" dirty="0"/>
              <a:t>Light allocations mode</a:t>
            </a:r>
          </a:p>
          <a:p>
            <a:pPr lvl="1"/>
            <a:r>
              <a:rPr lang="en-CA" dirty="0"/>
              <a:t>Snapshot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141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DDE8-1870-E746-BC83-3857DB2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D278-0C62-1C42-89B6-93AA26B3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Xamarin Essentials</a:t>
            </a:r>
          </a:p>
          <a:p>
            <a:pPr lvl="1"/>
            <a:r>
              <a:rPr lang="en-CA" dirty="0"/>
              <a:t>replaces individual plugins</a:t>
            </a:r>
          </a:p>
          <a:p>
            <a:r>
              <a:rPr lang="en-CA" dirty="0"/>
              <a:t>Xamarin Forms Project F100</a:t>
            </a:r>
          </a:p>
          <a:p>
            <a:pPr lvl="1"/>
            <a:r>
              <a:rPr lang="en-CA" dirty="0"/>
              <a:t>Top 100 annoyances</a:t>
            </a:r>
          </a:p>
          <a:p>
            <a:r>
              <a:rPr lang="en-CA" dirty="0" err="1"/>
              <a:t>Xamarin.Forms</a:t>
            </a:r>
            <a:r>
              <a:rPr lang="en-CA" dirty="0"/>
              <a:t> 3.0 RTM</a:t>
            </a:r>
          </a:p>
        </p:txBody>
      </p:sp>
    </p:spTree>
    <p:extLst>
      <p:ext uri="{BB962C8B-B14F-4D97-AF65-F5344CB8AC3E}">
        <p14:creationId xmlns:p14="http://schemas.microsoft.com/office/powerpoint/2010/main" val="201290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DDE8-1870-E746-BC83-3857DB2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D278-0C62-1C42-89B6-93AA26B3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Beyond Build 2018</a:t>
            </a:r>
          </a:p>
          <a:p>
            <a:pPr lvl="1"/>
            <a:r>
              <a:rPr lang="en-CA" dirty="0" err="1"/>
              <a:t>Elmish.XamarinForms</a:t>
            </a:r>
            <a:r>
              <a:rPr lang="en-CA" dirty="0"/>
              <a:t> - Elm + F# + </a:t>
            </a:r>
            <a:r>
              <a:rPr lang="en-CA" dirty="0" err="1"/>
              <a:t>Xamarin.Forms</a:t>
            </a:r>
            <a:r>
              <a:rPr lang="en-CA" dirty="0"/>
              <a:t> - similar to react</a:t>
            </a:r>
          </a:p>
          <a:p>
            <a:pPr lvl="1"/>
            <a:r>
              <a:rPr lang="en-CA" dirty="0" err="1"/>
              <a:t>Ooui</a:t>
            </a:r>
            <a:r>
              <a:rPr lang="en-CA" dirty="0"/>
              <a:t> - Xamarin forms ASP.NET Core </a:t>
            </a:r>
            <a:r>
              <a:rPr lang="en-CA" dirty="0" err="1"/>
              <a:t>WebAssembly</a:t>
            </a:r>
            <a:endParaRPr lang="en-CA" dirty="0"/>
          </a:p>
          <a:p>
            <a:pPr lvl="1"/>
            <a:r>
              <a:rPr lang="en-CA" dirty="0" err="1"/>
              <a:t>GraphQL</a:t>
            </a:r>
            <a:endParaRPr lang="en-CA" dirty="0"/>
          </a:p>
          <a:p>
            <a:pPr lvl="1"/>
            <a:r>
              <a:rPr lang="en-CA" dirty="0" err="1"/>
              <a:t>Xamarin.Forms</a:t>
            </a:r>
            <a:r>
              <a:rPr lang="en-CA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val="3975728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4250813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DA8F2-2D3F-8346-B61B-A67DEF5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CA" sz="2400" dirty="0"/>
              <a:t>Globalization - Right to Left (RTL) flow direction for text, layouts, and images.</a:t>
            </a:r>
          </a:p>
          <a:p>
            <a:r>
              <a:rPr lang="en-US" sz="2400" dirty="0"/>
              <a:t>CSS - </a:t>
            </a:r>
            <a:r>
              <a:rPr lang="en-CA" sz="2400" dirty="0"/>
              <a:t>An alternative styling implementation to complement XAML styles and support</a:t>
            </a:r>
            <a:r>
              <a:rPr lang="en-CA" dirty="0"/>
              <a:t> </a:t>
            </a:r>
            <a:endParaRPr lang="en-US" sz="2400" dirty="0"/>
          </a:p>
          <a:p>
            <a:r>
              <a:rPr lang="en-CA" sz="2400" dirty="0" err="1"/>
              <a:t>FlexLayout</a:t>
            </a:r>
            <a:r>
              <a:rPr lang="en-CA" sz="2400" dirty="0"/>
              <a:t>  - A flexible box layout container using</a:t>
            </a:r>
          </a:p>
          <a:p>
            <a:r>
              <a:rPr lang="en-CA" sz="2400" dirty="0"/>
              <a:t>Visual State Manager  - Specify states for a control to customize appearance and behavior.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134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37B-A65E-5947-8598-9D42C4E3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1690-9AA2-B942-AA64-E3631C84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en-US" dirty="0" err="1"/>
              <a:t>Xamarin.Forms</a:t>
            </a:r>
            <a:r>
              <a:rPr lang="en-US" baseline="0" dirty="0"/>
              <a:t> 3.0</a:t>
            </a:r>
          </a:p>
          <a:p>
            <a:r>
              <a:rPr lang="en-US" sz="1800" dirty="0">
                <a:hlinkClick r:id="rId3"/>
              </a:rPr>
              <a:t>https://github.com/Microsoft/ConferenceVision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1704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E32D-AFA1-6A48-A3CC-7CD2D080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9359-F1A1-A044-B295-00981EA7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https://github.com/xamarin/Xamarin.Forms/wiki/Feature-Roadmap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04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F7EE-B590-2948-804E-3969AC95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456E3-10FC-AA43-9C88-05FB87FC6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Live Reload</a:t>
            </a:r>
          </a:p>
          <a:p>
            <a:r>
              <a:rPr lang="en-US" sz="1800" dirty="0">
                <a:hlinkClick r:id="rId3"/>
              </a:rPr>
              <a:t>https://www.youtube.com/watch?v=-5WJZpeXlC8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0341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010A-8884-5348-A3E4-A41DB4C79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69" y="5280847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https://tinyurl.com/TOMobileYouTube</a:t>
            </a:r>
          </a:p>
          <a:p>
            <a:r>
              <a:rPr lang="en-US" dirty="0"/>
              <a:t>WhatsApp 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hTNLhW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691489"/>
            <a:ext cx="8630089" cy="256863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Full Service Enterprise Mobile Development</a:t>
            </a:r>
          </a:p>
          <a:p>
            <a:pPr lvl="1"/>
            <a:r>
              <a:rPr lang="en-US" dirty="0"/>
              <a:t>Technical consulting</a:t>
            </a:r>
          </a:p>
          <a:p>
            <a:pPr lvl="1"/>
            <a:r>
              <a:rPr lang="en-US" dirty="0"/>
              <a:t>Mobile strategy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" y="2336732"/>
            <a:ext cx="28384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710" y="5568071"/>
            <a:ext cx="2032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.NET Meetup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Toronto .NET Meetup is focused on educating developers in Toronto. Our meetup is open to all .NET lovers.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/Toronto-NET-Meetup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TorontoDotnetUG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399"/>
            <a:ext cx="3810001" cy="55497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NoSQL for .NET &amp; Azure Event Grid</a:t>
            </a:r>
          </a:p>
          <a:p>
            <a:pPr marL="0" indent="0">
              <a:buNone/>
            </a:pPr>
            <a:r>
              <a:rPr lang="en-US" dirty="0"/>
              <a:t>Tuesday, May 29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Toronto Office</a:t>
            </a:r>
          </a:p>
          <a:p>
            <a:pPr marL="0" indent="0">
              <a:buNone/>
            </a:pPr>
            <a:r>
              <a:rPr lang="en-US" dirty="0"/>
              <a:t>222 Bay Street, Suite 1201</a:t>
            </a:r>
          </a:p>
          <a:p>
            <a:pPr marL="0" indent="0">
              <a:buNone/>
            </a:pPr>
            <a:r>
              <a:rPr lang="en-US" dirty="0"/>
              <a:t>TD Centre </a:t>
            </a:r>
            <a:r>
              <a:rPr lang="mr-IN" dirty="0"/>
              <a:t>–</a:t>
            </a:r>
            <a:r>
              <a:rPr lang="en-US" dirty="0"/>
              <a:t> E&amp;Y Tower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Matthew D. Groves</a:t>
            </a:r>
          </a:p>
          <a:p>
            <a:pPr marL="0" indent="0">
              <a:buNone/>
            </a:pPr>
            <a:r>
              <a:rPr lang="en-CA" b="1" dirty="0" err="1"/>
              <a:t>Callon</a:t>
            </a:r>
            <a:r>
              <a:rPr lang="en-CA" b="1" dirty="0"/>
              <a:t> Campbell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0" y="1714582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br>
              <a:rPr lang="en-US" dirty="0"/>
            </a:br>
            <a:r>
              <a:rPr lang="en-US" dirty="0"/>
              <a:t>Microsoft Build Recap</a:t>
            </a:r>
            <a:br>
              <a:rPr lang="en-US" dirty="0"/>
            </a:br>
            <a:r>
              <a:rPr lang="en-US" dirty="0"/>
              <a:t>Xamarin Forms 3.0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John Causer &amp; Dylan Berry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Autofit/>
          </a:bodyPr>
          <a:lstStyle/>
          <a:p>
            <a:r>
              <a:rPr lang="en-US" sz="2400" dirty="0"/>
              <a:t>7 Years Professional Development experience</a:t>
            </a:r>
          </a:p>
          <a:p>
            <a:r>
              <a:rPr lang="en-US" sz="2400" dirty="0"/>
              <a:t>Mobile Developer @ BSI Labs</a:t>
            </a:r>
          </a:p>
          <a:p>
            <a:r>
              <a:rPr lang="en-US" sz="2400" dirty="0"/>
              <a:t>Planet Xamarin Community Author</a:t>
            </a:r>
          </a:p>
          <a:p>
            <a:r>
              <a:rPr lang="en-US" sz="2400" dirty="0"/>
              <a:t>Xamarin Certified Developer</a:t>
            </a:r>
          </a:p>
          <a:p>
            <a:r>
              <a:rPr lang="en-US" sz="2400" dirty="0"/>
              <a:t>2.5 Years Mobile Development experience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danielcauser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549F9-A060-644A-851A-D83A29A3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10FAC-6522-7543-AFD9-949D876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17324</TotalTime>
  <Words>1133</Words>
  <Application>Microsoft Macintosh PowerPoint</Application>
  <PresentationFormat>Widescreen</PresentationFormat>
  <Paragraphs>295</Paragraphs>
  <Slides>48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Century Gothic</vt:lpstr>
      <vt:lpstr>Mangal</vt:lpstr>
      <vt:lpstr>Wingdings</vt:lpstr>
      <vt:lpstr>Wingdings 2</vt:lpstr>
      <vt:lpstr>Quotable</vt:lpstr>
      <vt:lpstr>Toronto Mobile .NET Developers</vt:lpstr>
      <vt:lpstr>Time &amp; Location</vt:lpstr>
      <vt:lpstr>PowerPoint Presentation</vt:lpstr>
      <vt:lpstr>Speakers </vt:lpstr>
      <vt:lpstr>Connect</vt:lpstr>
      <vt:lpstr>Sponsor</vt:lpstr>
      <vt:lpstr>PowerPoint Presentation</vt:lpstr>
      <vt:lpstr>HttpTracer Microsoft Build Recap Xamarin Forms 3.0</vt:lpstr>
      <vt:lpstr>Daniel John Causer</vt:lpstr>
      <vt:lpstr>Dylan Berry</vt:lpstr>
      <vt:lpstr>HttpTracer</vt:lpstr>
      <vt:lpstr>HttpTracer v1.0.0</vt:lpstr>
      <vt:lpstr>Demo</vt:lpstr>
      <vt:lpstr>HttpTracer Improvements</vt:lpstr>
      <vt:lpstr>Come Contribute</vt:lpstr>
      <vt:lpstr>Microsoft Build 2018</vt:lpstr>
      <vt:lpstr>Personal Experience</vt:lpstr>
      <vt:lpstr>Vision</vt:lpstr>
      <vt:lpstr>Microsoft Ecosystem - Azure</vt:lpstr>
      <vt:lpstr>Microsoft Ecosystem – M365</vt:lpstr>
      <vt:lpstr>Visual Studio</vt:lpstr>
      <vt:lpstr>Demo</vt:lpstr>
      <vt:lpstr>Visual Studio</vt:lpstr>
      <vt:lpstr>Visual Studio</vt:lpstr>
      <vt:lpstr>Visual Studio for Mac</vt:lpstr>
      <vt:lpstr>C#</vt:lpstr>
      <vt:lpstr>Future C#</vt:lpstr>
      <vt:lpstr>Xamarin – Miguel’s Advice</vt:lpstr>
      <vt:lpstr>Xamarin – Miguel’s Advice </vt:lpstr>
      <vt:lpstr>Xamarin – Miguel’s Advice </vt:lpstr>
      <vt:lpstr>Xamarin – Miguel’s Advice </vt:lpstr>
      <vt:lpstr>Xamarin – Miguel’s Advice </vt:lpstr>
      <vt:lpstr>Xamarin – Miguel’s Advice</vt:lpstr>
      <vt:lpstr>Xamarin – Miguel’s Advice</vt:lpstr>
      <vt:lpstr>Xamarin – Miguel’s Advice</vt:lpstr>
      <vt:lpstr>Xamarin – Miguel’s Advice</vt:lpstr>
      <vt:lpstr>Xamarin Development Tools</vt:lpstr>
      <vt:lpstr>Xamarin Development Tools</vt:lpstr>
      <vt:lpstr>Xamarin Development Tools</vt:lpstr>
      <vt:lpstr>Xamarin Development Tools</vt:lpstr>
      <vt:lpstr>Xamarin Development Tools</vt:lpstr>
      <vt:lpstr>Xamarin Development Tools</vt:lpstr>
      <vt:lpstr>Xamarin.Forms 3.0</vt:lpstr>
      <vt:lpstr>Xamarin.Forms 3.0</vt:lpstr>
      <vt:lpstr>Demo</vt:lpstr>
      <vt:lpstr>Xamarin.Forms Roadmap</vt:lpstr>
      <vt:lpstr>Demo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Dylan Berry</cp:lastModifiedBy>
  <cp:revision>143</cp:revision>
  <dcterms:created xsi:type="dcterms:W3CDTF">2017-09-17T17:51:24Z</dcterms:created>
  <dcterms:modified xsi:type="dcterms:W3CDTF">2018-05-16T12:26:01Z</dcterms:modified>
</cp:coreProperties>
</file>