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22" r:id="rId4"/>
    <p:sldId id="261" r:id="rId5"/>
    <p:sldId id="266" r:id="rId6"/>
    <p:sldId id="263" r:id="rId7"/>
    <p:sldId id="321" r:id="rId8"/>
    <p:sldId id="262" r:id="rId9"/>
    <p:sldId id="340" r:id="rId10"/>
    <p:sldId id="265" r:id="rId11"/>
    <p:sldId id="272" r:id="rId12"/>
    <p:sldId id="299" r:id="rId13"/>
    <p:sldId id="328" r:id="rId14"/>
    <p:sldId id="344" r:id="rId15"/>
    <p:sldId id="346" r:id="rId16"/>
    <p:sldId id="332" r:id="rId17"/>
    <p:sldId id="342" r:id="rId18"/>
    <p:sldId id="341" r:id="rId19"/>
    <p:sldId id="343" r:id="rId20"/>
    <p:sldId id="28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1552BE3-ABAB-2843-95A2-9099FE3AE2F7}">
          <p14:sldIdLst>
            <p14:sldId id="256"/>
          </p14:sldIdLst>
        </p14:section>
        <p14:section name="Group Info" id="{7C3DE507-C9AE-0D4B-B431-82EC04377F25}">
          <p14:sldIdLst>
            <p14:sldId id="259"/>
            <p14:sldId id="322"/>
            <p14:sldId id="261"/>
            <p14:sldId id="266"/>
            <p14:sldId id="263"/>
            <p14:sldId id="321"/>
          </p14:sldIdLst>
        </p14:section>
        <p14:section name="Main Topic" id="{FBA2E764-9841-4644-8979-37BE0FE8EAE3}">
          <p14:sldIdLst>
            <p14:sldId id="262"/>
            <p14:sldId id="340"/>
            <p14:sldId id="265"/>
            <p14:sldId id="272"/>
            <p14:sldId id="299"/>
            <p14:sldId id="328"/>
            <p14:sldId id="344"/>
            <p14:sldId id="346"/>
            <p14:sldId id="332"/>
            <p14:sldId id="342"/>
            <p14:sldId id="341"/>
            <p14:sldId id="343"/>
          </p14:sldIdLst>
        </p14:section>
        <p14:section name="Closing" id="{7372B6C0-ECC0-1D48-AE2C-E949F83D254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ylan Berry" initials="DB" lastIdx="1" clrIdx="0">
    <p:extLst/>
  </p:cmAuthor>
  <p:cmAuthor id="2" name="Dylan Berry" initials="DB [2]" lastIdx="1" clrIdx="1">
    <p:extLst/>
  </p:cmAuthor>
  <p:cmAuthor id="3" name="Dylan Berry" initials="DB [3]" lastIdx="1" clrIdx="2">
    <p:extLst/>
  </p:cmAuthor>
  <p:cmAuthor id="4" name="Dylan Berry" initials="DB [4]" lastIdx="1" clrIdx="3">
    <p:extLst/>
  </p:cmAuthor>
  <p:cmAuthor id="5" name="Dylan Berry" initials="DB [5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/>
    <p:restoredTop sz="88682"/>
  </p:normalViewPr>
  <p:slideViewPr>
    <p:cSldViewPr snapToGrid="0" snapToObjects="1">
      <p:cViewPr varScale="1">
        <p:scale>
          <a:sx n="115" d="100"/>
          <a:sy n="115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54DF-74C0-E146-BAD7-48563FFA43F1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F2D2-68CD-A44C-B834-D97B08098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Marketing/Adoption</a:t>
            </a:r>
          </a:p>
          <a:p>
            <a:pPr lvl="1"/>
            <a:r>
              <a:rPr lang="en-US" dirty="0"/>
              <a:t>Usability</a:t>
            </a:r>
          </a:p>
          <a:p>
            <a:r>
              <a:rPr lang="en-US" dirty="0"/>
              <a:t>HELP! I can’t do this all by myself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2F2D2-68CD-A44C-B834-D97B08098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6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 sz="1100"/>
            </a:lvl1pPr>
          </a:lstStyle>
          <a:p>
            <a:fld id="{18C79C5D-2A6F-F04D-97DA-BEF2467B64E4}" type="datetimeFigureOut">
              <a:rPr lang="en-US" smtClean="0"/>
              <a:pPr/>
              <a:t>5/14/18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 sz="3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Mobile .NET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Build Conference, </a:t>
            </a:r>
            <a:r>
              <a:rPr lang="en-CA" dirty="0" err="1"/>
              <a:t>HttpTracer</a:t>
            </a:r>
            <a:r>
              <a:rPr lang="en-CA" dirty="0"/>
              <a:t>, </a:t>
            </a:r>
            <a:r>
              <a:rPr lang="en-CA" dirty="0" err="1"/>
              <a:t>Xamarin</a:t>
            </a:r>
            <a:r>
              <a:rPr lang="en-CA" dirty="0"/>
              <a:t> Forms 3.0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348" y="2874015"/>
            <a:ext cx="886653" cy="15461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001" y="5823886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15, 2018</a:t>
            </a:r>
          </a:p>
        </p:txBody>
      </p:sp>
    </p:spTree>
    <p:extLst>
      <p:ext uri="{BB962C8B-B14F-4D97-AF65-F5344CB8AC3E}">
        <p14:creationId xmlns:p14="http://schemas.microsoft.com/office/powerpoint/2010/main" val="193967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Dylan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7199873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17 Years Professional Development experience</a:t>
            </a:r>
          </a:p>
          <a:p>
            <a:r>
              <a:rPr lang="en-US" dirty="0"/>
              <a:t>Mobile Developer @ BSI Labs</a:t>
            </a:r>
          </a:p>
          <a:p>
            <a:r>
              <a:rPr lang="en-US" dirty="0"/>
              <a:t>Xamarin Certified Developer</a:t>
            </a:r>
          </a:p>
          <a:p>
            <a:r>
              <a:rPr lang="en-US" dirty="0"/>
              <a:t>4 Years Mobile Development experience</a:t>
            </a:r>
          </a:p>
          <a:p>
            <a:r>
              <a:rPr lang="en-US" dirty="0"/>
              <a:t>@</a:t>
            </a:r>
            <a:r>
              <a:rPr lang="en-US" dirty="0" err="1"/>
              <a:t>dylanberry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8A156-EFC2-154E-B80F-60C4A27A1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2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HTTP Debugging</a:t>
            </a:r>
          </a:p>
        </p:txBody>
      </p:sp>
    </p:spTree>
    <p:extLst>
      <p:ext uri="{BB962C8B-B14F-4D97-AF65-F5344CB8AC3E}">
        <p14:creationId xmlns:p14="http://schemas.microsoft.com/office/powerpoint/2010/main" val="19456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Tracer Lib v-1.0.0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US" sz="2400" dirty="0"/>
              <a:t>Make our lives easier when debugging Http Calls</a:t>
            </a:r>
          </a:p>
          <a:p>
            <a:r>
              <a:rPr lang="en-US" sz="2400" dirty="0"/>
              <a:t>OSS</a:t>
            </a:r>
          </a:p>
          <a:p>
            <a:r>
              <a:rPr lang="en-US" sz="2400" dirty="0"/>
              <a:t>Easy to use and setup</a:t>
            </a:r>
          </a:p>
          <a:p>
            <a:r>
              <a:rPr lang="en-US" sz="2400" dirty="0"/>
              <a:t>Multi Target lib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6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7C647-1299-D44E-98D8-3FAEF3D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D301-9FB0-FA44-8C2A-42D62AA41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268404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r>
              <a:rPr lang="en-US" dirty="0"/>
              <a:t> </a:t>
            </a:r>
            <a:r>
              <a:rPr lang="en-CA" dirty="0"/>
              <a:t>Improvements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D6D95-4EB7-6649-ABB6-86003EA3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CA" sz="2400" dirty="0"/>
              <a:t>Cover types of requests like media</a:t>
            </a:r>
          </a:p>
          <a:p>
            <a:r>
              <a:rPr lang="en-CA" sz="2400" dirty="0"/>
              <a:t>Customise log text (simple, complex)</a:t>
            </a:r>
            <a:endParaRPr lang="en-US" sz="2400" dirty="0"/>
          </a:p>
          <a:p>
            <a:r>
              <a:rPr lang="en-CA" sz="2400" dirty="0"/>
              <a:t>Make Visual studio extensions (Fiddler alike)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Come contribute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9ECB6-5628-F545-98F0-417DC3C2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03" y="2768755"/>
            <a:ext cx="4660435" cy="31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Build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&amp;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58619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//build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633E-5210-5E47-9AA9-5C5E800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E9B74-4623-6348-A380-C6472F593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New?</a:t>
            </a:r>
          </a:p>
        </p:txBody>
      </p:sp>
    </p:spTree>
    <p:extLst>
      <p:ext uri="{BB962C8B-B14F-4D97-AF65-F5344CB8AC3E}">
        <p14:creationId xmlns:p14="http://schemas.microsoft.com/office/powerpoint/2010/main" val="425081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Xamarin.Forms</a:t>
            </a:r>
            <a:r>
              <a:rPr lang="en-US" dirty="0"/>
              <a:t> 3.0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DA8F2-2D3F-8346-B61B-A67DEF5C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55893" cy="3710162"/>
          </a:xfrm>
        </p:spPr>
        <p:txBody>
          <a:bodyPr>
            <a:noAutofit/>
          </a:bodyPr>
          <a:lstStyle/>
          <a:p>
            <a:r>
              <a:rPr lang="en-CA" sz="2400" dirty="0"/>
              <a:t>Globalization - Right to Left (RTL) flow direction for text, layouts, and images.</a:t>
            </a:r>
          </a:p>
          <a:p>
            <a:r>
              <a:rPr lang="en-US" sz="2400" dirty="0"/>
              <a:t>CSS - </a:t>
            </a:r>
            <a:r>
              <a:rPr lang="en-CA" sz="2400" dirty="0"/>
              <a:t>An alternative styling implementation to complement XAML styles and support</a:t>
            </a:r>
            <a:r>
              <a:rPr lang="en-CA" dirty="0"/>
              <a:t> </a:t>
            </a:r>
            <a:endParaRPr lang="en-US" sz="2400" dirty="0"/>
          </a:p>
          <a:p>
            <a:r>
              <a:rPr lang="en-CA" sz="2400" dirty="0" err="1"/>
              <a:t>FlexLayout</a:t>
            </a:r>
            <a:r>
              <a:rPr lang="en-CA" sz="2400" dirty="0"/>
              <a:t>  - A flexible box layout container using</a:t>
            </a:r>
          </a:p>
          <a:p>
            <a:r>
              <a:rPr lang="en-CA" sz="2400" dirty="0"/>
              <a:t>Visual State Manager  - Specify states for a control to customize appearance and behavior.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13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&amp;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Tuesday of the month @ 6:00pm</a:t>
            </a:r>
          </a:p>
          <a:p>
            <a:r>
              <a:rPr lang="en-US" dirty="0" err="1"/>
              <a:t>HackerYou</a:t>
            </a:r>
            <a:r>
              <a:rPr lang="en-US" dirty="0"/>
              <a:t>, 485 Queen St West</a:t>
            </a:r>
          </a:p>
        </p:txBody>
      </p:sp>
    </p:spTree>
    <p:extLst>
      <p:ext uri="{BB962C8B-B14F-4D97-AF65-F5344CB8AC3E}">
        <p14:creationId xmlns:p14="http://schemas.microsoft.com/office/powerpoint/2010/main" val="4516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3010A-8884-5348-A3E4-A41DB4C79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69" y="5280847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Mobile .NET Developers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support you need in the changing world of </a:t>
            </a:r>
            <a:r>
              <a:rPr lang="en-US" dirty="0" err="1"/>
              <a:t>Xamarin</a:t>
            </a:r>
            <a:r>
              <a:rPr lang="en-US" dirty="0"/>
              <a:t>, iOS and Android!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TOMobileDev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400"/>
            <a:ext cx="3810001" cy="49588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Google I/O + Flutter 3</a:t>
            </a:r>
          </a:p>
          <a:p>
            <a:pPr marL="0" indent="0">
              <a:buNone/>
            </a:pPr>
            <a:r>
              <a:rPr lang="en-US" dirty="0"/>
              <a:t>Tuesday, June 19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r>
              <a:rPr lang="en-US" dirty="0" err="1"/>
              <a:t>HackerYou</a:t>
            </a:r>
            <a:r>
              <a:rPr lang="en-US" dirty="0"/>
              <a:t>, 485 Queen St West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Daniel John Causer</a:t>
            </a:r>
          </a:p>
          <a:p>
            <a:pPr marL="0" indent="0">
              <a:buNone/>
            </a:pPr>
            <a:r>
              <a:rPr lang="en-CA" b="1" dirty="0"/>
              <a:t>Dylan Berry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AF04E-6913-574C-823C-FDB453626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22" y="1521343"/>
            <a:ext cx="886653" cy="1546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FE97BF-B12A-FF45-99E7-547BBFB9B2C2}"/>
              </a:ext>
            </a:extLst>
          </p:cNvPr>
          <p:cNvSpPr txBox="1"/>
          <p:nvPr/>
        </p:nvSpPr>
        <p:spPr>
          <a:xfrm>
            <a:off x="7574642" y="48378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Sponsored By: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5488E0-12A5-1C4D-8637-B80A6768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36" y="5342728"/>
            <a:ext cx="2506218" cy="8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  <a:p>
            <a:pPr lvl="1"/>
            <a:r>
              <a:rPr lang="en-CA" dirty="0"/>
              <a:t>Frameworks</a:t>
            </a:r>
          </a:p>
          <a:p>
            <a:pPr lvl="1"/>
            <a:r>
              <a:rPr lang="en-CA" dirty="0"/>
              <a:t>Tools</a:t>
            </a:r>
          </a:p>
          <a:p>
            <a:pPr lvl="1"/>
            <a:r>
              <a:rPr lang="en-CA" dirty="0"/>
              <a:t>Design/UX</a:t>
            </a:r>
          </a:p>
          <a:p>
            <a:pPr lvl="1"/>
            <a:r>
              <a:rPr lang="en-CA" dirty="0"/>
              <a:t>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3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TOMobileDev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TorontoMobileDevelopers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TOMobileYouTube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468703"/>
            <a:ext cx="10571998" cy="970450"/>
          </a:xfrm>
        </p:spPr>
        <p:txBody>
          <a:bodyPr/>
          <a:lstStyle/>
          <a:p>
            <a:r>
              <a:rPr lang="en-US" dirty="0"/>
              <a:t>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3691489"/>
            <a:ext cx="8630089" cy="2568630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Full Service Enterprise Mobile Development</a:t>
            </a:r>
          </a:p>
          <a:p>
            <a:pPr lvl="1"/>
            <a:r>
              <a:rPr lang="en-US" dirty="0"/>
              <a:t>Technical consulting</a:t>
            </a:r>
          </a:p>
          <a:p>
            <a:pPr lvl="1"/>
            <a:r>
              <a:rPr lang="en-US" dirty="0"/>
              <a:t>Mobile strategy</a:t>
            </a:r>
          </a:p>
          <a:p>
            <a:r>
              <a:rPr lang="en-US" dirty="0"/>
              <a:t>@</a:t>
            </a:r>
            <a:r>
              <a:rPr lang="en-US" dirty="0" err="1"/>
              <a:t>BSI_Labs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bsilabs.ca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99" y="2336732"/>
            <a:ext cx="28384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710" y="5568071"/>
            <a:ext cx="203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spect="1"/>
          </p:cNvSpPr>
          <p:nvPr/>
        </p:nvSpPr>
        <p:spPr bwMode="auto">
          <a:xfrm>
            <a:off x="631697" y="81641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01078" y="1699894"/>
            <a:ext cx="4660617" cy="11890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Toronto .NET Meetup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53190" y="4205144"/>
            <a:ext cx="5891636" cy="22751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Toronto .NET Meetup is focused on educating developers in Toronto. Our meetup is open to all .NET lovers.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meetup.com</a:t>
            </a:r>
            <a:r>
              <a:rPr lang="en-US" dirty="0"/>
              <a:t>/Toronto-NET-Meetup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TorontoDotnetUG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574642" y="710399"/>
            <a:ext cx="3810001" cy="55497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Next Meeting:</a:t>
            </a:r>
          </a:p>
          <a:p>
            <a:pPr marL="0" indent="0">
              <a:buNone/>
            </a:pPr>
            <a:r>
              <a:rPr lang="en-US" sz="3200" b="1" dirty="0"/>
              <a:t>CI/CD and SQL Server &amp; Migrating to VSTS</a:t>
            </a:r>
          </a:p>
          <a:p>
            <a:pPr marL="0" indent="0">
              <a:buNone/>
            </a:pPr>
            <a:r>
              <a:rPr lang="en-US" dirty="0"/>
              <a:t>Tuesday, Feb 28</a:t>
            </a:r>
            <a:r>
              <a:rPr lang="en-US" baseline="30000" dirty="0"/>
              <a:t>th</a:t>
            </a:r>
            <a:r>
              <a:rPr lang="en-US" dirty="0"/>
              <a:t> @ 6PM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Toronto Office</a:t>
            </a:r>
          </a:p>
          <a:p>
            <a:pPr marL="0" indent="0">
              <a:buNone/>
            </a:pPr>
            <a:r>
              <a:rPr lang="en-US" dirty="0"/>
              <a:t>222 Bay Street, Suite 1201</a:t>
            </a:r>
          </a:p>
          <a:p>
            <a:pPr marL="0" indent="0">
              <a:buNone/>
            </a:pPr>
            <a:r>
              <a:rPr lang="en-US" dirty="0"/>
              <a:t>TD Centre </a:t>
            </a:r>
            <a:r>
              <a:rPr lang="mr-IN" dirty="0"/>
              <a:t>–</a:t>
            </a:r>
            <a:r>
              <a:rPr lang="en-US" dirty="0"/>
              <a:t> E&amp;Y Tower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Dave Lloyd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Founding Partner @ </a:t>
            </a:r>
            <a:r>
              <a:rPr lang="en-US" dirty="0" err="1"/>
              <a:t>ObjectSharp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90" y="1714582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HttpTracer</a:t>
            </a:r>
            <a:br>
              <a:rPr lang="en-US" dirty="0"/>
            </a:br>
            <a:r>
              <a:rPr lang="en-US" dirty="0"/>
              <a:t>Microsoft Build Recap</a:t>
            </a:r>
            <a:br>
              <a:rPr lang="en-US" dirty="0"/>
            </a:br>
            <a:r>
              <a:rPr lang="en-US" dirty="0"/>
              <a:t>Xamarin Forms 3.0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 John Causer &amp; Dylan Berry</a:t>
            </a:r>
          </a:p>
        </p:txBody>
      </p:sp>
    </p:spTree>
    <p:extLst>
      <p:ext uri="{BB962C8B-B14F-4D97-AF65-F5344CB8AC3E}">
        <p14:creationId xmlns:p14="http://schemas.microsoft.com/office/powerpoint/2010/main" val="105880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 John Causer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496488" cy="3636511"/>
          </a:xfrm>
        </p:spPr>
        <p:txBody>
          <a:bodyPr>
            <a:noAutofit/>
          </a:bodyPr>
          <a:lstStyle/>
          <a:p>
            <a:r>
              <a:rPr lang="en-US" sz="2400" dirty="0"/>
              <a:t>7 Years Professional Development experience</a:t>
            </a:r>
          </a:p>
          <a:p>
            <a:r>
              <a:rPr lang="en-US" sz="2400" dirty="0"/>
              <a:t>Mobile Developer @ BSI Labs</a:t>
            </a:r>
          </a:p>
          <a:p>
            <a:r>
              <a:rPr lang="en-US" sz="2400" dirty="0"/>
              <a:t>Planet Xamarin Community Author</a:t>
            </a:r>
          </a:p>
          <a:p>
            <a:r>
              <a:rPr lang="en-US" sz="2400" dirty="0"/>
              <a:t>Xamarin Certified Developer</a:t>
            </a:r>
          </a:p>
          <a:p>
            <a:r>
              <a:rPr lang="en-US" sz="2400" dirty="0"/>
              <a:t>2.5 Years Mobile Development experience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danielcauser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9549F9-A060-644A-851A-D83A29A3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405" y="2869406"/>
            <a:ext cx="1521534" cy="1527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10FAC-6522-7543-AFD9-949D876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56" y="4895264"/>
            <a:ext cx="3046632" cy="10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FFFFFF"/>
      </a:lt1>
      <a:dk2>
        <a:srgbClr val="33333C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</TotalTime>
  <Words>399</Words>
  <Application>Microsoft Macintosh PowerPoint</Application>
  <PresentationFormat>Widescreen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Century Gothic</vt:lpstr>
      <vt:lpstr>Mangal</vt:lpstr>
      <vt:lpstr>Wingdings</vt:lpstr>
      <vt:lpstr>Wingdings 2</vt:lpstr>
      <vt:lpstr>Quotable</vt:lpstr>
      <vt:lpstr>Toronto Mobile .NET Developers</vt:lpstr>
      <vt:lpstr>Time &amp; Location</vt:lpstr>
      <vt:lpstr>PowerPoint Presentation</vt:lpstr>
      <vt:lpstr>Speakers </vt:lpstr>
      <vt:lpstr>Connect</vt:lpstr>
      <vt:lpstr>Sponsor</vt:lpstr>
      <vt:lpstr>PowerPoint Presentation</vt:lpstr>
      <vt:lpstr>HttpTracer Microsoft Build Recap Xamarin Forms 3.0</vt:lpstr>
      <vt:lpstr>Daniel John Causer</vt:lpstr>
      <vt:lpstr>Dylan Berry</vt:lpstr>
      <vt:lpstr>HttpTracer</vt:lpstr>
      <vt:lpstr>Http Tracer Lib v-1.0.0</vt:lpstr>
      <vt:lpstr>Demo</vt:lpstr>
      <vt:lpstr>HttpTracer Improvements</vt:lpstr>
      <vt:lpstr>Come contribute</vt:lpstr>
      <vt:lpstr>Microsoft Build 2018</vt:lpstr>
      <vt:lpstr>//build</vt:lpstr>
      <vt:lpstr>Xamarin.Forms 3.0</vt:lpstr>
      <vt:lpstr>Xamarin.Forms 3.0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Mobile .NET Developers</dc:title>
  <dc:creator>Dylan Berry</dc:creator>
  <cp:lastModifiedBy>Daniel Causer</cp:lastModifiedBy>
  <cp:revision>143</cp:revision>
  <dcterms:created xsi:type="dcterms:W3CDTF">2017-09-17T17:51:24Z</dcterms:created>
  <dcterms:modified xsi:type="dcterms:W3CDTF">2018-05-14T21:33:29Z</dcterms:modified>
</cp:coreProperties>
</file>