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3" r:id="rId9"/>
    <p:sldId id="262" r:id="rId10"/>
    <p:sldId id="265" r:id="rId11"/>
    <p:sldId id="320" r:id="rId12"/>
    <p:sldId id="272" r:id="rId13"/>
    <p:sldId id="299" r:id="rId14"/>
    <p:sldId id="300" r:id="rId15"/>
    <p:sldId id="321" r:id="rId16"/>
    <p:sldId id="304" r:id="rId17"/>
    <p:sldId id="312" r:id="rId18"/>
    <p:sldId id="275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1552BE3-ABAB-2843-95A2-9099FE3AE2F7}">
          <p14:sldIdLst>
            <p14:sldId id="256"/>
          </p14:sldIdLst>
        </p14:section>
        <p14:section name="Group Info" id="{7C3DE507-C9AE-0D4B-B431-82EC04377F25}">
          <p14:sldIdLst>
            <p14:sldId id="257"/>
            <p14:sldId id="258"/>
            <p14:sldId id="260"/>
            <p14:sldId id="259"/>
            <p14:sldId id="261"/>
            <p14:sldId id="266"/>
            <p14:sldId id="263"/>
          </p14:sldIdLst>
        </p14:section>
        <p14:section name="Main Topic" id="{FBA2E764-9841-4644-8979-37BE0FE8EAE3}">
          <p14:sldIdLst>
            <p14:sldId id="262"/>
            <p14:sldId id="265"/>
            <p14:sldId id="320"/>
            <p14:sldId id="272"/>
            <p14:sldId id="299"/>
            <p14:sldId id="300"/>
            <p14:sldId id="321"/>
            <p14:sldId id="304"/>
            <p14:sldId id="312"/>
          </p14:sldIdLst>
        </p14:section>
        <p14:section name="Closing" id="{7372B6C0-ECC0-1D48-AE2C-E949F83D2548}">
          <p14:sldIdLst>
            <p14:sldId id="27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Berry" initials="DB" lastIdx="1" clrIdx="0">
    <p:extLst/>
  </p:cmAuthor>
  <p:cmAuthor id="2" name="Dylan Berry" initials="DB [2]" lastIdx="1" clrIdx="1">
    <p:extLst/>
  </p:cmAuthor>
  <p:cmAuthor id="3" name="Dylan Berry" initials="DB [3]" lastIdx="1" clrIdx="2">
    <p:extLst/>
  </p:cmAuthor>
  <p:cmAuthor id="4" name="Dylan Berry" initials="DB [4]" lastIdx="1" clrIdx="3">
    <p:extLst/>
  </p:cmAuthor>
  <p:cmAuthor id="5" name="Dylan Berry" initials="DB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2"/>
    <p:restoredTop sz="73733"/>
  </p:normalViewPr>
  <p:slideViewPr>
    <p:cSldViewPr snapToGrid="0" snapToObjects="1">
      <p:cViewPr varScale="1">
        <p:scale>
          <a:sx n="53" d="100"/>
          <a:sy n="53" d="100"/>
        </p:scale>
        <p:origin x="16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54DF-74C0-E146-BAD7-48563FFA43F1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F2D2-68CD-A44C-B834-D97B080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Engage the mobile development community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Experimentation</a:t>
            </a:r>
          </a:p>
          <a:p>
            <a:r>
              <a:rPr lang="en-US" dirty="0"/>
              <a:t>Present solutions to common Mobile tech problems:</a:t>
            </a:r>
          </a:p>
          <a:p>
            <a:pPr lvl="1" fontAlgn="ctr"/>
            <a:r>
              <a:rPr lang="en-CA" dirty="0"/>
              <a:t>UX</a:t>
            </a:r>
          </a:p>
          <a:p>
            <a:pPr lvl="1" fontAlgn="ctr"/>
            <a:r>
              <a:rPr lang="en-CA" dirty="0"/>
              <a:t>Marketing/Adoption</a:t>
            </a:r>
          </a:p>
          <a:p>
            <a:pPr lvl="1" fontAlgn="ctr"/>
            <a:r>
              <a:rPr lang="en-CA" dirty="0"/>
              <a:t>Distribution</a:t>
            </a:r>
          </a:p>
          <a:p>
            <a:pPr lvl="1" fontAlgn="ctr"/>
            <a:r>
              <a:rPr lang="en-CA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moves fast</a:t>
            </a:r>
          </a:p>
          <a:p>
            <a:r>
              <a:rPr lang="en-US" dirty="0"/>
              <a:t>Understand what it takes to build/launch/maintain an app</a:t>
            </a:r>
          </a:p>
          <a:p>
            <a:r>
              <a:rPr lang="en-US" dirty="0"/>
              <a:t>Collaboration and community</a:t>
            </a:r>
          </a:p>
          <a:p>
            <a:r>
              <a:rPr lang="en-US" dirty="0"/>
              <a:t>Accelerate innovation in Toronto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Marketing/Adoption</a:t>
            </a:r>
          </a:p>
          <a:p>
            <a:pPr lvl="1"/>
            <a:r>
              <a:rPr lang="en-US" dirty="0"/>
              <a:t>Usability</a:t>
            </a:r>
          </a:p>
          <a:p>
            <a:r>
              <a:rPr lang="en-US" dirty="0"/>
              <a:t>HELP! I can’t do this all by myself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2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Facebook alone, today there are over 2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people, show researches from [Aug 2017](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http://mashable.com/2017/08/07/3-billion-global-social-media-users/#SK00WpYPsaqW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Google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Gmail, G+, etc...)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Twitter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Weibo (China)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implement Social media Authentication in our apps?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About 23% of users [uninstall](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http://info.localytics.com/blog/23-of-users-abandon-an-app-after-one-use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 app after the first use.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signup for people that download your apps.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for user to share activities from your app to their social media getting the attention of other potential users (Free Marketing).</a:t>
            </a:r>
          </a:p>
          <a:p>
            <a:pPr marL="171450" indent="-171450" rtl="0" fontAlgn="ctr">
              <a:buFont typeface="Arial" charset="0"/>
              <a:buChar char="•"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 of Social Authentication in Xamarin Forms / Xamarin Classic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common options to implement social media authentication with Xamarin Forms and Xamarin Classic.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Xamarin.Auth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Facebook SDK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Facebook.Android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Facebook.iOS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SDK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GoogleServices.Auth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Google.iOS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6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 sz="1100"/>
            </a:lvl1pPr>
          </a:lstStyle>
          <a:p>
            <a:fld id="{18C79C5D-2A6F-F04D-97DA-BEF2467B64E4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Mobile .NET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Importance of Social Login (November 21, 2017)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48" y="2874015"/>
            <a:ext cx="886653" cy="15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 John Causer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96488" cy="36365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7 Years Professional Development experience</a:t>
            </a:r>
          </a:p>
          <a:p>
            <a:r>
              <a:rPr lang="en-US" dirty="0"/>
              <a:t>Mobile Developer @ Cineplex</a:t>
            </a:r>
          </a:p>
          <a:p>
            <a:r>
              <a:rPr lang="en-US" dirty="0"/>
              <a:t>Planet Xamarin Community Author</a:t>
            </a:r>
          </a:p>
          <a:p>
            <a:r>
              <a:rPr lang="en-US" dirty="0"/>
              <a:t>Xamarin Certified Developer</a:t>
            </a:r>
          </a:p>
          <a:p>
            <a:r>
              <a:rPr lang="en-US" dirty="0"/>
              <a:t>2 Years Mobile Development experience</a:t>
            </a:r>
          </a:p>
          <a:p>
            <a:r>
              <a:rPr lang="en-US" dirty="0"/>
              <a:t>@</a:t>
            </a:r>
            <a:r>
              <a:rPr lang="en-US" dirty="0" err="1"/>
              <a:t>danielcauser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509" y="3100906"/>
            <a:ext cx="1872511" cy="18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2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Luis Pulido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96488" cy="36365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11 Years Professional Development experience</a:t>
            </a:r>
          </a:p>
          <a:p>
            <a:r>
              <a:rPr lang="en-US" dirty="0"/>
              <a:t>Mobile Developer @ Cineplex</a:t>
            </a:r>
          </a:p>
          <a:p>
            <a:r>
              <a:rPr lang="en-US" dirty="0"/>
              <a:t>Game developer with Unity 3D</a:t>
            </a:r>
          </a:p>
          <a:p>
            <a:r>
              <a:rPr lang="en-US" dirty="0"/>
              <a:t>Xamarin Certified Developer</a:t>
            </a:r>
          </a:p>
          <a:p>
            <a:r>
              <a:rPr lang="en-US" dirty="0"/>
              <a:t>5 Years Mobile Development experience</a:t>
            </a:r>
          </a:p>
          <a:p>
            <a:r>
              <a:rPr lang="en-US" dirty="0"/>
              <a:t>@</a:t>
            </a:r>
            <a:r>
              <a:rPr lang="en-US" dirty="0" err="1"/>
              <a:t>nosmirck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09" y="3100906"/>
            <a:ext cx="1872511" cy="18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Guidelines</a:t>
            </a:r>
          </a:p>
        </p:txBody>
      </p:sp>
    </p:spTree>
    <p:extLst>
      <p:ext uri="{BB962C8B-B14F-4D97-AF65-F5344CB8AC3E}">
        <p14:creationId xmlns:p14="http://schemas.microsoft.com/office/powerpoint/2010/main" val="194564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Networks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Google (</a:t>
            </a:r>
            <a:r>
              <a:rPr lang="en-US" dirty="0" err="1"/>
              <a:t>Youtube</a:t>
            </a:r>
            <a:r>
              <a:rPr lang="en-US" dirty="0"/>
              <a:t>, Gmail, G+,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 err="1"/>
              <a:t>Sina</a:t>
            </a:r>
            <a:r>
              <a:rPr lang="en-US" dirty="0"/>
              <a:t> Weibo (China)</a:t>
            </a:r>
          </a:p>
        </p:txBody>
      </p:sp>
    </p:spTree>
    <p:extLst>
      <p:ext uri="{BB962C8B-B14F-4D97-AF65-F5344CB8AC3E}">
        <p14:creationId xmlns:p14="http://schemas.microsoft.com/office/powerpoint/2010/main" val="40136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Social Networks </a:t>
            </a:r>
            <a:r>
              <a:rPr lang="en-US" dirty="0" err="1"/>
              <a:t>Auth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encounter of users with your App.</a:t>
            </a:r>
          </a:p>
          <a:p>
            <a:r>
              <a:rPr lang="en-US" dirty="0"/>
              <a:t>Easy Sign Up flow.</a:t>
            </a:r>
          </a:p>
          <a:p>
            <a:r>
              <a:rPr lang="en-US" dirty="0"/>
              <a:t>Simple to share activities in the user’s preferred social network.</a:t>
            </a:r>
          </a:p>
        </p:txBody>
      </p:sp>
    </p:spTree>
    <p:extLst>
      <p:ext uri="{BB962C8B-B14F-4D97-AF65-F5344CB8AC3E}">
        <p14:creationId xmlns:p14="http://schemas.microsoft.com/office/powerpoint/2010/main" val="49275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option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Xamarin.Auth</a:t>
            </a:r>
            <a:r>
              <a:rPr lang="en-US" dirty="0"/>
              <a:t>.</a:t>
            </a:r>
          </a:p>
          <a:p>
            <a:r>
              <a:rPr lang="en-US" dirty="0"/>
              <a:t>Facebook SDK (</a:t>
            </a:r>
            <a:r>
              <a:rPr lang="en-US" dirty="0" err="1"/>
              <a:t>Facebook.Android</a:t>
            </a:r>
            <a:r>
              <a:rPr lang="en-US" dirty="0"/>
              <a:t>, </a:t>
            </a:r>
            <a:r>
              <a:rPr lang="en-US" dirty="0" err="1"/>
              <a:t>Facebook.iOS</a:t>
            </a:r>
            <a:r>
              <a:rPr lang="en-US" dirty="0"/>
              <a:t>)</a:t>
            </a:r>
          </a:p>
          <a:p>
            <a:r>
              <a:rPr lang="en-US" dirty="0"/>
              <a:t>Google SDK (</a:t>
            </a:r>
            <a:r>
              <a:rPr lang="en-US" dirty="0" err="1"/>
              <a:t>GoogleServices.Auth</a:t>
            </a:r>
            <a:r>
              <a:rPr lang="en-US" dirty="0"/>
              <a:t>, </a:t>
            </a:r>
            <a:r>
              <a:rPr lang="en-US" dirty="0" err="1"/>
              <a:t>Google.iOS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459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Facebook SDK for Android and iOS - Luis</a:t>
            </a:r>
          </a:p>
        </p:txBody>
      </p:sp>
    </p:spTree>
    <p:extLst>
      <p:ext uri="{BB962C8B-B14F-4D97-AF65-F5344CB8AC3E}">
        <p14:creationId xmlns:p14="http://schemas.microsoft.com/office/powerpoint/2010/main" val="206488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Google Services for Android and </a:t>
            </a:r>
            <a:r>
              <a:rPr lang="en-US" b="0" dirty="0" err="1"/>
              <a:t>Google.iOS</a:t>
            </a:r>
            <a:r>
              <a:rPr lang="en-US" b="0" dirty="0"/>
              <a:t> - Daniel</a:t>
            </a:r>
          </a:p>
        </p:txBody>
      </p:sp>
    </p:spTree>
    <p:extLst>
      <p:ext uri="{BB962C8B-B14F-4D97-AF65-F5344CB8AC3E}">
        <p14:creationId xmlns:p14="http://schemas.microsoft.com/office/powerpoint/2010/main" val="122338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it Up!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Conclusion, resources and thank you.</a:t>
            </a:r>
          </a:p>
        </p:txBody>
      </p:sp>
    </p:spTree>
    <p:extLst>
      <p:ext uri="{BB962C8B-B14F-4D97-AF65-F5344CB8AC3E}">
        <p14:creationId xmlns:p14="http://schemas.microsoft.com/office/powerpoint/2010/main" val="1703213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Causer Exception Blog Authentication How-To</a:t>
            </a:r>
          </a:p>
          <a:p>
            <a:pPr lvl="1"/>
            <a:r>
              <a:rPr lang="en-US" dirty="0"/>
              <a:t>https://causerexception.com/category/authentication/</a:t>
            </a:r>
          </a:p>
          <a:p>
            <a:r>
              <a:rPr lang="en-US" dirty="0"/>
              <a:t>Amount of users that give up on Apps </a:t>
            </a:r>
          </a:p>
          <a:p>
            <a:pPr lvl="1"/>
            <a:r>
              <a:rPr lang="en-US" u="sng" dirty="0"/>
              <a:t>http://mashable.com/2017/08/07/3-billion-global-social-media-users/#SK00WpYPsaqW</a:t>
            </a:r>
            <a:endParaRPr lang="en-US" dirty="0"/>
          </a:p>
          <a:p>
            <a:r>
              <a:rPr lang="en-US" dirty="0"/>
              <a:t>Amount of users in social media</a:t>
            </a:r>
          </a:p>
          <a:p>
            <a:pPr lvl="1"/>
            <a:r>
              <a:rPr lang="en-US" u="sng" dirty="0"/>
              <a:t>http://mashable.com/2017/08/07/3-billion-global-social-media-users/#SK00WpYPsaqW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Engagement</a:t>
            </a:r>
          </a:p>
          <a:p>
            <a:r>
              <a:rPr lang="en-US" dirty="0"/>
              <a:t>Solve Problems</a:t>
            </a:r>
          </a:p>
        </p:txBody>
      </p:sp>
    </p:spTree>
    <p:extLst>
      <p:ext uri="{BB962C8B-B14F-4D97-AF65-F5344CB8AC3E}">
        <p14:creationId xmlns:p14="http://schemas.microsoft.com/office/powerpoint/2010/main" val="137087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Attendees</a:t>
            </a:r>
          </a:p>
          <a:p>
            <a:endParaRPr lang="en-US" dirty="0"/>
          </a:p>
          <a:p>
            <a:r>
              <a:rPr lang="en-US" dirty="0"/>
              <a:t>BSI Labs</a:t>
            </a:r>
          </a:p>
          <a:p>
            <a:r>
              <a:rPr lang="en-US" dirty="0" err="1"/>
              <a:t>Brightlane</a:t>
            </a:r>
            <a:endParaRPr lang="en-US" dirty="0"/>
          </a:p>
        </p:txBody>
      </p:sp>
      <p:pic>
        <p:nvPicPr>
          <p:cNvPr id="1026" name="Picture 2" descr="Image result for everything went better than expected meme">
            <a:extLst>
              <a:ext uri="{FF2B5EF4-FFF2-40B4-BE49-F238E27FC236}">
                <a16:creationId xmlns:a16="http://schemas.microsoft.com/office/drawing/2014/main" id="{0AADF3F3-9F1E-4FEA-9059-69FEFDE5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87826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Developers</a:t>
            </a:r>
          </a:p>
          <a:p>
            <a:r>
              <a:rPr lang="en-US" dirty="0"/>
              <a:t>Key Stakeholders</a:t>
            </a:r>
          </a:p>
        </p:txBody>
      </p:sp>
    </p:spTree>
    <p:extLst>
      <p:ext uri="{BB962C8B-B14F-4D97-AF65-F5344CB8AC3E}">
        <p14:creationId xmlns:p14="http://schemas.microsoft.com/office/powerpoint/2010/main" val="91802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up with tech</a:t>
            </a:r>
          </a:p>
          <a:p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51280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Tuesday of the month @ 5:30pm</a:t>
            </a:r>
          </a:p>
          <a:p>
            <a:r>
              <a:rPr lang="en-US" dirty="0"/>
              <a:t>Next meetup: </a:t>
            </a:r>
          </a:p>
          <a:p>
            <a:pPr lvl="1"/>
            <a:r>
              <a:rPr lang="en-US" dirty="0"/>
              <a:t>Tuesday, November 21</a:t>
            </a:r>
            <a:r>
              <a:rPr lang="en-US" baseline="30000" dirty="0"/>
              <a:t>st</a:t>
            </a:r>
            <a:r>
              <a:rPr lang="en-US" dirty="0"/>
              <a:t>, 5:30pm</a:t>
            </a:r>
          </a:p>
          <a:p>
            <a:pPr lvl="1"/>
            <a:r>
              <a:rPr lang="en-US" dirty="0"/>
              <a:t>545 King Street West (</a:t>
            </a:r>
            <a:r>
              <a:rPr lang="en-US" dirty="0" err="1"/>
              <a:t>Brightlane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16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for speakers</a:t>
            </a:r>
          </a:p>
        </p:txBody>
      </p:sp>
    </p:spTree>
    <p:extLst>
      <p:ext uri="{BB962C8B-B14F-4D97-AF65-F5344CB8AC3E}">
        <p14:creationId xmlns:p14="http://schemas.microsoft.com/office/powerpoint/2010/main" val="115273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TOMobileDev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www.meetup.com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/channel/UCASHUenPcHRI0Aabp2QAl6w</a:t>
            </a:r>
          </a:p>
        </p:txBody>
      </p:sp>
    </p:spTree>
    <p:extLst>
      <p:ext uri="{BB962C8B-B14F-4D97-AF65-F5344CB8AC3E}">
        <p14:creationId xmlns:p14="http://schemas.microsoft.com/office/powerpoint/2010/main" val="228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68703"/>
            <a:ext cx="10571998" cy="970450"/>
          </a:xfrm>
        </p:spPr>
        <p:txBody>
          <a:bodyPr/>
          <a:lstStyle/>
          <a:p>
            <a:r>
              <a:rPr lang="en-US" dirty="0"/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3888441"/>
            <a:ext cx="8630089" cy="2391335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Full Service Enterprise Mobile Development</a:t>
            </a:r>
          </a:p>
          <a:p>
            <a:r>
              <a:rPr lang="en-US" dirty="0" err="1"/>
              <a:t>Xamarin</a:t>
            </a:r>
            <a:r>
              <a:rPr lang="en-US" dirty="0"/>
              <a:t> Premier Consulting Partner</a:t>
            </a:r>
          </a:p>
          <a:p>
            <a:r>
              <a:rPr lang="en-US" dirty="0"/>
              <a:t>@</a:t>
            </a:r>
            <a:r>
              <a:rPr lang="en-US" dirty="0" err="1"/>
              <a:t>BSI_Labs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bsilabs.ca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8" y="2322664"/>
            <a:ext cx="3797300" cy="130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70" y="2282315"/>
            <a:ext cx="3120571" cy="13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Social Login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John Causer and Luis Pulido</a:t>
            </a:r>
          </a:p>
        </p:txBody>
      </p:sp>
    </p:spTree>
    <p:extLst>
      <p:ext uri="{BB962C8B-B14F-4D97-AF65-F5344CB8AC3E}">
        <p14:creationId xmlns:p14="http://schemas.microsoft.com/office/powerpoint/2010/main" val="105880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3333C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12093</TotalTime>
  <Words>588</Words>
  <Application>Microsoft Office PowerPoint</Application>
  <PresentationFormat>Widescreen</PresentationFormat>
  <Paragraphs>117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2</vt:lpstr>
      <vt:lpstr>Quotable</vt:lpstr>
      <vt:lpstr>Toronto Mobile .NET Developers</vt:lpstr>
      <vt:lpstr>Objectives</vt:lpstr>
      <vt:lpstr>Audience</vt:lpstr>
      <vt:lpstr>Motivation</vt:lpstr>
      <vt:lpstr>Time &amp; Location</vt:lpstr>
      <vt:lpstr>Speakers </vt:lpstr>
      <vt:lpstr>Connect</vt:lpstr>
      <vt:lpstr>Sponsor</vt:lpstr>
      <vt:lpstr>Importance of Social Login</vt:lpstr>
      <vt:lpstr>Daniel John Causer</vt:lpstr>
      <vt:lpstr>Luis Pulido</vt:lpstr>
      <vt:lpstr>Introduction</vt:lpstr>
      <vt:lpstr>Purpose</vt:lpstr>
      <vt:lpstr>Why Social Networks Auth?</vt:lpstr>
      <vt:lpstr>Which option to use?</vt:lpstr>
      <vt:lpstr>Demo 1</vt:lpstr>
      <vt:lpstr>Demo 2</vt:lpstr>
      <vt:lpstr>Wrap it Up!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Mobile .NET Developers</dc:title>
  <dc:creator>Dylan Berry</dc:creator>
  <cp:lastModifiedBy>Daniel John Causer</cp:lastModifiedBy>
  <cp:revision>129</cp:revision>
  <dcterms:created xsi:type="dcterms:W3CDTF">2017-09-17T17:51:24Z</dcterms:created>
  <dcterms:modified xsi:type="dcterms:W3CDTF">2017-11-18T22:54:45Z</dcterms:modified>
</cp:coreProperties>
</file>