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82296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800" y="6356350"/>
            <a:ext cx="1219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16FF285-2182-45B3-8137-9B8A61C1090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460273-FE56-4E44-A3F2-6597181C4BF1}" type="datetimeFigureOut">
              <a:rPr lang="en-US" smtClean="0"/>
              <a:pPr/>
              <a:t>12/9/2011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16FF285-2182-45B3-8137-9B8A61C1090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460273-FE56-4E44-A3F2-6597181C4BF1}" type="datetimeFigureOut">
              <a:rPr lang="en-US" smtClean="0"/>
              <a:pPr/>
              <a:t>12/9/2011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16FF285-2182-45B3-8137-9B8A61C1090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800" y="6356350"/>
            <a:ext cx="1219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16FF285-2182-45B3-8137-9B8A61C1090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800" y="6356350"/>
            <a:ext cx="1219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16FF285-2182-45B3-8137-9B8A61C1090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800" y="6356350"/>
            <a:ext cx="1219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16FF285-2182-45B3-8137-9B8A61C1090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800" y="6356350"/>
            <a:ext cx="1219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16FF285-2182-45B3-8137-9B8A61C1090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800" y="6356350"/>
            <a:ext cx="1219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16FF285-2182-45B3-8137-9B8A61C1090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800" y="6356350"/>
            <a:ext cx="1219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16FF285-2182-45B3-8137-9B8A61C1090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800" y="6356350"/>
            <a:ext cx="1219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16FF285-2182-45B3-8137-9B8A61C1090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800" y="6356350"/>
            <a:ext cx="1219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16FF285-2182-45B3-8137-9B8A61C1090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62800" y="6356350"/>
            <a:ext cx="1219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16FF285-2182-45B3-8137-9B8A61C1090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gradFill>
            <a:gsLst>
              <a:gs pos="64999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HTML, what is it?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&lt;start&gt;middle&lt;/end&gt;</a:t>
            </a:r>
          </a:p>
          <a:p>
            <a:r>
              <a:rPr lang="en-US" sz="1000" dirty="0" smtClean="0"/>
              <a:t>Version 1.1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Hope you enjoyed that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Please make notes on the presentation slides, it will help you remember.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look forward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HTML mean?</a:t>
            </a:r>
          </a:p>
          <a:p>
            <a:r>
              <a:rPr lang="en-US" dirty="0" smtClean="0"/>
              <a:t>Right Click &gt; View Sauce, yummy</a:t>
            </a:r>
          </a:p>
          <a:p>
            <a:r>
              <a:rPr lang="en-US" dirty="0" smtClean="0"/>
              <a:t>&lt;tag&gt;</a:t>
            </a:r>
            <a:r>
              <a:rPr lang="en-US" dirty="0" smtClean="0"/>
              <a:t>tastic</a:t>
            </a:r>
            <a:endParaRPr lang="en-US" dirty="0" smtClean="0"/>
          </a:p>
          <a:p>
            <a:r>
              <a:rPr lang="en-US" dirty="0" smtClean="0"/>
              <a:t>Tags we use a lot</a:t>
            </a:r>
          </a:p>
          <a:p>
            <a:r>
              <a:rPr lang="en-US" dirty="0" smtClean="0"/>
              <a:t>Adding information with Attributes</a:t>
            </a:r>
          </a:p>
          <a:p>
            <a:r>
              <a:rPr lang="en-US" dirty="0" smtClean="0"/>
              <a:t>Tips for clean readable code</a:t>
            </a:r>
          </a:p>
          <a:p>
            <a:r>
              <a:rPr lang="en-US" dirty="0" smtClean="0"/>
              <a:t>No spaces or smiley faces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HTML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Hyper Text Mark-up Language</a:t>
            </a:r>
          </a:p>
          <a:p>
            <a:r>
              <a:rPr lang="en-US" dirty="0" smtClean="0"/>
              <a:t>Not </a:t>
            </a:r>
            <a:r>
              <a:rPr lang="en-US" dirty="0" smtClean="0"/>
              <a:t>a complicated programming </a:t>
            </a:r>
            <a:r>
              <a:rPr lang="en-US" dirty="0" smtClean="0"/>
              <a:t>language</a:t>
            </a:r>
            <a:endParaRPr lang="en-US" dirty="0" smtClean="0"/>
          </a:p>
          <a:p>
            <a:r>
              <a:rPr lang="en-US" dirty="0" smtClean="0"/>
              <a:t>Easy to write and understand</a:t>
            </a:r>
          </a:p>
          <a:p>
            <a:r>
              <a:rPr lang="en-US" dirty="0" smtClean="0"/>
              <a:t>Interpreted by a browser to display 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Click  &gt; View Sauce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to find HTML</a:t>
            </a:r>
          </a:p>
          <a:p>
            <a:pPr lvl="1"/>
            <a:r>
              <a:rPr lang="en-US" dirty="0" smtClean="0"/>
              <a:t>Right click on your browser and “View Source”</a:t>
            </a:r>
          </a:p>
          <a:p>
            <a:r>
              <a:rPr lang="en-US" dirty="0" smtClean="0"/>
              <a:t>Finding out how things are done</a:t>
            </a:r>
          </a:p>
          <a:p>
            <a:r>
              <a:rPr lang="en-US" dirty="0" smtClean="0"/>
              <a:t>Can I just copy everyone’s code?</a:t>
            </a:r>
          </a:p>
          <a:p>
            <a:r>
              <a:rPr lang="en-US" dirty="0" smtClean="0"/>
              <a:t>There’s more to a web site than just the HTML</a:t>
            </a:r>
          </a:p>
          <a:p>
            <a:r>
              <a:rPr lang="en-US" dirty="0" smtClean="0"/>
              <a:t>Judging other Web Sites</a:t>
            </a:r>
          </a:p>
          <a:p>
            <a:r>
              <a:rPr lang="en-US" dirty="0" smtClean="0"/>
              <a:t>Finding problems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&lt;tag&gt;</a:t>
            </a:r>
            <a:r>
              <a:rPr lang="en-US" dirty="0" smtClean="0"/>
              <a:t>tastic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Tags are parts of HTML</a:t>
            </a:r>
          </a:p>
          <a:p>
            <a:r>
              <a:rPr lang="en-US" dirty="0" smtClean="0"/>
              <a:t>&lt;start&gt;middle&lt;/end&gt;  VS &lt;block /&gt;</a:t>
            </a:r>
          </a:p>
          <a:p>
            <a:pPr lvl="1"/>
            <a:r>
              <a:rPr lang="en-US" dirty="0" smtClean="0"/>
              <a:t>&lt;p&gt;This is some text&lt;/p&gt;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smtClean="0"/>
              <a:t>img</a:t>
            </a:r>
            <a:r>
              <a:rPr lang="en-US" dirty="0" smtClean="0"/>
              <a:t> /&gt; &lt;</a:t>
            </a:r>
            <a:r>
              <a:rPr lang="en-US" dirty="0" smtClean="0"/>
              <a:t>br</a:t>
            </a:r>
            <a:r>
              <a:rPr lang="en-US" dirty="0" smtClean="0"/>
              <a:t> /&gt; &lt;hr /&gt;</a:t>
            </a:r>
          </a:p>
          <a:p>
            <a:r>
              <a:rPr lang="en-US" dirty="0" smtClean="0"/>
              <a:t>Tags names are related their purpose</a:t>
            </a:r>
          </a:p>
          <a:p>
            <a:pPr lvl="1"/>
            <a:r>
              <a:rPr lang="en-US" dirty="0" smtClean="0"/>
              <a:t>&lt;</a:t>
            </a:r>
            <a:r>
              <a:rPr lang="en-US" dirty="0" smtClean="0"/>
              <a:t>img</a:t>
            </a:r>
            <a:r>
              <a:rPr lang="en-US" dirty="0" smtClean="0"/>
              <a:t>&gt; = Image    -</a:t>
            </a:r>
          </a:p>
          <a:p>
            <a:pPr lvl="1"/>
            <a:r>
              <a:rPr lang="en-US" dirty="0" smtClean="0"/>
              <a:t>&lt;p&gt; = Paragraph</a:t>
            </a:r>
          </a:p>
          <a:p>
            <a:r>
              <a:rPr lang="en-US" dirty="0" smtClean="0"/>
              <a:t>Popular Tags</a:t>
            </a:r>
          </a:p>
          <a:p>
            <a:pPr lvl="1"/>
            <a:r>
              <a:rPr lang="en-US" dirty="0" smtClean="0"/>
              <a:t>&lt;html&gt;&lt;head&gt;&lt;title&gt;&lt;body&gt;</a:t>
            </a:r>
          </a:p>
          <a:p>
            <a:pPr lvl="1"/>
            <a:r>
              <a:rPr lang="en-US" dirty="0" smtClean="0"/>
              <a:t>&lt;h1&gt;&lt;h2&gt;&lt;p&gt;&lt;a&gt;&lt;</a:t>
            </a:r>
            <a:r>
              <a:rPr lang="en-US" dirty="0" smtClean="0"/>
              <a:t>img</a:t>
            </a:r>
            <a:r>
              <a:rPr lang="en-US" dirty="0" smtClean="0"/>
              <a:t>&gt;&lt;</a:t>
            </a:r>
            <a:r>
              <a:rPr lang="en-US" dirty="0" smtClean="0"/>
              <a:t>ul</a:t>
            </a:r>
            <a:r>
              <a:rPr lang="en-US" dirty="0" smtClean="0"/>
              <a:t>&gt;&lt;li&gt;</a:t>
            </a:r>
          </a:p>
          <a:p>
            <a:r>
              <a:rPr lang="en-US" dirty="0" smtClean="0"/>
              <a:t>Nested tags</a:t>
            </a:r>
          </a:p>
          <a:p>
            <a:pPr lvl="1"/>
            <a:r>
              <a:rPr lang="en-US" dirty="0" smtClean="0"/>
              <a:t>&lt;p&gt;I said &lt;strong&gt;STOP!&lt;/strong&gt;&lt;/p&gt;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 we use a 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&lt;body&gt; = Everything within this tag we see on the page</a:t>
            </a:r>
          </a:p>
          <a:p>
            <a:r>
              <a:rPr lang="en-US" dirty="0" smtClean="0"/>
              <a:t>&lt;head&gt; = Contains information about the page</a:t>
            </a:r>
          </a:p>
          <a:p>
            <a:r>
              <a:rPr lang="en-US" dirty="0" smtClean="0"/>
              <a:t>&lt;p&gt; = Paragraph, use for normal text</a:t>
            </a:r>
          </a:p>
          <a:p>
            <a:r>
              <a:rPr lang="en-US" dirty="0" smtClean="0"/>
              <a:t>&lt;a&gt; = Anchor Link </a:t>
            </a:r>
            <a:r>
              <a:rPr lang="en-US" dirty="0" smtClean="0"/>
              <a:t>i.e</a:t>
            </a:r>
            <a:r>
              <a:rPr lang="en-US" dirty="0" smtClean="0"/>
              <a:t> </a:t>
            </a:r>
            <a:r>
              <a:rPr lang="en-US" u="sng" dirty="0" smtClean="0"/>
              <a:t>Hyper Links</a:t>
            </a:r>
          </a:p>
          <a:p>
            <a:r>
              <a:rPr lang="en-US" dirty="0" smtClean="0"/>
              <a:t>&lt;h1&gt; = Main page heading, used only once</a:t>
            </a:r>
          </a:p>
          <a:p>
            <a:r>
              <a:rPr lang="en-US" dirty="0" smtClean="0"/>
              <a:t>&lt;h2&gt;-&lt;h6&gt; = Sub headings within text</a:t>
            </a:r>
          </a:p>
          <a:p>
            <a:r>
              <a:rPr lang="en-US" dirty="0" smtClean="0"/>
              <a:t>&lt;</a:t>
            </a:r>
            <a:r>
              <a:rPr lang="en-US" dirty="0" smtClean="0"/>
              <a:t>img</a:t>
            </a:r>
            <a:r>
              <a:rPr lang="en-US" dirty="0" smtClean="0"/>
              <a:t>&gt; = Images, </a:t>
            </a:r>
            <a:r>
              <a:rPr lang="en-US" dirty="0" smtClean="0"/>
              <a:t>durr</a:t>
            </a:r>
            <a:r>
              <a:rPr lang="en-US" dirty="0" smtClean="0"/>
              <a:t>!</a:t>
            </a:r>
          </a:p>
          <a:p>
            <a:r>
              <a:rPr lang="en-US" dirty="0" smtClean="0"/>
              <a:t>&lt;</a:t>
            </a:r>
            <a:r>
              <a:rPr lang="en-US" dirty="0" smtClean="0"/>
              <a:t>ul</a:t>
            </a:r>
            <a:r>
              <a:rPr lang="en-US" dirty="0" smtClean="0"/>
              <a:t>&gt; - Un-Ordered list i.e. bullet point lists</a:t>
            </a:r>
          </a:p>
          <a:p>
            <a:r>
              <a:rPr lang="en-US" dirty="0" smtClean="0"/>
              <a:t>&lt;</a:t>
            </a:r>
            <a:r>
              <a:rPr lang="en-US" dirty="0" smtClean="0"/>
              <a:t>ol</a:t>
            </a:r>
            <a:r>
              <a:rPr lang="en-US" dirty="0" smtClean="0"/>
              <a:t>&gt; - Ordered Lists – i.e. numbered points</a:t>
            </a:r>
          </a:p>
          <a:p>
            <a:r>
              <a:rPr lang="en-US" dirty="0" smtClean="0"/>
              <a:t>&lt;li&gt; - List Items, the actual list items</a:t>
            </a:r>
          </a:p>
          <a:p>
            <a:r>
              <a:rPr lang="en-US" dirty="0" smtClean="0"/>
              <a:t>&lt;table&gt;, &lt;</a:t>
            </a:r>
            <a:r>
              <a:rPr lang="en-US" dirty="0" smtClean="0"/>
              <a:t>tr</a:t>
            </a:r>
            <a:r>
              <a:rPr lang="en-US" dirty="0" smtClean="0"/>
              <a:t>&gt;&lt;td&gt; = Tables, Rows, Cells/Columns</a:t>
            </a:r>
          </a:p>
          <a:p>
            <a:r>
              <a:rPr lang="en-US" dirty="0" smtClean="0"/>
              <a:t>&lt;div&gt; = </a:t>
            </a:r>
            <a:r>
              <a:rPr lang="en-US" dirty="0" smtClean="0"/>
              <a:t>Dividision</a:t>
            </a:r>
            <a:r>
              <a:rPr lang="en-US" dirty="0" smtClean="0"/>
              <a:t>, a section of the page content</a:t>
            </a:r>
          </a:p>
          <a:p>
            <a:r>
              <a:rPr lang="en-US" dirty="0" smtClean="0"/>
              <a:t>&lt;strong&gt; = Bold text and &lt;</a:t>
            </a:r>
            <a:r>
              <a:rPr lang="en-US" dirty="0" smtClean="0"/>
              <a:t>em</a:t>
            </a:r>
            <a:r>
              <a:rPr lang="en-US" dirty="0" smtClean="0"/>
              <a:t>&gt; = Italic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Information With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attribute adds information to a tag</a:t>
            </a:r>
          </a:p>
          <a:p>
            <a:r>
              <a:rPr lang="en-US" dirty="0" smtClean="0"/>
              <a:t>Some tags need attributes to work</a:t>
            </a:r>
          </a:p>
          <a:p>
            <a:pPr lvl="1"/>
            <a:r>
              <a:rPr lang="en-US" dirty="0" smtClean="0"/>
              <a:t>&lt;</a:t>
            </a:r>
            <a:r>
              <a:rPr lang="en-US" dirty="0" smtClean="0"/>
              <a:t>img</a:t>
            </a:r>
            <a:r>
              <a:rPr lang="en-US" dirty="0" smtClean="0"/>
              <a:t>&gt;, &lt;a&gt;, &lt;input&gt;….</a:t>
            </a:r>
          </a:p>
          <a:p>
            <a:r>
              <a:rPr lang="en-US" dirty="0" smtClean="0"/>
              <a:t>What an attribute looks like</a:t>
            </a:r>
          </a:p>
          <a:p>
            <a:pPr lvl="1"/>
            <a:r>
              <a:rPr lang="en-US" dirty="0" smtClean="0"/>
              <a:t>attribute=“value”</a:t>
            </a:r>
          </a:p>
          <a:p>
            <a:r>
              <a:rPr lang="en-US" dirty="0" smtClean="0"/>
              <a:t>&lt;</a:t>
            </a:r>
            <a:r>
              <a:rPr lang="en-US" dirty="0" smtClean="0"/>
              <a:t>img</a:t>
            </a:r>
            <a:r>
              <a:rPr lang="en-US" dirty="0" smtClean="0"/>
              <a:t> </a:t>
            </a:r>
            <a:r>
              <a:rPr lang="en-US" dirty="0" smtClean="0"/>
              <a:t>src</a:t>
            </a:r>
            <a:r>
              <a:rPr lang="en-US" dirty="0" smtClean="0"/>
              <a:t>=“picture.jpg” alt=“Sunset” /&gt;</a:t>
            </a:r>
          </a:p>
          <a:p>
            <a:r>
              <a:rPr lang="en-US" dirty="0" smtClean="0"/>
              <a:t>&lt;a </a:t>
            </a:r>
            <a:r>
              <a:rPr lang="en-US" dirty="0" smtClean="0"/>
              <a:t>href</a:t>
            </a:r>
            <a:r>
              <a:rPr lang="en-US" dirty="0" smtClean="0"/>
              <a:t>=“news.html”&gt;</a:t>
            </a:r>
            <a:r>
              <a:rPr lang="en-US" u="sng" dirty="0" smtClean="0"/>
              <a:t>Click to read more</a:t>
            </a:r>
            <a:r>
              <a:rPr lang="en-US" dirty="0" smtClean="0"/>
              <a:t>&lt;/a&gt;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Readable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Right Tag Right Place</a:t>
            </a:r>
          </a:p>
          <a:p>
            <a:pPr lvl="1"/>
            <a:r>
              <a:rPr lang="en-US" dirty="0" smtClean="0"/>
              <a:t>&lt;h1&gt; = main page heading</a:t>
            </a:r>
          </a:p>
          <a:p>
            <a:pPr lvl="1"/>
            <a:r>
              <a:rPr lang="en-US" dirty="0" smtClean="0"/>
              <a:t>&lt;h2&gt; = page sub title</a:t>
            </a:r>
          </a:p>
          <a:p>
            <a:pPr lvl="1"/>
            <a:r>
              <a:rPr lang="en-US" dirty="0" smtClean="0"/>
              <a:t>&lt;p&gt; = page text </a:t>
            </a:r>
          </a:p>
          <a:p>
            <a:pPr lvl="1"/>
            <a:r>
              <a:rPr lang="en-US" dirty="0" smtClean="0"/>
              <a:t>NOT = &lt;p&gt;I want to make this &lt;h1&gt;BIG&lt;/h1&gt;&lt;/p&gt;</a:t>
            </a:r>
          </a:p>
          <a:p>
            <a:r>
              <a:rPr lang="en-US" dirty="0" smtClean="0"/>
              <a:t>Start your tag, end your tag, add detail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&lt;h1&gt;&lt;/h1&gt;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&lt;h1&gt;Now I Can Safely Put My Title&lt;/h1&gt;</a:t>
            </a:r>
          </a:p>
          <a:p>
            <a:r>
              <a:rPr lang="en-US" dirty="0" smtClean="0"/>
              <a:t>Using Tabs</a:t>
            </a:r>
          </a:p>
          <a:p>
            <a:pPr lvl="1">
              <a:buNone/>
            </a:pPr>
            <a:r>
              <a:rPr lang="en-US" dirty="0" smtClean="0"/>
              <a:t>&lt;</a:t>
            </a:r>
            <a:r>
              <a:rPr lang="en-US" dirty="0" smtClean="0"/>
              <a:t>ul</a:t>
            </a:r>
            <a:r>
              <a:rPr lang="en-US" dirty="0" smtClean="0"/>
              <a:t>&gt;</a:t>
            </a:r>
          </a:p>
          <a:p>
            <a:pPr lvl="2">
              <a:buNone/>
            </a:pPr>
            <a:r>
              <a:rPr lang="en-US" dirty="0" smtClean="0"/>
              <a:t>&lt;li&gt; List Item&lt;/li&gt;</a:t>
            </a:r>
          </a:p>
          <a:p>
            <a:pPr lvl="2">
              <a:buNone/>
            </a:pPr>
            <a:r>
              <a:rPr lang="en-US" dirty="0" smtClean="0"/>
              <a:t>&lt;li&gt; Another List Item&lt;/li&gt;</a:t>
            </a:r>
          </a:p>
          <a:p>
            <a:pPr lvl="1">
              <a:buNone/>
            </a:pPr>
            <a:r>
              <a:rPr lang="en-US" dirty="0" smtClean="0"/>
              <a:t>&lt;/</a:t>
            </a:r>
            <a:r>
              <a:rPr lang="en-US" dirty="0" smtClean="0"/>
              <a:t>ul</a:t>
            </a:r>
            <a:r>
              <a:rPr lang="en-US" dirty="0" smtClean="0"/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Spaces or Smiley 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Naming Files</a:t>
            </a:r>
          </a:p>
          <a:p>
            <a:pPr lvl="1"/>
            <a:r>
              <a:rPr lang="en-US" dirty="0" smtClean="0"/>
              <a:t>index.html NOT home.html</a:t>
            </a:r>
          </a:p>
          <a:p>
            <a:pPr lvl="1"/>
            <a:r>
              <a:rPr lang="en-US" dirty="0" smtClean="0"/>
              <a:t>product-1234 .jpg NOT product 1234.jpg</a:t>
            </a:r>
          </a:p>
          <a:p>
            <a:pPr lvl="1"/>
            <a:r>
              <a:rPr lang="en-US" dirty="0" smtClean="0"/>
              <a:t>breaking-news.html NOT breaking-news!!!.html</a:t>
            </a:r>
          </a:p>
          <a:p>
            <a:pPr lvl="1"/>
            <a:r>
              <a:rPr lang="en-US" dirty="0" smtClean="0"/>
              <a:t>contact-us.html NOT Contact-Us.html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b-design-presentation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web-design-presentation-template</Template>
  <TotalTime>87</TotalTime>
  <Words>554</Words>
  <Application>Microsoft Office PowerPoint</Application>
  <PresentationFormat>On-screen Show (4:3)</PresentationFormat>
  <Paragraphs>81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web-design-presentation-template</vt:lpstr>
      <vt:lpstr>HTML, what is it?</vt:lpstr>
      <vt:lpstr>Things to look forward to</vt:lpstr>
      <vt:lpstr>What does HTML mean?</vt:lpstr>
      <vt:lpstr>Right Click  &gt; View Sauce</vt:lpstr>
      <vt:lpstr>&lt;tag&gt;tastic</vt:lpstr>
      <vt:lpstr>Tags we use a lot</vt:lpstr>
      <vt:lpstr>Adding Information With Attributes</vt:lpstr>
      <vt:lpstr>Clean Readable Code</vt:lpstr>
      <vt:lpstr>No Spaces or Smiley Faces</vt:lpstr>
      <vt:lpstr>Hope you enjoyed that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HTML, what is it?</dc:title>
  <dc:creator>dell</dc:creator>
  <cp:lastModifiedBy>Carl</cp:lastModifiedBy>
  <cp:revision>14</cp:revision>
  <dcterms:created xsi:type="dcterms:W3CDTF">2009-12-11T13:38:18Z</dcterms:created>
  <dcterms:modified xsi:type="dcterms:W3CDTF">2011-12-09T05:08:30Z</dcterms:modified>
</cp:coreProperties>
</file>