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6" r:id="rId4"/>
    <p:sldId id="278" r:id="rId5"/>
    <p:sldId id="262" r:id="rId6"/>
    <p:sldId id="301" r:id="rId7"/>
    <p:sldId id="270" r:id="rId8"/>
    <p:sldId id="302" r:id="rId9"/>
    <p:sldId id="267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Overpass Mon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B40E89-C49D-4D4B-82EC-9E1C0FBB21E3}">
  <a:tblStyle styleId="{4EB40E89-C49D-4D4B-82EC-9E1C0FBB2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829E13-7E0A-4DB6-B577-B493F8EFDE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95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4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59" r:id="rId5"/>
    <p:sldLayoutId id="2147483660" r:id="rId6"/>
    <p:sldLayoutId id="2147483663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11700" y="1867902"/>
            <a:ext cx="8520600" cy="1110403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“Hello, World!”</a:t>
            </a:r>
            <a:endParaRPr sz="7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932083" y="2978305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Procedure Text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686054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Bahasa python </a:t>
            </a:r>
            <a:r>
              <a:rPr lang="en-ID" sz="2000" dirty="0" err="1"/>
              <a:t>adalah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yang paling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dipelajari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sintaks</a:t>
            </a:r>
            <a:r>
              <a:rPr lang="en-ID" sz="2000" dirty="0"/>
              <a:t> yang </a:t>
            </a:r>
            <a:r>
              <a:rPr lang="en-ID" sz="2000" dirty="0" err="1"/>
              <a:t>disederhanakan</a:t>
            </a:r>
            <a:r>
              <a:rPr lang="en-ID" sz="2000" dirty="0"/>
              <a:t>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rumit</a:t>
            </a:r>
            <a:r>
              <a:rPr lang="en-ID" sz="2000" dirty="0"/>
              <a:t>.</a:t>
            </a:r>
            <a:endParaRPr sz="20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99" y="120007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Why</a:t>
            </a:r>
            <a:r>
              <a:rPr lang="en" dirty="0"/>
              <a:t> P</a:t>
            </a:r>
            <a:r>
              <a:rPr lang="en" dirty="0">
                <a:solidFill>
                  <a:schemeClr val="dk2"/>
                </a:solidFill>
              </a:rPr>
              <a:t>ython?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 – Hal yang perlu disiapkan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4633804" y="1928649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Perlunya</a:t>
            </a:r>
            <a:r>
              <a:rPr lang="en-ID" dirty="0"/>
              <a:t> IDE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Code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242174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Device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242114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Diperlukannya device yang support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273357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4588884" y="2570561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4635141" y="1428753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302556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5237000" y="2926245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  <p:bldP spid="463" grpId="0" build="p"/>
      <p:bldP spid="464" grpId="0"/>
      <p:bldP spid="465" grpId="0" build="p"/>
      <p:bldP spid="482" grpId="0"/>
      <p:bldP spid="5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683582" y="1917327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Pertama</a:t>
            </a:r>
            <a:r>
              <a:rPr lang="en-US" sz="2000" dirty="0"/>
              <a:t>, </a:t>
            </a:r>
            <a:r>
              <a:rPr lang="en-US" sz="2000" dirty="0" err="1"/>
              <a:t>siapkan</a:t>
            </a:r>
            <a:r>
              <a:rPr lang="en-US" sz="2000" dirty="0"/>
              <a:t> IDE/Code Editor kalian yang </a:t>
            </a:r>
            <a:r>
              <a:rPr lang="en-US" sz="2000" dirty="0" err="1"/>
              <a:t>akan</a:t>
            </a:r>
            <a:r>
              <a:rPr lang="en-US" sz="2000" dirty="0"/>
              <a:t> kalian </a:t>
            </a:r>
            <a:r>
              <a:rPr lang="en-US" sz="2000" dirty="0" err="1"/>
              <a:t>gunakan</a:t>
            </a:r>
            <a:r>
              <a:rPr lang="en-US" sz="2000" dirty="0"/>
              <a:t> untuk </a:t>
            </a:r>
            <a:r>
              <a:rPr lang="en-US" sz="2000" dirty="0" err="1"/>
              <a:t>memulai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00" y="1039575"/>
            <a:ext cx="353678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Siapkan IDE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449DB-B71E-4E3E-FB1A-3A1286E9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51" y="1338481"/>
            <a:ext cx="2937383" cy="164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" grpId="0" build="p"/>
      <p:bldP spid="775" grpId="0"/>
      <p:bldP spid="776" grpId="0" animBg="1"/>
      <p:bldP spid="777" grpId="0" animBg="1"/>
      <p:bldP spid="778" grpId="0" animBg="1"/>
      <p:bldP spid="779" grpId="0" animBg="1"/>
      <p:bldP spid="780" grpId="0" animBg="1"/>
      <p:bldP spid="781" grpId="0" animBg="1"/>
      <p:bldP spid="782" grpId="0" animBg="1"/>
      <p:bldP spid="783" grpId="0" animBg="1"/>
      <p:bldP spid="784" grpId="0" animBg="1"/>
      <p:bldP spid="785" grpId="0" animBg="1"/>
      <p:bldP spid="786" grpId="0" animBg="1"/>
      <p:bldP spid="787" grpId="0" animBg="1"/>
      <p:bldP spid="788" grpId="0" animBg="1"/>
      <p:bldP spid="789" grpId="0" animBg="1"/>
      <p:bldP spid="790" grpId="0" animBg="1"/>
      <p:bldP spid="791" grpId="0" animBg="1"/>
      <p:bldP spid="792" grpId="0" animBg="1"/>
      <p:bldP spid="793" grpId="0" animBg="1"/>
      <p:bldP spid="794" grpId="0" animBg="1"/>
      <p:bldP spid="795" grpId="0" animBg="1"/>
      <p:bldP spid="796" grpId="0" animBg="1"/>
      <p:bldP spid="797" grpId="0" animBg="1"/>
      <p:bldP spid="798" grpId="0" animBg="1"/>
      <p:bldP spid="799" grpId="0" animBg="1"/>
      <p:bldP spid="800" grpId="0" animBg="1"/>
      <p:bldP spid="801" grpId="0" animBg="1"/>
      <p:bldP spid="802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36" grpId="0" animBg="1"/>
      <p:bldP spid="837" grpId="0" animBg="1"/>
      <p:bldP spid="838" grpId="0" animBg="1"/>
      <p:bldP spid="839" grpId="0" animBg="1"/>
      <p:bldP spid="840" grpId="0" animBg="1"/>
      <p:bldP spid="841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510AC-2F7A-411F-36F2-A93FDC2F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" y="1970269"/>
            <a:ext cx="2992601" cy="17449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32E435-5C6C-4882-1B3F-E4F20932E797}"/>
              </a:ext>
            </a:extLst>
          </p:cNvPr>
          <p:cNvSpPr/>
          <p:nvPr/>
        </p:nvSpPr>
        <p:spPr>
          <a:xfrm>
            <a:off x="1720701" y="2842733"/>
            <a:ext cx="343949" cy="352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Setelah kalian membuka IDE kalian, selanjutnya kalian harus membuat file text baru dengan menggunakan file extension .py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(Example : Hello.py) </a:t>
            </a:r>
            <a:endParaRPr sz="20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418696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Buat File Text</a:t>
            </a:r>
            <a:endParaRPr dirty="0"/>
          </a:p>
        </p:txBody>
      </p:sp>
      <p:sp>
        <p:nvSpPr>
          <p:cNvPr id="2" name="Google Shape;778;p49">
            <a:extLst>
              <a:ext uri="{FF2B5EF4-FFF2-40B4-BE49-F238E27FC236}">
                <a16:creationId xmlns:a16="http://schemas.microsoft.com/office/drawing/2014/main" id="{98598A4D-2E77-F508-9AC7-33E44A0D7956}"/>
              </a:ext>
            </a:extLst>
          </p:cNvPr>
          <p:cNvSpPr/>
          <p:nvPr/>
        </p:nvSpPr>
        <p:spPr>
          <a:xfrm>
            <a:off x="29934" y="1829109"/>
            <a:ext cx="3113973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0" grpId="0" uiExpand="1" build="p"/>
      <p:bldP spid="381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843222" y="1917327"/>
            <a:ext cx="396456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Setelah</a:t>
            </a:r>
            <a:r>
              <a:rPr lang="en-US" sz="2000" dirty="0"/>
              <a:t> kalian </a:t>
            </a:r>
            <a:r>
              <a:rPr lang="en-US" sz="2000" dirty="0" err="1"/>
              <a:t>membuat</a:t>
            </a:r>
            <a:r>
              <a:rPr lang="en-US" sz="2000" dirty="0"/>
              <a:t> file Python. Langkah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kalian </a:t>
            </a:r>
            <a:r>
              <a:rPr lang="en-US" sz="2000" dirty="0" err="1"/>
              <a:t>memasukkan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print(“Hello, world!”)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Kemudian</a:t>
            </a:r>
            <a:r>
              <a:rPr lang="en-US" sz="2000" dirty="0"/>
              <a:t> kalian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menekan</a:t>
            </a:r>
            <a:r>
              <a:rPr lang="en-US" sz="2000" dirty="0"/>
              <a:t> start.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062597" y="864806"/>
            <a:ext cx="491288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Masukkan </a:t>
            </a:r>
            <a:r>
              <a:rPr lang="en" dirty="0">
                <a:solidFill>
                  <a:srgbClr val="FF0000"/>
                </a:solidFill>
              </a:rPr>
              <a:t>Perintah</a:t>
            </a:r>
            <a:r>
              <a:rPr lang="en" dirty="0"/>
              <a:t> dan </a:t>
            </a:r>
            <a:r>
              <a:rPr lang="en" dirty="0">
                <a:solidFill>
                  <a:srgbClr val="FF0000"/>
                </a:solidFill>
              </a:rPr>
              <a:t>Eksekusikan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54982-2188-EEDE-E3BC-3AB0B7C4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6" y="864806"/>
            <a:ext cx="3600953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C0262-B00B-B0B1-3BDC-5BB435F9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16" y="2721462"/>
            <a:ext cx="3600953" cy="17147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106F04-0B32-58B8-78F9-DC0C4C599792}"/>
              </a:ext>
            </a:extLst>
          </p:cNvPr>
          <p:cNvSpPr/>
          <p:nvPr/>
        </p:nvSpPr>
        <p:spPr>
          <a:xfrm>
            <a:off x="2287729" y="3226493"/>
            <a:ext cx="343949" cy="352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22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" grpId="0" uiExpand="1" build="p"/>
      <p:bldP spid="77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58773" y="2279489"/>
            <a:ext cx="3632780" cy="1982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Setelah</a:t>
            </a:r>
            <a:r>
              <a:rPr lang="en-US" sz="2000" dirty="0"/>
              <a:t> kalian </a:t>
            </a:r>
            <a:r>
              <a:rPr lang="en-US" sz="2000" dirty="0" err="1"/>
              <a:t>mengeksekusi</a:t>
            </a:r>
            <a:r>
              <a:rPr lang="en-US" sz="2000" dirty="0"/>
              <a:t> code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cek</a:t>
            </a:r>
            <a:r>
              <a:rPr lang="en-US" sz="2000" dirty="0"/>
              <a:t> bagian terminal yang </a:t>
            </a:r>
            <a:r>
              <a:rPr lang="en-US" sz="2000" dirty="0" err="1"/>
              <a:t>terletak</a:t>
            </a:r>
            <a:r>
              <a:rPr lang="en-US" sz="2000" dirty="0"/>
              <a:t> </a:t>
            </a:r>
            <a:r>
              <a:rPr lang="en-US" sz="2000" dirty="0" err="1"/>
              <a:t>dibagian</a:t>
            </a:r>
            <a:r>
              <a:rPr lang="en-US" sz="2000" dirty="0"/>
              <a:t> bawah. </a:t>
            </a:r>
            <a:r>
              <a:rPr lang="en-US" sz="2000" dirty="0" err="1"/>
              <a:t>Apabila</a:t>
            </a:r>
            <a:r>
              <a:rPr lang="en-US" sz="2000" dirty="0"/>
              <a:t> terminal </a:t>
            </a:r>
            <a:r>
              <a:rPr lang="en-US" sz="2000" dirty="0" err="1"/>
              <a:t>menunjukkan</a:t>
            </a:r>
            <a:r>
              <a:rPr lang="en-US" sz="2000" dirty="0"/>
              <a:t> output “Hello world!”, </a:t>
            </a:r>
            <a:r>
              <a:rPr lang="en-US" sz="2000" dirty="0" err="1"/>
              <a:t>maka</a:t>
            </a:r>
            <a:r>
              <a:rPr lang="en-US" sz="2000" dirty="0"/>
              <a:t> code kalian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dieksekusikan</a:t>
            </a:r>
            <a:r>
              <a:rPr lang="en-US" sz="2000" dirty="0"/>
              <a:t>.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458773" y="792650"/>
            <a:ext cx="421042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Periksa Output</a:t>
            </a:r>
            <a:endParaRPr dirty="0"/>
          </a:p>
        </p:txBody>
      </p:sp>
      <p:sp>
        <p:nvSpPr>
          <p:cNvPr id="533" name="Google Shape;533;p41"/>
          <p:cNvSpPr/>
          <p:nvPr/>
        </p:nvSpPr>
        <p:spPr>
          <a:xfrm>
            <a:off x="5323186" y="1790673"/>
            <a:ext cx="3481722" cy="2146516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44F94-3EF3-C03B-96D0-C1132C57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123" y="2020851"/>
            <a:ext cx="3381847" cy="1686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8B68EA-4704-F28A-29E2-D0F773DC311F}"/>
              </a:ext>
            </a:extLst>
          </p:cNvPr>
          <p:cNvSpPr/>
          <p:nvPr/>
        </p:nvSpPr>
        <p:spPr>
          <a:xfrm>
            <a:off x="5498508" y="2976293"/>
            <a:ext cx="1410346" cy="29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  <p:bldP spid="532" grpId="0"/>
      <p:bldP spid="53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58771" y="1913860"/>
            <a:ext cx="4340055" cy="2348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Selamat</a:t>
            </a:r>
            <a:r>
              <a:rPr lang="en-US" sz="2400" dirty="0"/>
              <a:t>! Kalian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“Hello, world!”. Kalian juga dapat </a:t>
            </a:r>
            <a:r>
              <a:rPr lang="en-US" sz="2400" dirty="0" err="1"/>
              <a:t>melanjutkan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sintaks</a:t>
            </a:r>
            <a:r>
              <a:rPr lang="en-US" sz="2400" dirty="0"/>
              <a:t> yang lainnya.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4798826" y="2290725"/>
            <a:ext cx="421042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Penutup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9274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  <p:bldP spid="5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2577459" y="2571750"/>
            <a:ext cx="3989080" cy="218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have any question? Feel free to ask!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2383731" y="1766685"/>
            <a:ext cx="4376537" cy="80506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Youuu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197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Raleway SemiBold</vt:lpstr>
      <vt:lpstr>Overpass Mono</vt:lpstr>
      <vt:lpstr>Anaheim</vt:lpstr>
      <vt:lpstr>Nunito Light</vt:lpstr>
      <vt:lpstr>Programming Lesson by Slidesgo</vt:lpstr>
      <vt:lpstr>“Hello, World!”</vt:lpstr>
      <vt:lpstr>Why Python?</vt:lpstr>
      <vt:lpstr>Hal – Hal yang perlu disiapkan</vt:lpstr>
      <vt:lpstr>1. Siapkan IDE</vt:lpstr>
      <vt:lpstr>2. Buat File Text</vt:lpstr>
      <vt:lpstr>3. Masukkan Perintah dan Eksekusikan</vt:lpstr>
      <vt:lpstr>5. Periksa Output</vt:lpstr>
      <vt:lpstr>Penutup</vt:lpstr>
      <vt:lpstr>Thank Youuu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“Hello, World!”</dc:title>
  <dc:creator>Elitebook840G4</dc:creator>
  <cp:lastModifiedBy>Toriq Azhar</cp:lastModifiedBy>
  <cp:revision>13</cp:revision>
  <dcterms:modified xsi:type="dcterms:W3CDTF">2023-07-29T13:36:50Z</dcterms:modified>
</cp:coreProperties>
</file>