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4" r:id="rId3"/>
    <p:sldId id="262" r:id="rId4"/>
    <p:sldId id="265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AFCD2-5E5E-408A-BB09-9973580E47AC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CA14B-309E-4393-83C5-E039D9BBD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2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A14B-309E-4393-83C5-E039D9BBDDD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85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2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5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0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31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2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8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11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93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884C-FC3E-4C65-A52B-D247E61FA91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106C-3361-4921-ABE5-EFBFA35F5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62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cordingblogs.com/wiki/planck-taper-window" TargetMode="External"/><Relationship Id="rId5" Type="http://schemas.openxmlformats.org/officeDocument/2006/relationships/image" Target="../media/image11.png"/><Relationship Id="rId4" Type="http://schemas.openxmlformats.org/officeDocument/2006/relationships/hyperlink" Target="mailto:i.kozulin@g.nsu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230" y="144856"/>
            <a:ext cx="27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Лабораторная работа </a:t>
            </a:r>
            <a:r>
              <a:rPr lang="ru-RU" b="1" dirty="0" smtClean="0"/>
              <a:t>№</a:t>
            </a:r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61203" y="611726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4" y="3191602"/>
            <a:ext cx="4379945" cy="2867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814" y="514188"/>
            <a:ext cx="9011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передатчика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подается некоторый сигнал во времени. В качестве сигнала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рассмотреть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 прямоугольных периодических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импульсов.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свертку сигнала с некоторым ядром 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ядра свертки использовать (а)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A•exp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(-x^2)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(б) любую линейную функцию.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1078"/>
          <a:stretch/>
        </p:blipFill>
        <p:spPr>
          <a:xfrm>
            <a:off x="4614112" y="3222034"/>
            <a:ext cx="4234557" cy="2792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849" y="1795736"/>
            <a:ext cx="8671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свертки можно использовать готовую встроенную функцию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convolve(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signal,kernel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46508" y="611726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230" y="2801391"/>
            <a:ext cx="129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05" y="4022745"/>
            <a:ext cx="4057012" cy="2702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522" y="212529"/>
            <a:ext cx="867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любого выбранного Вами ядра свертки убедиться, что свертка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временной области эквивалентна умножению в частотной области (теорема о свертке).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523" y="858860"/>
            <a:ext cx="867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о свертке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523" y="3954573"/>
            <a:ext cx="235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программы приведен на Рис.3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3" y="1500042"/>
            <a:ext cx="8352148" cy="23627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905442" y="638032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92209" y="1088951"/>
            <a:ext cx="370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Ядро Гаусса задается уравнением, представленным на Рис.4.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835" y="87215"/>
            <a:ext cx="830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Разобраться в реализации свертки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ядром Гаусса для реализации сглаживающего фильтра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временной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области. Данная программа представлена в файле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4.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0" y="1086823"/>
            <a:ext cx="2965543" cy="194324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392209" y="269268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835" y="3106350"/>
            <a:ext cx="877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пункт (3) в частотной области. Убедиться, что результаты совпадают.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Настройте параметры ядра Гаусса таким образом, чтобы реализовать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узкополосной фильтр (б) фильтр нижних частот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4" y="4531211"/>
            <a:ext cx="2980087" cy="19833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53" y="4531211"/>
            <a:ext cx="2800830" cy="19833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952" y="4595770"/>
            <a:ext cx="2874041" cy="204575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380389" y="6485859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835" y="4074011"/>
            <a:ext cx="695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пункта 4 (а) представлен на Рис.5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045" y="3350336"/>
            <a:ext cx="3769512" cy="257605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68" y="3350336"/>
            <a:ext cx="3831218" cy="257605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66226" y="6367075"/>
            <a:ext cx="8342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лабораторную работу отправить на проверку по адресу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i.kozulin@g.nsu.ru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11" y="646331"/>
            <a:ext cx="3669174" cy="1904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67" y="0"/>
            <a:ext cx="877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(а)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полосовой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фильтр, используя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Планка.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Планка описывается уравнением, представленным на Рис.6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911185" y="223947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226" y="2740315"/>
            <a:ext cx="877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(б) Сравнить результат фильтрации зашумленного сигнала при использовании ядра Гаусса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Планка. Результат работы программы представлен на Рис. 7.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940039" y="5860256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Рис.7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11185" y="1593036"/>
            <a:ext cx="4487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6"/>
              </a:rPr>
              <a:t>https://</a:t>
            </a:r>
            <a:r>
              <a:rPr lang="ru-RU" dirty="0" smtClean="0">
                <a:hlinkClick r:id="rId6"/>
              </a:rPr>
              <a:t>www.recordingblogs.com/wiki/planck-taper-window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0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274</Words>
  <Application>Microsoft Office PowerPoint</Application>
  <PresentationFormat>Экран 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Kozulin</dc:creator>
  <cp:lastModifiedBy>Igor Kozulin</cp:lastModifiedBy>
  <cp:revision>108</cp:revision>
  <dcterms:created xsi:type="dcterms:W3CDTF">2022-08-27T14:42:32Z</dcterms:created>
  <dcterms:modified xsi:type="dcterms:W3CDTF">2022-10-06T17:16:16Z</dcterms:modified>
</cp:coreProperties>
</file>