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nton"/>
      <p:regular r:id="rId8"/>
    </p:embeddedFont>
    <p:embeddedFont>
      <p:font typeface="Lato"/>
      <p:regular r:id="rId9"/>
      <p:bold r:id="rId10"/>
      <p:italic r:id="rId11"/>
      <p:boldItalic r:id="rId12"/>
    </p:embeddedFon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Fo4Zj8r7F/DVEVVeqZy7W4Gt7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21" Type="http://customschemas.google.com/relationships/presentationmetadata" Target="metadata"/><Relationship Id="rId13" Type="http://schemas.openxmlformats.org/officeDocument/2006/relationships/font" Target="fonts/HelveticaNeue-regular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2.xml"/><Relationship Id="rId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Cada grupo deberá completarlo con su información.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812125" y="1262750"/>
            <a:ext cx="7473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s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EQUIPO 1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812125" y="2109475"/>
            <a:ext cx="74730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Bisurgi Santiago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Torrado Santiago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Miñones Guadalupe</a:t>
            </a:r>
            <a:endParaRPr b="0" i="0" sz="20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621975" y="356825"/>
            <a:ext cx="37716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i="1" lang="es" sz="2600">
                <a:latin typeface="Anton"/>
                <a:ea typeface="Anton"/>
                <a:cs typeface="Anton"/>
                <a:sym typeface="Anton"/>
              </a:rPr>
              <a:t>Proyecto FODA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4450" y="1187550"/>
            <a:ext cx="408360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 Light"/>
              <a:buChar char="●"/>
            </a:pPr>
            <a:r>
              <a:rPr b="0" i="0" lang="es" sz="20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Temática/Modelo de negocio: Inmobiliaria </a:t>
            </a: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“El Parque”</a:t>
            </a:r>
            <a:r>
              <a:rPr b="0" i="0" lang="es" sz="20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b="0" i="0" sz="20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 Light"/>
              <a:buChar char="●"/>
            </a:pPr>
            <a:r>
              <a:rPr b="0" i="0" lang="es" sz="20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Objetivo del tablero: </a:t>
            </a: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representación gráfica de los datos para futura elaboración de análisis FODA y toma de decisiones.</a:t>
            </a:r>
            <a:endParaRPr b="0" i="0" sz="20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000"/>
              <a:buFont typeface="Helvetica Neue Light"/>
              <a:buChar char="●"/>
            </a:pPr>
            <a:r>
              <a:rPr b="0" i="0" lang="es" sz="2000" u="none" cap="none" strike="noStrike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Nivel de aplicación de data analytics: </a:t>
            </a:r>
            <a:r>
              <a:rPr lang="es" sz="2000">
                <a:solidFill>
                  <a:srgbClr val="1E1E1E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Táctico</a:t>
            </a:r>
            <a:endParaRPr b="0" i="1" sz="20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381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E1E1E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b="0" l="446" r="436" t="0"/>
          <a:stretch/>
        </p:blipFill>
        <p:spPr>
          <a:xfrm>
            <a:off x="6781307" y="1076501"/>
            <a:ext cx="2064767" cy="117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2125" r="2125" t="0"/>
          <a:stretch/>
        </p:blipFill>
        <p:spPr>
          <a:xfrm>
            <a:off x="6781300" y="2377294"/>
            <a:ext cx="2064774" cy="118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6">
            <a:alphaModFix/>
          </a:blip>
          <a:srcRect b="0" l="999" r="989" t="0"/>
          <a:stretch/>
        </p:blipFill>
        <p:spPr>
          <a:xfrm>
            <a:off x="4745650" y="2401275"/>
            <a:ext cx="1963723" cy="112604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4902450" y="3601950"/>
            <a:ext cx="3771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s" sz="13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Miniaturas de las solapas del dashboard.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0975" y="1076500"/>
            <a:ext cx="1963726" cy="11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