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A6D9F-B3FB-E009-9ACA-CD3A81DED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FC7ED5-D02F-740B-B826-5C3AFDA9D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1890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929283-695C-107A-0F25-3B04678F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1333500"/>
            <a:ext cx="4305300" cy="20955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DE2BF3-236B-9943-25F3-5B50E9E768C5}"/>
              </a:ext>
            </a:extLst>
          </p:cNvPr>
          <p:cNvSpPr txBox="1"/>
          <p:nvPr/>
        </p:nvSpPr>
        <p:spPr>
          <a:xfrm>
            <a:off x="796787" y="498759"/>
            <a:ext cx="2966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latin typeface="Arial" panose="020B0604020202020204" pitchFamily="34" charset="0"/>
                <a:cs typeface="Arial" panose="020B0604020202020204" pitchFamily="34" charset="0"/>
              </a:rPr>
              <a:t>Qué es git?</a:t>
            </a:r>
          </a:p>
          <a:p>
            <a:endParaRPr lang="es-MX" dirty="0"/>
          </a:p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C61E8A-D638-4DB0-2A7D-8D68C7D60C80}"/>
              </a:ext>
            </a:extLst>
          </p:cNvPr>
          <p:cNvSpPr txBox="1"/>
          <p:nvPr/>
        </p:nvSpPr>
        <p:spPr>
          <a:xfrm>
            <a:off x="5512904" y="1996470"/>
            <a:ext cx="61052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0" dirty="0">
                <a:effectLst/>
                <a:latin typeface="Arial" panose="020B0604020202020204" pitchFamily="34" charset="0"/>
              </a:rPr>
              <a:t>Git</a:t>
            </a:r>
            <a:r>
              <a:rPr lang="es-MX" b="0" i="0" dirty="0">
                <a:effectLst/>
                <a:latin typeface="Arial" panose="020B0604020202020204" pitchFamily="34" charset="0"/>
              </a:rPr>
              <a:t> es un </a:t>
            </a:r>
            <a:r>
              <a:rPr lang="es-MX" b="0" i="1" dirty="0">
                <a:effectLst/>
                <a:latin typeface="Arial" panose="020B0604020202020204" pitchFamily="34" charset="0"/>
              </a:rPr>
              <a:t>software</a:t>
            </a:r>
            <a:r>
              <a:rPr lang="es-MX" b="0" i="0" dirty="0">
                <a:effectLst/>
                <a:latin typeface="Arial" panose="020B0604020202020204" pitchFamily="34" charset="0"/>
              </a:rPr>
              <a:t> de control de versiones diseñado por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Linus Torvalds, pensando en la eficiencia, la confiabilidad 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y compatibilidad del mantenimiento de versiones de 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aplicaciones cuando estas tienen un gran número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de archivos de código fuente. Su propósito es llevar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registro de los cambios en archivos de 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computadora incluyendo coordinar el trabajo que varias 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personas realizan sobre archivos compartidos </a:t>
            </a:r>
          </a:p>
          <a:p>
            <a:r>
              <a:rPr lang="es-MX" b="0" i="0" dirty="0">
                <a:effectLst/>
                <a:latin typeface="Arial" panose="020B0604020202020204" pitchFamily="34" charset="0"/>
              </a:rPr>
              <a:t>en un repositorio de código.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659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017044-293E-2EC9-7687-BF988DC4A8EF}"/>
              </a:ext>
            </a:extLst>
          </p:cNvPr>
          <p:cNvSpPr txBox="1"/>
          <p:nvPr/>
        </p:nvSpPr>
        <p:spPr>
          <a:xfrm>
            <a:off x="1444487" y="1224312"/>
            <a:ext cx="99674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s-MX" sz="1800" b="0" i="0" u="none" strike="noStrike" baseline="0" dirty="0">
              <a:latin typeface="SourceSansPro-Regular"/>
            </a:endParaRPr>
          </a:p>
          <a:p>
            <a:pPr algn="l"/>
            <a:r>
              <a:rPr lang="es-MX" dirty="0">
                <a:latin typeface="SourceSansPro-Regular"/>
              </a:rPr>
              <a:t>Cuando se trabaja con git hay que tener presente los archivos de un proyecto se encuentra en tres</a:t>
            </a:r>
          </a:p>
          <a:p>
            <a:pPr algn="l"/>
            <a:r>
              <a:rPr lang="es-MX" sz="1800" b="0" i="0" u="none" strike="noStrike" baseline="0" dirty="0">
                <a:latin typeface="SourceSansPro-Regular"/>
              </a:rPr>
              <a:t>estados.</a:t>
            </a:r>
          </a:p>
          <a:p>
            <a:pPr algn="l"/>
            <a:endParaRPr lang="es-MX" sz="1800" b="1" i="0" u="none" strike="noStrike" baseline="0" dirty="0">
              <a:latin typeface="SourceSansPro-Regular"/>
            </a:endParaRPr>
          </a:p>
          <a:p>
            <a:pPr algn="l"/>
            <a:r>
              <a:rPr lang="es-CO" b="1" dirty="0">
                <a:latin typeface="SourceSansPro-Regular"/>
              </a:rPr>
              <a:t>C</a:t>
            </a:r>
            <a:r>
              <a:rPr lang="es-CO" sz="1800" b="1" i="0" u="none" strike="noStrike" baseline="0" dirty="0">
                <a:latin typeface="SourceSansPro-Regular"/>
              </a:rPr>
              <a:t>onfirmado (committed) </a:t>
            </a:r>
          </a:p>
          <a:p>
            <a:pPr algn="l"/>
            <a:r>
              <a:rPr lang="es-CO" dirty="0">
                <a:latin typeface="SourceSansPro-Regular"/>
              </a:rPr>
              <a:t>Los cambios que se han hecho en un archivo se han confirmado, y se han almacenado de manera segura</a:t>
            </a:r>
          </a:p>
          <a:p>
            <a:pPr algn="l"/>
            <a:r>
              <a:rPr lang="es-CO" dirty="0">
                <a:latin typeface="SourceSansPro-Regular"/>
              </a:rPr>
              <a:t>en un repositorio local en el equipo.</a:t>
            </a:r>
          </a:p>
          <a:p>
            <a:pPr algn="l"/>
            <a:endParaRPr lang="es-CO" dirty="0">
              <a:latin typeface="SourceSansPro-Regular"/>
            </a:endParaRPr>
          </a:p>
          <a:p>
            <a:pPr algn="l"/>
            <a:r>
              <a:rPr lang="es-CO" b="1" dirty="0">
                <a:latin typeface="SourceSansPro-Regular"/>
              </a:rPr>
              <a:t>M</a:t>
            </a:r>
            <a:r>
              <a:rPr lang="es-CO" sz="1800" b="1" i="0" u="none" strike="noStrike" baseline="0" dirty="0">
                <a:latin typeface="SourceSansPro-Regular"/>
              </a:rPr>
              <a:t>odificado (modified)</a:t>
            </a:r>
          </a:p>
          <a:p>
            <a:pPr algn="l"/>
            <a:r>
              <a:rPr lang="es-CO" dirty="0">
                <a:latin typeface="SourceSansPro-Regular"/>
              </a:rPr>
              <a:t>Los archivos han sido modificados parcial o totalmente.</a:t>
            </a:r>
          </a:p>
          <a:p>
            <a:pPr algn="l"/>
            <a:endParaRPr lang="es-CO" sz="1800" b="0" i="0" u="none" strike="noStrike" baseline="0" dirty="0">
              <a:latin typeface="SourceSansPro-Regular"/>
            </a:endParaRPr>
          </a:p>
          <a:p>
            <a:pPr algn="l"/>
            <a:r>
              <a:rPr lang="es-CO" sz="1800" b="0" i="0" u="none" strike="noStrike" baseline="0" dirty="0">
                <a:latin typeface="SourceSansPro-Regular"/>
              </a:rPr>
              <a:t>Preparado (staged). </a:t>
            </a:r>
          </a:p>
          <a:p>
            <a:pPr algn="l"/>
            <a:r>
              <a:rPr lang="es-CO" dirty="0">
                <a:latin typeface="SourceSansPro-Regular"/>
              </a:rPr>
              <a:t>Significa que un archivo  que ha sido modificado ha sido marcado y lista para la próxima confirmación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07FB20-792D-167D-D96A-9E1ACD6163F2}"/>
              </a:ext>
            </a:extLst>
          </p:cNvPr>
          <p:cNvSpPr txBox="1"/>
          <p:nvPr/>
        </p:nvSpPr>
        <p:spPr>
          <a:xfrm>
            <a:off x="1444487" y="577981"/>
            <a:ext cx="19463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Estados</a:t>
            </a:r>
            <a:r>
              <a:rPr lang="es-MX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7681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90D62EF-AECE-C21E-9792-9568F7D7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7" y="897621"/>
            <a:ext cx="6474101" cy="364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4AC9DB-958C-DBA2-1641-051487CF0FA9}"/>
              </a:ext>
            </a:extLst>
          </p:cNvPr>
          <p:cNvSpPr txBox="1"/>
          <p:nvPr/>
        </p:nvSpPr>
        <p:spPr>
          <a:xfrm>
            <a:off x="808383" y="1126435"/>
            <a:ext cx="912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b="1" dirty="0"/>
              <a:t>Directorio de trabajo (Wolking directory</a:t>
            </a:r>
            <a:r>
              <a:rPr lang="es-MX" sz="3600" dirty="0"/>
              <a:t>)</a:t>
            </a:r>
            <a:endParaRPr lang="es-CO" sz="36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89DA5F-B977-F46C-8965-4B332F599ED6}"/>
              </a:ext>
            </a:extLst>
          </p:cNvPr>
          <p:cNvSpPr txBox="1"/>
          <p:nvPr/>
        </p:nvSpPr>
        <p:spPr>
          <a:xfrm>
            <a:off x="808383" y="2080591"/>
            <a:ext cx="83621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 la parte más importante de git, en el se almacena la base de datos y los metadatos,</a:t>
            </a:r>
          </a:p>
          <a:p>
            <a:r>
              <a:rPr lang="es-MX" dirty="0"/>
              <a:t>Es decir este directorio contiene una copia del proyecto en el cual se trabaja.</a:t>
            </a:r>
          </a:p>
          <a:p>
            <a:r>
              <a:rPr lang="es-MX" dirty="0"/>
              <a:t>EL proyecto se clona del repositorio fuente(En la nube y  lleva al directorio,</a:t>
            </a:r>
          </a:p>
          <a:p>
            <a:r>
              <a:rPr lang="es-MX" dirty="0"/>
              <a:t> en el área de preparación  se almacenan los cambios y los archivos se preparan para el próximo</a:t>
            </a:r>
          </a:p>
          <a:p>
            <a:r>
              <a:rPr lang="es-MX" dirty="0"/>
              <a:t>Commit.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3957933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</TotalTime>
  <Words>238</Words>
  <Application>Microsoft Office PowerPoint</Application>
  <PresentationFormat>Panorámica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SourceSansPro-Regular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Omar Alberto Torres</dc:creator>
  <cp:lastModifiedBy>Omar Alberto Torres</cp:lastModifiedBy>
  <cp:revision>2</cp:revision>
  <dcterms:created xsi:type="dcterms:W3CDTF">2022-05-25T22:29:39Z</dcterms:created>
  <dcterms:modified xsi:type="dcterms:W3CDTF">2022-05-25T23:16:42Z</dcterms:modified>
</cp:coreProperties>
</file>