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3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4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18BD-BDD9-49FE-A1C2-87BD50FA06C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5E23-BC7F-4885-9AAC-C5640C1E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 r="58664" b="33669"/>
          <a:stretch>
            <a:fillRect/>
          </a:stretch>
        </p:blipFill>
        <p:spPr bwMode="auto">
          <a:xfrm>
            <a:off x="654690" y="1064031"/>
            <a:ext cx="7565785" cy="57991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9475" y="1124700"/>
            <a:ext cx="2112275" cy="2150680"/>
          </a:xfrm>
          <a:prstGeom prst="rect">
            <a:avLst/>
          </a:prstGeom>
          <a:solidFill>
            <a:srgbClr val="FCFC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3345" y="1064031"/>
            <a:ext cx="2414050" cy="1305770"/>
          </a:xfrm>
          <a:prstGeom prst="rect">
            <a:avLst/>
          </a:prstGeom>
          <a:solidFill>
            <a:srgbClr val="FCFC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ARTInkShape-1323"/>
          <p:cNvSpPr/>
          <p:nvPr/>
        </p:nvSpPr>
        <p:spPr>
          <a:xfrm>
            <a:off x="8117085" y="4196955"/>
            <a:ext cx="196445" cy="517921"/>
          </a:xfrm>
          <a:custGeom>
            <a:avLst/>
            <a:gdLst/>
            <a:ahLst/>
            <a:cxnLst/>
            <a:rect l="0" t="0" r="0" b="0"/>
            <a:pathLst>
              <a:path w="196445" h="517921">
                <a:moveTo>
                  <a:pt x="8930" y="8927"/>
                </a:moveTo>
                <a:lnTo>
                  <a:pt x="0" y="8927"/>
                </a:lnTo>
                <a:lnTo>
                  <a:pt x="0" y="4187"/>
                </a:lnTo>
                <a:lnTo>
                  <a:pt x="992" y="3783"/>
                </a:lnTo>
                <a:lnTo>
                  <a:pt x="4741" y="5980"/>
                </a:lnTo>
                <a:lnTo>
                  <a:pt x="6138" y="5970"/>
                </a:lnTo>
                <a:lnTo>
                  <a:pt x="7069" y="4972"/>
                </a:lnTo>
                <a:lnTo>
                  <a:pt x="7690" y="3314"/>
                </a:lnTo>
                <a:lnTo>
                  <a:pt x="9096" y="2208"/>
                </a:lnTo>
                <a:lnTo>
                  <a:pt x="13303" y="980"/>
                </a:lnTo>
                <a:lnTo>
                  <a:pt x="47737" y="0"/>
                </a:lnTo>
                <a:lnTo>
                  <a:pt x="53628" y="2645"/>
                </a:lnTo>
                <a:lnTo>
                  <a:pt x="59555" y="6135"/>
                </a:lnTo>
                <a:lnTo>
                  <a:pt x="65495" y="7687"/>
                </a:lnTo>
                <a:lnTo>
                  <a:pt x="67476" y="9093"/>
                </a:lnTo>
                <a:lnTo>
                  <a:pt x="68797" y="11022"/>
                </a:lnTo>
                <a:lnTo>
                  <a:pt x="71256" y="15812"/>
                </a:lnTo>
                <a:lnTo>
                  <a:pt x="77226" y="24086"/>
                </a:lnTo>
                <a:lnTo>
                  <a:pt x="94525" y="65838"/>
                </a:lnTo>
                <a:lnTo>
                  <a:pt x="98010" y="109821"/>
                </a:lnTo>
                <a:lnTo>
                  <a:pt x="98208" y="153899"/>
                </a:lnTo>
                <a:lnTo>
                  <a:pt x="98225" y="196727"/>
                </a:lnTo>
                <a:lnTo>
                  <a:pt x="98227" y="236395"/>
                </a:lnTo>
                <a:lnTo>
                  <a:pt x="98227" y="278430"/>
                </a:lnTo>
                <a:lnTo>
                  <a:pt x="100874" y="290103"/>
                </a:lnTo>
                <a:lnTo>
                  <a:pt x="104364" y="299590"/>
                </a:lnTo>
                <a:lnTo>
                  <a:pt x="107905" y="326414"/>
                </a:lnTo>
                <a:lnTo>
                  <a:pt x="114175" y="339127"/>
                </a:lnTo>
                <a:lnTo>
                  <a:pt x="115709" y="351193"/>
                </a:lnTo>
                <a:lnTo>
                  <a:pt x="116827" y="353191"/>
                </a:lnTo>
                <a:lnTo>
                  <a:pt x="118565" y="354522"/>
                </a:lnTo>
                <a:lnTo>
                  <a:pt x="123741" y="356660"/>
                </a:lnTo>
                <a:lnTo>
                  <a:pt x="132593" y="364827"/>
                </a:lnTo>
                <a:lnTo>
                  <a:pt x="138286" y="365734"/>
                </a:lnTo>
                <a:lnTo>
                  <a:pt x="150160" y="366082"/>
                </a:lnTo>
                <a:lnTo>
                  <a:pt x="159349" y="373801"/>
                </a:lnTo>
                <a:lnTo>
                  <a:pt x="165065" y="374676"/>
                </a:lnTo>
                <a:lnTo>
                  <a:pt x="166599" y="375791"/>
                </a:lnTo>
                <a:lnTo>
                  <a:pt x="167619" y="377527"/>
                </a:lnTo>
                <a:lnTo>
                  <a:pt x="168302" y="379676"/>
                </a:lnTo>
                <a:lnTo>
                  <a:pt x="169749" y="381109"/>
                </a:lnTo>
                <a:lnTo>
                  <a:pt x="178678" y="384715"/>
                </a:lnTo>
                <a:lnTo>
                  <a:pt x="182932" y="388603"/>
                </a:lnTo>
                <a:lnTo>
                  <a:pt x="185482" y="393639"/>
                </a:lnTo>
                <a:lnTo>
                  <a:pt x="187121" y="400215"/>
                </a:lnTo>
                <a:lnTo>
                  <a:pt x="193581" y="408643"/>
                </a:lnTo>
                <a:lnTo>
                  <a:pt x="195176" y="414120"/>
                </a:lnTo>
                <a:lnTo>
                  <a:pt x="196444" y="457409"/>
                </a:lnTo>
                <a:lnTo>
                  <a:pt x="193804" y="463907"/>
                </a:lnTo>
                <a:lnTo>
                  <a:pt x="190314" y="470101"/>
                </a:lnTo>
                <a:lnTo>
                  <a:pt x="188076" y="482163"/>
                </a:lnTo>
                <a:lnTo>
                  <a:pt x="187524" y="508586"/>
                </a:lnTo>
                <a:lnTo>
                  <a:pt x="179835" y="516643"/>
                </a:lnTo>
                <a:lnTo>
                  <a:pt x="180414" y="517069"/>
                </a:lnTo>
                <a:lnTo>
                  <a:pt x="187524" y="51792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ARTInkShape-1324"/>
          <p:cNvSpPr/>
          <p:nvPr/>
        </p:nvSpPr>
        <p:spPr>
          <a:xfrm>
            <a:off x="4714875" y="5911462"/>
            <a:ext cx="196454" cy="607210"/>
          </a:xfrm>
          <a:custGeom>
            <a:avLst/>
            <a:gdLst/>
            <a:ahLst/>
            <a:cxnLst/>
            <a:rect l="0" t="0" r="0" b="0"/>
            <a:pathLst>
              <a:path w="196454" h="607210">
                <a:moveTo>
                  <a:pt x="0" y="8920"/>
                </a:moveTo>
                <a:lnTo>
                  <a:pt x="0" y="101"/>
                </a:lnTo>
                <a:lnTo>
                  <a:pt x="7688" y="0"/>
                </a:lnTo>
                <a:lnTo>
                  <a:pt x="8101" y="990"/>
                </a:lnTo>
                <a:lnTo>
                  <a:pt x="8561" y="4735"/>
                </a:lnTo>
                <a:lnTo>
                  <a:pt x="9676" y="6130"/>
                </a:lnTo>
                <a:lnTo>
                  <a:pt x="17482" y="8811"/>
                </a:lnTo>
                <a:lnTo>
                  <a:pt x="22488" y="8888"/>
                </a:lnTo>
                <a:lnTo>
                  <a:pt x="23921" y="9890"/>
                </a:lnTo>
                <a:lnTo>
                  <a:pt x="24878" y="11552"/>
                </a:lnTo>
                <a:lnTo>
                  <a:pt x="25515" y="13651"/>
                </a:lnTo>
                <a:lnTo>
                  <a:pt x="26932" y="15051"/>
                </a:lnTo>
                <a:lnTo>
                  <a:pt x="31152" y="16606"/>
                </a:lnTo>
                <a:lnTo>
                  <a:pt x="32674" y="18013"/>
                </a:lnTo>
                <a:lnTo>
                  <a:pt x="34365" y="22222"/>
                </a:lnTo>
                <a:lnTo>
                  <a:pt x="35809" y="23742"/>
                </a:lnTo>
                <a:lnTo>
                  <a:pt x="48028" y="31121"/>
                </a:lnTo>
                <a:lnTo>
                  <a:pt x="66736" y="48892"/>
                </a:lnTo>
                <a:lnTo>
                  <a:pt x="69348" y="54135"/>
                </a:lnTo>
                <a:lnTo>
                  <a:pt x="70045" y="56924"/>
                </a:lnTo>
                <a:lnTo>
                  <a:pt x="75766" y="65588"/>
                </a:lnTo>
                <a:lnTo>
                  <a:pt x="85595" y="77404"/>
                </a:lnTo>
                <a:lnTo>
                  <a:pt x="91211" y="89292"/>
                </a:lnTo>
                <a:lnTo>
                  <a:pt x="112192" y="121203"/>
                </a:lnTo>
                <a:lnTo>
                  <a:pt x="117962" y="133772"/>
                </a:lnTo>
                <a:lnTo>
                  <a:pt x="120313" y="136803"/>
                </a:lnTo>
                <a:lnTo>
                  <a:pt x="122925" y="145463"/>
                </a:lnTo>
                <a:lnTo>
                  <a:pt x="125079" y="154935"/>
                </a:lnTo>
                <a:lnTo>
                  <a:pt x="131899" y="169099"/>
                </a:lnTo>
                <a:lnTo>
                  <a:pt x="136411" y="194533"/>
                </a:lnTo>
                <a:lnTo>
                  <a:pt x="140002" y="202540"/>
                </a:lnTo>
                <a:lnTo>
                  <a:pt x="143016" y="216220"/>
                </a:lnTo>
                <a:lnTo>
                  <a:pt x="144954" y="218558"/>
                </a:lnTo>
                <a:lnTo>
                  <a:pt x="147237" y="220116"/>
                </a:lnTo>
                <a:lnTo>
                  <a:pt x="149774" y="227140"/>
                </a:lnTo>
                <a:lnTo>
                  <a:pt x="151893" y="235884"/>
                </a:lnTo>
                <a:lnTo>
                  <a:pt x="158694" y="249581"/>
                </a:lnTo>
                <a:lnTo>
                  <a:pt x="169749" y="281919"/>
                </a:lnTo>
                <a:lnTo>
                  <a:pt x="175532" y="292435"/>
                </a:lnTo>
                <a:lnTo>
                  <a:pt x="179317" y="317635"/>
                </a:lnTo>
                <a:lnTo>
                  <a:pt x="185608" y="330222"/>
                </a:lnTo>
                <a:lnTo>
                  <a:pt x="187411" y="351215"/>
                </a:lnTo>
                <a:lnTo>
                  <a:pt x="188440" y="353203"/>
                </a:lnTo>
                <a:lnTo>
                  <a:pt x="190119" y="354528"/>
                </a:lnTo>
                <a:lnTo>
                  <a:pt x="192230" y="355411"/>
                </a:lnTo>
                <a:lnTo>
                  <a:pt x="193638" y="356993"/>
                </a:lnTo>
                <a:lnTo>
                  <a:pt x="195202" y="361394"/>
                </a:lnTo>
                <a:lnTo>
                  <a:pt x="196453" y="404305"/>
                </a:lnTo>
                <a:lnTo>
                  <a:pt x="196453" y="441800"/>
                </a:lnTo>
                <a:lnTo>
                  <a:pt x="193807" y="447043"/>
                </a:lnTo>
                <a:lnTo>
                  <a:pt x="190316" y="452681"/>
                </a:lnTo>
                <a:lnTo>
                  <a:pt x="187358" y="461433"/>
                </a:lnTo>
                <a:lnTo>
                  <a:pt x="181631" y="470310"/>
                </a:lnTo>
                <a:lnTo>
                  <a:pt x="178501" y="479224"/>
                </a:lnTo>
                <a:lnTo>
                  <a:pt x="163795" y="504041"/>
                </a:lnTo>
                <a:lnTo>
                  <a:pt x="153874" y="535967"/>
                </a:lnTo>
                <a:lnTo>
                  <a:pt x="136539" y="562223"/>
                </a:lnTo>
                <a:lnTo>
                  <a:pt x="134105" y="568365"/>
                </a:lnTo>
                <a:lnTo>
                  <a:pt x="128150" y="577399"/>
                </a:lnTo>
                <a:lnTo>
                  <a:pt x="125428" y="587580"/>
                </a:lnTo>
                <a:lnTo>
                  <a:pt x="107156" y="60720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ARTInkShape-1327"/>
          <p:cNvSpPr/>
          <p:nvPr/>
        </p:nvSpPr>
        <p:spPr>
          <a:xfrm>
            <a:off x="7500937" y="4411264"/>
            <a:ext cx="205384" cy="214314"/>
          </a:xfrm>
          <a:custGeom>
            <a:avLst/>
            <a:gdLst/>
            <a:ahLst/>
            <a:cxnLst/>
            <a:rect l="0" t="0" r="0" b="0"/>
            <a:pathLst>
              <a:path w="205384" h="214314">
                <a:moveTo>
                  <a:pt x="8929" y="196454"/>
                </a:moveTo>
                <a:lnTo>
                  <a:pt x="0" y="196454"/>
                </a:lnTo>
                <a:lnTo>
                  <a:pt x="13661" y="196454"/>
                </a:lnTo>
                <a:lnTo>
                  <a:pt x="15060" y="197447"/>
                </a:lnTo>
                <a:lnTo>
                  <a:pt x="15993" y="199100"/>
                </a:lnTo>
                <a:lnTo>
                  <a:pt x="16615" y="201194"/>
                </a:lnTo>
                <a:lnTo>
                  <a:pt x="17030" y="201599"/>
                </a:lnTo>
                <a:lnTo>
                  <a:pt x="17306" y="200876"/>
                </a:lnTo>
                <a:lnTo>
                  <a:pt x="17491" y="199402"/>
                </a:lnTo>
                <a:lnTo>
                  <a:pt x="17613" y="199412"/>
                </a:lnTo>
                <a:lnTo>
                  <a:pt x="17751" y="202068"/>
                </a:lnTo>
                <a:lnTo>
                  <a:pt x="18780" y="203174"/>
                </a:lnTo>
                <a:lnTo>
                  <a:pt x="26757" y="205377"/>
                </a:lnTo>
                <a:lnTo>
                  <a:pt x="34474" y="205383"/>
                </a:lnTo>
                <a:lnTo>
                  <a:pt x="34889" y="206375"/>
                </a:lnTo>
                <a:lnTo>
                  <a:pt x="35350" y="210124"/>
                </a:lnTo>
                <a:lnTo>
                  <a:pt x="36464" y="211520"/>
                </a:lnTo>
                <a:lnTo>
                  <a:pt x="44271" y="214204"/>
                </a:lnTo>
                <a:lnTo>
                  <a:pt x="58207" y="214313"/>
                </a:lnTo>
                <a:lnTo>
                  <a:pt x="59640" y="213322"/>
                </a:lnTo>
                <a:lnTo>
                  <a:pt x="60596" y="211668"/>
                </a:lnTo>
                <a:lnTo>
                  <a:pt x="61233" y="209573"/>
                </a:lnTo>
                <a:lnTo>
                  <a:pt x="62651" y="208177"/>
                </a:lnTo>
                <a:lnTo>
                  <a:pt x="66871" y="206625"/>
                </a:lnTo>
                <a:lnTo>
                  <a:pt x="68392" y="205220"/>
                </a:lnTo>
                <a:lnTo>
                  <a:pt x="70085" y="201011"/>
                </a:lnTo>
                <a:lnTo>
                  <a:pt x="71527" y="199492"/>
                </a:lnTo>
                <a:lnTo>
                  <a:pt x="75777" y="197805"/>
                </a:lnTo>
                <a:lnTo>
                  <a:pt x="77307" y="196362"/>
                </a:lnTo>
                <a:lnTo>
                  <a:pt x="87256" y="178415"/>
                </a:lnTo>
                <a:lnTo>
                  <a:pt x="93635" y="161912"/>
                </a:lnTo>
                <a:lnTo>
                  <a:pt x="103456" y="145681"/>
                </a:lnTo>
                <a:lnTo>
                  <a:pt x="109071" y="127042"/>
                </a:lnTo>
                <a:lnTo>
                  <a:pt x="133995" y="87256"/>
                </a:lnTo>
                <a:lnTo>
                  <a:pt x="140244" y="73480"/>
                </a:lnTo>
                <a:lnTo>
                  <a:pt x="147095" y="55195"/>
                </a:lnTo>
                <a:lnTo>
                  <a:pt x="160898" y="36325"/>
                </a:lnTo>
                <a:lnTo>
                  <a:pt x="182814" y="13654"/>
                </a:lnTo>
                <a:lnTo>
                  <a:pt x="188077" y="11030"/>
                </a:lnTo>
                <a:lnTo>
                  <a:pt x="190869" y="10330"/>
                </a:lnTo>
                <a:lnTo>
                  <a:pt x="205383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ARTInkShape-1334"/>
          <p:cNvSpPr/>
          <p:nvPr/>
        </p:nvSpPr>
        <p:spPr>
          <a:xfrm>
            <a:off x="1937742" y="4590835"/>
            <a:ext cx="223243" cy="52603"/>
          </a:xfrm>
          <a:custGeom>
            <a:avLst/>
            <a:gdLst/>
            <a:ahLst/>
            <a:cxnLst/>
            <a:rect l="0" t="0" r="0" b="0"/>
            <a:pathLst>
              <a:path w="223243" h="52603">
                <a:moveTo>
                  <a:pt x="223242" y="7954"/>
                </a:moveTo>
                <a:lnTo>
                  <a:pt x="212876" y="7002"/>
                </a:lnTo>
                <a:lnTo>
                  <a:pt x="204983" y="4371"/>
                </a:lnTo>
                <a:lnTo>
                  <a:pt x="192061" y="2094"/>
                </a:lnTo>
                <a:lnTo>
                  <a:pt x="168741" y="651"/>
                </a:lnTo>
                <a:lnTo>
                  <a:pt x="143184" y="0"/>
                </a:lnTo>
                <a:lnTo>
                  <a:pt x="124927" y="136"/>
                </a:lnTo>
                <a:lnTo>
                  <a:pt x="113848" y="987"/>
                </a:lnTo>
                <a:lnTo>
                  <a:pt x="107282" y="2288"/>
                </a:lnTo>
                <a:lnTo>
                  <a:pt x="102618" y="3729"/>
                </a:lnTo>
                <a:lnTo>
                  <a:pt x="96036" y="5329"/>
                </a:lnTo>
                <a:lnTo>
                  <a:pt x="86127" y="7566"/>
                </a:lnTo>
                <a:lnTo>
                  <a:pt x="76370" y="10386"/>
                </a:lnTo>
                <a:lnTo>
                  <a:pt x="68601" y="12896"/>
                </a:lnTo>
                <a:lnTo>
                  <a:pt x="63269" y="15028"/>
                </a:lnTo>
                <a:lnTo>
                  <a:pt x="59816" y="17065"/>
                </a:lnTo>
                <a:lnTo>
                  <a:pt x="57441" y="19071"/>
                </a:lnTo>
                <a:lnTo>
                  <a:pt x="54459" y="21239"/>
                </a:lnTo>
                <a:lnTo>
                  <a:pt x="49624" y="24173"/>
                </a:lnTo>
                <a:lnTo>
                  <a:pt x="43369" y="27683"/>
                </a:lnTo>
                <a:lnTo>
                  <a:pt x="35863" y="31732"/>
                </a:lnTo>
                <a:lnTo>
                  <a:pt x="27600" y="36204"/>
                </a:lnTo>
                <a:lnTo>
                  <a:pt x="19452" y="39541"/>
                </a:lnTo>
                <a:lnTo>
                  <a:pt x="12740" y="41666"/>
                </a:lnTo>
                <a:lnTo>
                  <a:pt x="8113" y="43292"/>
                </a:lnTo>
                <a:lnTo>
                  <a:pt x="4646" y="45099"/>
                </a:lnTo>
                <a:lnTo>
                  <a:pt x="2087" y="47820"/>
                </a:lnTo>
                <a:lnTo>
                  <a:pt x="0" y="52602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Queries I</a:t>
            </a:r>
            <a:br>
              <a:rPr lang="en-US" dirty="0" smtClean="0"/>
            </a:br>
            <a:r>
              <a:rPr lang="en-US" dirty="0" smtClean="0"/>
              <a:t>Single Table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information on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first and last names of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unique titles in the employee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employee number, start date and monthly salary of each employee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employee number of all employees who make between $60000 and $71000 (both inclusive)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information about employees whose last name or first name is </a:t>
            </a:r>
            <a:r>
              <a:rPr lang="en-US" dirty="0" err="1" smtClean="0"/>
              <a:t>Demeyer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employee numbers, start and end date of all employees who are </a:t>
            </a:r>
            <a:r>
              <a:rPr lang="en-US" dirty="0"/>
              <a:t>Senior Engineers, Assistant Engineers, Engineers, or Technique </a:t>
            </a:r>
            <a:r>
              <a:rPr lang="en-US" dirty="0" smtClean="0"/>
              <a:t>Leaders</a:t>
            </a:r>
          </a:p>
          <a:p>
            <a:pPr lvl="1"/>
            <a:r>
              <a:rPr lang="en-US" dirty="0" smtClean="0"/>
              <a:t>Use the IN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employee numbers, start and end date of all employees whose name is not </a:t>
            </a:r>
            <a:r>
              <a:rPr lang="en-US" dirty="0" err="1" smtClean="0"/>
              <a:t>Facello</a:t>
            </a:r>
            <a:r>
              <a:rPr lang="en-US" dirty="0" smtClean="0"/>
              <a:t>, Zielinski, Haddadi, </a:t>
            </a:r>
            <a:r>
              <a:rPr lang="en-US" dirty="0" err="1" smtClean="0"/>
              <a:t>Berztiss</a:t>
            </a:r>
            <a:r>
              <a:rPr lang="en-US" dirty="0" smtClean="0"/>
              <a:t> or </a:t>
            </a:r>
            <a:r>
              <a:rPr lang="en-US" dirty="0" err="1"/>
              <a:t>Demeyer</a:t>
            </a:r>
            <a:endParaRPr lang="en-US" dirty="0"/>
          </a:p>
        </p:txBody>
      </p:sp>
      <p:sp>
        <p:nvSpPr>
          <p:cNvPr id="10" name="SMARTInkShape-1335"/>
          <p:cNvSpPr/>
          <p:nvPr/>
        </p:nvSpPr>
        <p:spPr>
          <a:xfrm>
            <a:off x="2616398" y="1464469"/>
            <a:ext cx="1982392" cy="44649"/>
          </a:xfrm>
          <a:custGeom>
            <a:avLst/>
            <a:gdLst/>
            <a:ahLst/>
            <a:cxnLst/>
            <a:rect l="0" t="0" r="0" b="0"/>
            <a:pathLst>
              <a:path w="1982392" h="44649">
                <a:moveTo>
                  <a:pt x="0" y="44648"/>
                </a:moveTo>
                <a:lnTo>
                  <a:pt x="43515" y="44648"/>
                </a:lnTo>
                <a:lnTo>
                  <a:pt x="64355" y="44648"/>
                </a:lnTo>
                <a:lnTo>
                  <a:pt x="70936" y="42002"/>
                </a:lnTo>
                <a:lnTo>
                  <a:pt x="77168" y="38511"/>
                </a:lnTo>
                <a:lnTo>
                  <a:pt x="87246" y="36546"/>
                </a:lnTo>
                <a:lnTo>
                  <a:pt x="131122" y="35751"/>
                </a:lnTo>
                <a:lnTo>
                  <a:pt x="173642" y="34728"/>
                </a:lnTo>
                <a:lnTo>
                  <a:pt x="217455" y="27616"/>
                </a:lnTo>
                <a:lnTo>
                  <a:pt x="262030" y="26861"/>
                </a:lnTo>
                <a:lnTo>
                  <a:pt x="304014" y="26798"/>
                </a:lnTo>
                <a:lnTo>
                  <a:pt x="341244" y="24144"/>
                </a:lnTo>
                <a:lnTo>
                  <a:pt x="384229" y="18687"/>
                </a:lnTo>
                <a:lnTo>
                  <a:pt x="428659" y="17968"/>
                </a:lnTo>
                <a:lnTo>
                  <a:pt x="465343" y="16888"/>
                </a:lnTo>
                <a:lnTo>
                  <a:pt x="507132" y="10796"/>
                </a:lnTo>
                <a:lnTo>
                  <a:pt x="544344" y="9298"/>
                </a:lnTo>
                <a:lnTo>
                  <a:pt x="586495" y="9002"/>
                </a:lnTo>
                <a:lnTo>
                  <a:pt x="624512" y="8944"/>
                </a:lnTo>
                <a:lnTo>
                  <a:pt x="665425" y="8932"/>
                </a:lnTo>
                <a:lnTo>
                  <a:pt x="704597" y="8930"/>
                </a:lnTo>
                <a:lnTo>
                  <a:pt x="743643" y="8929"/>
                </a:lnTo>
                <a:lnTo>
                  <a:pt x="784539" y="8929"/>
                </a:lnTo>
                <a:lnTo>
                  <a:pt x="821280" y="2793"/>
                </a:lnTo>
                <a:lnTo>
                  <a:pt x="857201" y="551"/>
                </a:lnTo>
                <a:lnTo>
                  <a:pt x="897700" y="109"/>
                </a:lnTo>
                <a:lnTo>
                  <a:pt x="936788" y="6158"/>
                </a:lnTo>
                <a:lnTo>
                  <a:pt x="973173" y="8382"/>
                </a:lnTo>
                <a:lnTo>
                  <a:pt x="1013763" y="8821"/>
                </a:lnTo>
                <a:lnTo>
                  <a:pt x="1052870" y="8908"/>
                </a:lnTo>
                <a:lnTo>
                  <a:pt x="1089258" y="8925"/>
                </a:lnTo>
                <a:lnTo>
                  <a:pt x="1129849" y="8929"/>
                </a:lnTo>
                <a:lnTo>
                  <a:pt x="1168955" y="8929"/>
                </a:lnTo>
                <a:lnTo>
                  <a:pt x="1205344" y="8929"/>
                </a:lnTo>
                <a:lnTo>
                  <a:pt x="1241194" y="8929"/>
                </a:lnTo>
                <a:lnTo>
                  <a:pt x="1276939" y="8929"/>
                </a:lnTo>
                <a:lnTo>
                  <a:pt x="1312663" y="8929"/>
                </a:lnTo>
                <a:lnTo>
                  <a:pt x="1348383" y="8929"/>
                </a:lnTo>
                <a:lnTo>
                  <a:pt x="1393031" y="11575"/>
                </a:lnTo>
                <a:lnTo>
                  <a:pt x="1436688" y="17032"/>
                </a:lnTo>
                <a:lnTo>
                  <a:pt x="1474640" y="22491"/>
                </a:lnTo>
                <a:lnTo>
                  <a:pt x="1518210" y="21801"/>
                </a:lnTo>
                <a:lnTo>
                  <a:pt x="1562717" y="26132"/>
                </a:lnTo>
                <a:lnTo>
                  <a:pt x="1595773" y="29305"/>
                </a:lnTo>
                <a:lnTo>
                  <a:pt x="1618137" y="33818"/>
                </a:lnTo>
                <a:lnTo>
                  <a:pt x="1661167" y="35468"/>
                </a:lnTo>
                <a:lnTo>
                  <a:pt x="1700862" y="35686"/>
                </a:lnTo>
                <a:lnTo>
                  <a:pt x="1744164" y="35716"/>
                </a:lnTo>
                <a:lnTo>
                  <a:pt x="1785932" y="35718"/>
                </a:lnTo>
                <a:lnTo>
                  <a:pt x="1809566" y="34726"/>
                </a:lnTo>
                <a:lnTo>
                  <a:pt x="1835608" y="27616"/>
                </a:lnTo>
                <a:lnTo>
                  <a:pt x="1851299" y="26898"/>
                </a:lnTo>
                <a:lnTo>
                  <a:pt x="1857321" y="24191"/>
                </a:lnTo>
                <a:lnTo>
                  <a:pt x="1863304" y="20673"/>
                </a:lnTo>
                <a:lnTo>
                  <a:pt x="1875230" y="18415"/>
                </a:lnTo>
                <a:lnTo>
                  <a:pt x="1896070" y="17892"/>
                </a:lnTo>
                <a:lnTo>
                  <a:pt x="1898055" y="16889"/>
                </a:lnTo>
                <a:lnTo>
                  <a:pt x="1899378" y="15228"/>
                </a:lnTo>
                <a:lnTo>
                  <a:pt x="1900260" y="13128"/>
                </a:lnTo>
                <a:lnTo>
                  <a:pt x="1901840" y="11728"/>
                </a:lnTo>
                <a:lnTo>
                  <a:pt x="1906242" y="10174"/>
                </a:lnTo>
                <a:lnTo>
                  <a:pt x="1937623" y="8929"/>
                </a:lnTo>
                <a:lnTo>
                  <a:pt x="1945420" y="1241"/>
                </a:lnTo>
                <a:lnTo>
                  <a:pt x="1955567" y="2"/>
                </a:lnTo>
                <a:lnTo>
                  <a:pt x="1973428" y="0"/>
                </a:lnTo>
                <a:lnTo>
                  <a:pt x="1973458" y="7688"/>
                </a:lnTo>
                <a:lnTo>
                  <a:pt x="1974452" y="8102"/>
                </a:lnTo>
                <a:lnTo>
                  <a:pt x="1982391" y="892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Queries II</a:t>
            </a:r>
            <a:br>
              <a:rPr lang="en-US" dirty="0" smtClean="0"/>
            </a:br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0" y="1470345"/>
            <a:ext cx="8229600" cy="4525963"/>
          </a:xfrm>
        </p:spPr>
        <p:txBody>
          <a:bodyPr/>
          <a:lstStyle/>
          <a:p>
            <a:r>
              <a:rPr lang="en-US" dirty="0" smtClean="0"/>
              <a:t>Find all employees who have the letters ‘</a:t>
            </a:r>
            <a:r>
              <a:rPr lang="en-US" dirty="0" err="1" smtClean="0"/>
              <a:t>lin</a:t>
            </a:r>
            <a:r>
              <a:rPr lang="en-US" dirty="0" smtClean="0"/>
              <a:t>’ in their last name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salaries of employees by ascending order, and descending order of start date </a:t>
            </a:r>
          </a:p>
        </p:txBody>
      </p:sp>
    </p:spTree>
    <p:extLst>
      <p:ext uri="{BB962C8B-B14F-4D97-AF65-F5344CB8AC3E}">
        <p14:creationId xmlns:p14="http://schemas.microsoft.com/office/powerpoint/2010/main" val="6342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Database Schema</vt:lpstr>
      <vt:lpstr>Queries I Single Table Queries</vt:lpstr>
      <vt:lpstr>Queries II Pattern Matching</vt:lpstr>
    </vt:vector>
  </TitlesOfParts>
  <Company>Clark Atlanta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</dc:title>
  <dc:creator>George, Roy</dc:creator>
  <cp:lastModifiedBy>George, Roy</cp:lastModifiedBy>
  <cp:revision>1</cp:revision>
  <dcterms:created xsi:type="dcterms:W3CDTF">2018-09-06T19:00:46Z</dcterms:created>
  <dcterms:modified xsi:type="dcterms:W3CDTF">2018-09-06T19:03:25Z</dcterms:modified>
</cp:coreProperties>
</file>