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FFCC00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4.%20ABRIL%2017\DATOS%20ESTADISTICO%20ABRIL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01E-17"/>
                  <c:y val="-2.70531431838198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50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39</c:v>
                </c:pt>
                <c:pt idx="6">
                  <c:v>12</c:v>
                </c:pt>
                <c:pt idx="7">
                  <c:v>49</c:v>
                </c:pt>
                <c:pt idx="8">
                  <c:v>28</c:v>
                </c:pt>
                <c:pt idx="9">
                  <c:v>7</c:v>
                </c:pt>
                <c:pt idx="10">
                  <c:v>24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60063648"/>
        <c:axId val="460064040"/>
      </c:barChart>
      <c:catAx>
        <c:axId val="4600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6006404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46006404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6006364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0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7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6116" y="3348936"/>
            <a:ext cx="39950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Abril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182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12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Marzo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Abril 2017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224610"/>
              </p:ext>
            </p:extLst>
          </p:nvPr>
        </p:nvGraphicFramePr>
        <p:xfrm>
          <a:off x="142843" y="1122754"/>
          <a:ext cx="8821645" cy="439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363" t="8119" r="17631" b="6540"/>
          <a:stretch/>
        </p:blipFill>
        <p:spPr>
          <a:xfrm>
            <a:off x="856903" y="44624"/>
            <a:ext cx="7531521" cy="6025217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Abril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ROBO A LOCAL COMECIAL Y 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DE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26642</TotalTime>
  <Words>94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970</cp:revision>
  <dcterms:created xsi:type="dcterms:W3CDTF">2014-01-03T20:59:56Z</dcterms:created>
  <dcterms:modified xsi:type="dcterms:W3CDTF">2017-10-06T15:00:12Z</dcterms:modified>
</cp:coreProperties>
</file>