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EC234"/>
    <a:srgbClr val="009900"/>
    <a:srgbClr val="00CC00"/>
    <a:srgbClr val="E6AA00"/>
    <a:srgbClr val="CC9900"/>
    <a:srgbClr val="F8A706"/>
    <a:srgbClr val="E2E2E2"/>
    <a:srgbClr val="ECECE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6.%20JUNIO%2017\DATOS%20ESTADISTICO%20JUNI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01E-17"/>
                  <c:y val="-2.70531431838198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50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54</c:v>
                </c:pt>
                <c:pt idx="6">
                  <c:v>13</c:v>
                </c:pt>
                <c:pt idx="7">
                  <c:v>36</c:v>
                </c:pt>
                <c:pt idx="8">
                  <c:v>21</c:v>
                </c:pt>
                <c:pt idx="9">
                  <c:v>9</c:v>
                </c:pt>
                <c:pt idx="10">
                  <c:v>19</c:v>
                </c:pt>
                <c:pt idx="1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63032448"/>
        <c:axId val="463033624"/>
      </c:barChart>
      <c:catAx>
        <c:axId val="46303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6303362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463033624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6303244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0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7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14354" y="3329714"/>
            <a:ext cx="4157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Junio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171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08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 de 2017.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2017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116267"/>
              </p:ext>
            </p:extLst>
          </p:nvPr>
        </p:nvGraphicFramePr>
        <p:xfrm>
          <a:off x="-1" y="1122754"/>
          <a:ext cx="9072595" cy="439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406" t="6989" r="22388" b="6246"/>
          <a:stretch/>
        </p:blipFill>
        <p:spPr>
          <a:xfrm>
            <a:off x="899592" y="1"/>
            <a:ext cx="7450767" cy="61418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Junio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flipH="1">
            <a:off x="5643574" y="1844824"/>
            <a:ext cx="2196368" cy="15127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Y ROBO A LOCAL COMERCIAL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3"/>
            <a:ext cx="2106727" cy="1059031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ROBO 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VEHÍCULO</a:t>
              </a:r>
              <a:endPara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 VIOLENCIA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ROBO DE A LOCAL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27087</TotalTime>
  <Words>89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1041</cp:revision>
  <dcterms:created xsi:type="dcterms:W3CDTF">2014-01-03T20:59:56Z</dcterms:created>
  <dcterms:modified xsi:type="dcterms:W3CDTF">2017-10-06T15:11:19Z</dcterms:modified>
</cp:coreProperties>
</file>