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65" r:id="rId3"/>
    <p:sldId id="28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EC234"/>
    <a:srgbClr val="009900"/>
    <a:srgbClr val="00CC00"/>
    <a:srgbClr val="E6AA00"/>
    <a:srgbClr val="CC9900"/>
    <a:srgbClr val="F8A706"/>
    <a:srgbClr val="E2E2E2"/>
    <a:srgbClr val="ECECE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7\7.%20JULIO%2017\DATOS%20ESTADISTICO%20JULIO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invertIfNegative val="0"/>
          <c:dLbls>
            <c:dLbl>
              <c:idx val="6"/>
              <c:layout>
                <c:manualLayout>
                  <c:x val="0"/>
                  <c:y val="-2.02898573878648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7404631931104901E-17"/>
                  <c:y val="-2.70531431838198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1918951132300361E-3"/>
                  <c:y val="-1.6908214489887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>
                    <a:latin typeface="+mn-lt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3</c:v>
                </c:pt>
                <c:pt idx="1">
                  <c:v>14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51</c:v>
                </c:pt>
                <c:pt idx="6">
                  <c:v>14</c:v>
                </c:pt>
                <c:pt idx="7">
                  <c:v>52</c:v>
                </c:pt>
                <c:pt idx="8">
                  <c:v>24</c:v>
                </c:pt>
                <c:pt idx="9">
                  <c:v>5</c:v>
                </c:pt>
                <c:pt idx="10">
                  <c:v>20</c:v>
                </c:pt>
                <c:pt idx="1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61187824"/>
        <c:axId val="461194488"/>
      </c:barChart>
      <c:catAx>
        <c:axId val="46118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461194488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461194488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6118782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0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7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314354" y="3329714"/>
            <a:ext cx="39340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JULIO 2017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2017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Julio de 2017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193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22 eventos más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Junio de 2017.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Julio 2017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477851"/>
              </p:ext>
            </p:extLst>
          </p:nvPr>
        </p:nvGraphicFramePr>
        <p:xfrm>
          <a:off x="-1" y="1052736"/>
          <a:ext cx="9072595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03" t="7080" r="12790" b="7577"/>
          <a:stretch/>
        </p:blipFill>
        <p:spPr>
          <a:xfrm>
            <a:off x="809670" y="30293"/>
            <a:ext cx="7578754" cy="6063003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-24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Julio 2017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flipH="1">
            <a:off x="5643574" y="1844824"/>
            <a:ext cx="2196368" cy="15127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,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ROBO A LOCAL COMERCIAL CON VIOLENCIA Y ROBO A CAMIÓN REPARTIDOR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3"/>
            <a:ext cx="2106727" cy="1059031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 </a:t>
              </a: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</a:t>
              </a:r>
              <a:endPara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</a:t>
              </a: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 VIOLENCIA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ROBO DE A LOCAL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COMERCIAL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27258</TotalTime>
  <Words>92</Words>
  <Application>Microsoft Office PowerPoint</Application>
  <PresentationFormat>Presentación en pantalla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1080</cp:revision>
  <dcterms:created xsi:type="dcterms:W3CDTF">2014-01-03T20:59:56Z</dcterms:created>
  <dcterms:modified xsi:type="dcterms:W3CDTF">2017-10-06T15:13:03Z</dcterms:modified>
</cp:coreProperties>
</file>