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65" r:id="rId3"/>
    <p:sldId id="270" r:id="rId4"/>
    <p:sldId id="286" r:id="rId5"/>
    <p:sldId id="28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CC9900"/>
    <a:srgbClr val="ECECEC"/>
    <a:srgbClr val="E6AA00"/>
    <a:srgbClr val="FFCC00"/>
    <a:srgbClr val="FF9933"/>
    <a:srgbClr val="678034"/>
    <a:srgbClr val="00FF00"/>
    <a:srgbClr val="7EC23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>
        <p:scale>
          <a:sx n="79" d="100"/>
          <a:sy n="79" d="100"/>
        </p:scale>
        <p:origin x="-30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5\1.ENERO\DATOS%20ESTADISTICO%20ENERO%202015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305680251976676E-2"/>
          <c:y val="7.0497607884147648E-2"/>
          <c:w val="0.9653886394960467"/>
          <c:h val="0.7498918159783175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soft" dir="t"/>
            </a:scene3d>
            <a:sp3d>
              <a:bevelT w="63500" h="44450"/>
            </a:sp3d>
          </c:spPr>
          <c:invertIfNegative val="0"/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59</c:v>
                </c:pt>
                <c:pt idx="6">
                  <c:v>12</c:v>
                </c:pt>
                <c:pt idx="7">
                  <c:v>50</c:v>
                </c:pt>
                <c:pt idx="8">
                  <c:v>15</c:v>
                </c:pt>
                <c:pt idx="9">
                  <c:v>17</c:v>
                </c:pt>
                <c:pt idx="10">
                  <c:v>33</c:v>
                </c:pt>
                <c:pt idx="11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081536"/>
        <c:axId val="24083072"/>
      </c:barChart>
      <c:catAx>
        <c:axId val="2408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24083072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4083072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4081536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4"/>
              <c:layout>
                <c:manualLayout>
                  <c:x val="0"/>
                  <c:y val="1.38888888888889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="1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'2015'!$B$2:$B$13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'2015'!$C$2:$C$13</c:f>
              <c:numCache>
                <c:formatCode>General</c:formatCode>
                <c:ptCount val="12"/>
                <c:pt idx="0" formatCode="#,##0">
                  <c:v>2713</c:v>
                </c:pt>
                <c:pt idx="2" formatCode="#,##0">
                  <c:v>0</c:v>
                </c:pt>
                <c:pt idx="3" formatCode="#,##0">
                  <c:v>0</c:v>
                </c:pt>
                <c:pt idx="4" formatCode="#,##0">
                  <c:v>0</c:v>
                </c:pt>
                <c:pt idx="5" formatCode="#,##0">
                  <c:v>0</c:v>
                </c:pt>
                <c:pt idx="6" formatCode="#,##0">
                  <c:v>0</c:v>
                </c:pt>
                <c:pt idx="7" formatCode="#,##0">
                  <c:v>0</c:v>
                </c:pt>
                <c:pt idx="8" formatCode="#,##0">
                  <c:v>0</c:v>
                </c:pt>
                <c:pt idx="9" formatCode="#,##0">
                  <c:v>0</c:v>
                </c:pt>
                <c:pt idx="10" formatCode="#,##0">
                  <c:v>0</c:v>
                </c:pt>
                <c:pt idx="11" formatCode="#,##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854912"/>
        <c:axId val="24856448"/>
        <c:axId val="0"/>
      </c:bar3DChart>
      <c:catAx>
        <c:axId val="24854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24856448"/>
        <c:crosses val="autoZero"/>
        <c:auto val="1"/>
        <c:lblAlgn val="ctr"/>
        <c:lblOffset val="100"/>
        <c:noMultiLvlLbl val="0"/>
      </c:catAx>
      <c:valAx>
        <c:axId val="2485644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24854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32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09/04/2015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7" name="6 Grupo"/>
          <p:cNvGrpSpPr/>
          <p:nvPr userDrawn="1"/>
        </p:nvGrpSpPr>
        <p:grpSpPr>
          <a:xfrm>
            <a:off x="-34622" y="17252"/>
            <a:ext cx="891846" cy="6840748"/>
            <a:chOff x="-34622" y="17252"/>
            <a:chExt cx="891846" cy="684074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4"/>
            <a:srcRect b="390"/>
            <a:stretch>
              <a:fillRect/>
            </a:stretch>
          </p:blipFill>
          <p:spPr bwMode="auto">
            <a:xfrm>
              <a:off x="42569" y="17252"/>
              <a:ext cx="771525" cy="6840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16200000">
              <a:off x="-541635" y="2435687"/>
              <a:ext cx="1854206" cy="571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95" r="40755" b="31903"/>
            <a:stretch/>
          </p:blipFill>
          <p:spPr>
            <a:xfrm rot="16200000">
              <a:off x="-657466" y="4926438"/>
              <a:ext cx="2143141" cy="577024"/>
            </a:xfrm>
            <a:prstGeom prst="rect">
              <a:avLst/>
            </a:prstGeom>
          </p:spPr>
        </p:pic>
        <p:sp>
          <p:nvSpPr>
            <p:cNvPr id="11" name="10 Rectángulo"/>
            <p:cNvSpPr/>
            <p:nvPr/>
          </p:nvSpPr>
          <p:spPr>
            <a:xfrm>
              <a:off x="-34622" y="580106"/>
              <a:ext cx="89184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100" b="1" dirty="0" smtClean="0">
                  <a:solidFill>
                    <a:srgbClr val="E2E2E2"/>
                  </a:solidFill>
                </a:rPr>
                <a:t>Unidad de Análisis</a:t>
              </a:r>
            </a:p>
          </p:txBody>
        </p:sp>
      </p:grpSp>
      <p:grpSp>
        <p:nvGrpSpPr>
          <p:cNvPr id="12" name="11 Grupo"/>
          <p:cNvGrpSpPr/>
          <p:nvPr userDrawn="1"/>
        </p:nvGrpSpPr>
        <p:grpSpPr>
          <a:xfrm>
            <a:off x="5572132" y="123267"/>
            <a:ext cx="2819278" cy="662527"/>
            <a:chOff x="6000760" y="123267"/>
            <a:chExt cx="2390650" cy="662527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6000760" y="478017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8391410" y="123267"/>
              <a:ext cx="0" cy="3999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 userDrawn="1"/>
        </p:nvSpPr>
        <p:spPr>
          <a:xfrm>
            <a:off x="5446508" y="45536"/>
            <a:ext cx="2975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b="1" spc="-150" dirty="0">
                <a:solidFill>
                  <a:prstClr val="white">
                    <a:lumMod val="95000"/>
                  </a:prstClr>
                </a:solidFill>
                <a:effectLst>
                  <a:outerShdw blurRad="76200" dist="38100" dir="4080000" algn="tl">
                    <a:schemeClr val="tx1">
                      <a:alpha val="58000"/>
                    </a:schemeClr>
                  </a:outerShdw>
                </a:effectLst>
              </a:rPr>
              <a:t>Seguridad Ciudadana</a:t>
            </a:r>
          </a:p>
        </p:txBody>
      </p:sp>
      <p:pic>
        <p:nvPicPr>
          <p:cNvPr id="17" name="16 Imagen"/>
          <p:cNvPicPr>
            <a:picLocks noChangeAspect="1"/>
          </p:cNvPicPr>
          <p:nvPr userDrawn="1"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1" t="24040" r="36263" b="54950"/>
          <a:stretch/>
        </p:blipFill>
        <p:spPr>
          <a:xfrm>
            <a:off x="8368143" y="19356"/>
            <a:ext cx="669600" cy="6217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2014\PEDRO LÓPEZ\templates\templates 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5" b="10707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1928802"/>
            <a:ext cx="8133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32605" y="2576874"/>
            <a:ext cx="4542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Enero 2015</a:t>
            </a:r>
            <a:endParaRPr lang="es-MX" sz="8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063916" y="4594427"/>
            <a:ext cx="2949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800" spc="-300" dirty="0" smtClean="0">
                <a:solidFill>
                  <a:srgbClr val="CC9900"/>
                </a:solidFill>
                <a:ea typeface="Tahoma" pitchFamily="34" charset="0"/>
                <a:cs typeface="Tahoma" pitchFamily="34" charset="0"/>
              </a:rPr>
              <a:t>DIRECCIÓN GENERAL </a:t>
            </a:r>
          </a:p>
          <a:p>
            <a:pPr lvl="0"/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DE SEGURIDAD PÚBLICA</a:t>
            </a:r>
            <a:endParaRPr lang="es-MX" sz="2000" spc="-300" dirty="0">
              <a:solidFill>
                <a:schemeClr val="tx1">
                  <a:lumMod val="65000"/>
                  <a:lumOff val="3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95" r="40755" b="31903"/>
          <a:stretch/>
        </p:blipFill>
        <p:spPr>
          <a:xfrm>
            <a:off x="251520" y="5865590"/>
            <a:ext cx="3685945" cy="992410"/>
          </a:xfrm>
          <a:prstGeom prst="rect">
            <a:avLst/>
          </a:prstGeom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4920564" y="4677950"/>
            <a:ext cx="121444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Unidad de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Análisis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5675450" y="5066072"/>
            <a:ext cx="828000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000628" y="5572140"/>
            <a:ext cx="39290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Enero de 2015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210 eventos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29 eventos menos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Diciembre de 2014.</a:t>
            </a:r>
            <a:endParaRPr lang="es-E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853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Enero 2015</a:t>
            </a:r>
          </a:p>
        </p:txBody>
      </p:sp>
      <p:graphicFrame>
        <p:nvGraphicFramePr>
          <p:cNvPr id="11" name="Chart 13"/>
          <p:cNvGraphicFramePr>
            <a:graphicFrameLocks/>
          </p:cNvGraphicFramePr>
          <p:nvPr/>
        </p:nvGraphicFramePr>
        <p:xfrm>
          <a:off x="785786" y="1142984"/>
          <a:ext cx="8358214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768534" y="102050"/>
            <a:ext cx="6500858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 smtClean="0"/>
              <a:t>LLAMADAS ATENDIDAS</a:t>
            </a:r>
          </a:p>
          <a:p>
            <a:r>
              <a:rPr lang="es-MX" sz="2700" b="1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A través de la línea de Atención Ciudadana </a:t>
            </a:r>
          </a:p>
        </p:txBody>
      </p:sp>
      <p:graphicFrame>
        <p:nvGraphicFramePr>
          <p:cNvPr id="5" name="1 Gráfico"/>
          <p:cNvGraphicFramePr/>
          <p:nvPr/>
        </p:nvGraphicFramePr>
        <p:xfrm>
          <a:off x="1428728" y="1285860"/>
          <a:ext cx="6715172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785786" y="357166"/>
            <a:ext cx="650085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 smtClean="0"/>
              <a:t>ESTADO DE FUERZA</a:t>
            </a:r>
            <a:r>
              <a:rPr lang="es-MX" sz="2700" b="1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 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2500298" y="1559470"/>
            <a:ext cx="5248552" cy="4112768"/>
            <a:chOff x="2500298" y="1559470"/>
            <a:chExt cx="5248552" cy="4112768"/>
          </a:xfrm>
        </p:grpSpPr>
        <p:pic>
          <p:nvPicPr>
            <p:cNvPr id="5" name="4 Imagen" descr="EDO.FUERZA.jpg"/>
            <p:cNvPicPr>
              <a:picLocks noChangeAspect="1"/>
            </p:cNvPicPr>
            <p:nvPr/>
          </p:nvPicPr>
          <p:blipFill>
            <a:blip r:embed="rId2"/>
            <a:srcRect l="57732" t="34812" r="25773" b="16844"/>
            <a:stretch>
              <a:fillRect/>
            </a:stretch>
          </p:blipFill>
          <p:spPr>
            <a:xfrm>
              <a:off x="3286116" y="1928802"/>
              <a:ext cx="2357454" cy="3000397"/>
            </a:xfrm>
            <a:prstGeom prst="rect">
              <a:avLst/>
            </a:prstGeom>
          </p:spPr>
        </p:pic>
        <p:sp>
          <p:nvSpPr>
            <p:cNvPr id="6" name="5 CuadroTexto"/>
            <p:cNvSpPr txBox="1"/>
            <p:nvPr/>
          </p:nvSpPr>
          <p:spPr>
            <a:xfrm>
              <a:off x="3571868" y="1559470"/>
              <a:ext cx="1749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u="sng" dirty="0" smtClean="0"/>
                <a:t>704 ELEMENTOS</a:t>
              </a:r>
              <a:endParaRPr lang="es-MX" b="1" u="sng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2500298" y="5072074"/>
              <a:ext cx="52485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 smtClean="0"/>
                <a:t>LOS 704 ELEMENTOS QUE CONFORMAN LA D.G.S.P.M </a:t>
              </a:r>
            </a:p>
            <a:p>
              <a:pPr algn="just"/>
              <a:r>
                <a:rPr lang="es-MX" sz="1100" i="1" dirty="0" smtClean="0"/>
                <a:t>SE ENCUENTRAN EVAUADOS Y APROBADOS POR EL CENTRO DE CONTROL Y CONFIANZA </a:t>
              </a:r>
            </a:p>
            <a:p>
              <a:pPr algn="just"/>
              <a:r>
                <a:rPr lang="es-MX" sz="1100" i="1" dirty="0" smtClean="0"/>
                <a:t>DEL ESTADO DE COAHUILA DE ZARAGOZA. </a:t>
              </a:r>
              <a:endParaRPr lang="es-MX" sz="1100" i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857224" y="214290"/>
            <a:ext cx="65008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 smtClean="0"/>
              <a:t>PROGRAMA DE CONTRATACION</a:t>
            </a:r>
            <a:r>
              <a:rPr lang="es-MX" sz="2400" b="1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 </a:t>
            </a:r>
          </a:p>
        </p:txBody>
      </p:sp>
      <p:pic>
        <p:nvPicPr>
          <p:cNvPr id="1026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5000660" cy="6143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8647</TotalTime>
  <Words>94</Words>
  <Application>Microsoft Office PowerPoint</Application>
  <PresentationFormat>Presentación en pantalla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Administrator</cp:lastModifiedBy>
  <cp:revision>494</cp:revision>
  <dcterms:created xsi:type="dcterms:W3CDTF">2014-01-03T20:59:56Z</dcterms:created>
  <dcterms:modified xsi:type="dcterms:W3CDTF">2015-04-09T19:39:52Z</dcterms:modified>
</cp:coreProperties>
</file>