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65" r:id="rId3"/>
    <p:sldId id="273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CC9900"/>
    <a:srgbClr val="E2E2E2"/>
    <a:srgbClr val="ECECEC"/>
    <a:srgbClr val="E6AA00"/>
    <a:srgbClr val="FF9933"/>
    <a:srgbClr val="678034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74" d="100"/>
          <a:sy n="74" d="100"/>
        </p:scale>
        <p:origin x="-132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8.AGOSTO\DATOS%20ESTADISTICO%20AGOSTO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603E-2"/>
                </c:manualLayout>
              </c:layout>
              <c:showVal val="1"/>
            </c:dLbl>
            <c:dLbl>
              <c:idx val="8"/>
              <c:layout>
                <c:manualLayout>
                  <c:x val="-8.7404631931103114E-17"/>
                  <c:y val="-2.7053143183819472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184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42</c:v>
                </c:pt>
                <c:pt idx="6">
                  <c:v>14</c:v>
                </c:pt>
                <c:pt idx="7">
                  <c:v>49</c:v>
                </c:pt>
                <c:pt idx="8">
                  <c:v>27</c:v>
                </c:pt>
                <c:pt idx="9">
                  <c:v>10</c:v>
                </c:pt>
                <c:pt idx="10">
                  <c:v>33</c:v>
                </c:pt>
                <c:pt idx="11">
                  <c:v>13</c:v>
                </c:pt>
              </c:numCache>
            </c:numRef>
          </c:val>
        </c:ser>
        <c:gapWidth val="100"/>
        <c:axId val="103410304"/>
        <c:axId val="46338432"/>
      </c:barChart>
      <c:catAx>
        <c:axId val="103410304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800"/>
            </a:pPr>
            <a:endParaRPr lang="es-MX"/>
          </a:p>
        </c:txPr>
        <c:crossAx val="46338432"/>
        <c:crossesAt val="0"/>
        <c:auto val="1"/>
        <c:lblAlgn val="ctr"/>
        <c:lblOffset val="100"/>
        <c:tickLblSkip val="1"/>
        <c:tickMarkSkip val="1"/>
      </c:catAx>
      <c:valAx>
        <c:axId val="46338432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10341030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+mj-lt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47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 b="1"/>
                </a:pPr>
                <a:endParaRPr lang="es-MX"/>
              </a:p>
            </c:txPr>
            <c:showVal val="1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3152</c:v>
                </c:pt>
                <c:pt idx="3">
                  <c:v>3336</c:v>
                </c:pt>
                <c:pt idx="4">
                  <c:v>3564</c:v>
                </c:pt>
                <c:pt idx="5">
                  <c:v>3843</c:v>
                </c:pt>
                <c:pt idx="6">
                  <c:v>3954</c:v>
                </c:pt>
                <c:pt idx="7">
                  <c:v>3820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48195456"/>
        <c:axId val="48257280"/>
        <c:axId val="0"/>
      </c:bar3DChart>
      <c:catAx>
        <c:axId val="48195456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="1"/>
            </a:pPr>
            <a:endParaRPr lang="es-MX"/>
          </a:p>
        </c:txPr>
        <c:crossAx val="48257280"/>
        <c:crosses val="autoZero"/>
        <c:auto val="1"/>
        <c:lblAlgn val="ctr"/>
        <c:lblOffset val="100"/>
      </c:catAx>
      <c:valAx>
        <c:axId val="48257280"/>
        <c:scaling>
          <c:orientation val="minMax"/>
        </c:scaling>
        <c:axPos val="l"/>
        <c:majorGridlines/>
        <c:numFmt formatCode="#,##0" sourceLinked="1"/>
        <c:tickLblPos val="nextTo"/>
        <c:crossAx val="48195456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VIOLENCIA, ROBO DE VEHÍCULO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X="41667" custLinFactY="71110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18857DB1-AA87-456B-8F6C-2DFAB064DAC7}" type="presOf" srcId="{A41A069E-C69A-4DCC-9B34-F5DF885DEEC5}" destId="{73530F0B-2C17-477A-B398-AE8FB4E139E5}" srcOrd="0" destOrd="0" presId="urn:microsoft.com/office/officeart/2005/8/layout/vList2"/>
    <dgm:cxn modelId="{652D5AD2-6AA4-4061-90E5-2B66A03C0F70}" type="presOf" srcId="{DC3AD4FC-B7AB-4E56-8BA4-984B1DFE7296}" destId="{24AD3D0A-86E5-415D-8E13-199F480C3613}" srcOrd="0" destOrd="0" presId="urn:microsoft.com/office/officeart/2005/8/layout/vList2"/>
    <dgm:cxn modelId="{B85105BB-0F2A-4F64-BF62-6CF66DBCEB06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, ROBO A CASA HABITACIÓN Y ROBO DE VEHÍCULO 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41123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35D0D5C2-CABE-4B5F-BCE5-0A69889B9E29}" type="presOf" srcId="{A41A069E-C69A-4DCC-9B34-F5DF885DEEC5}" destId="{73530F0B-2C17-477A-B398-AE8FB4E139E5}" srcOrd="0" destOrd="0" presId="urn:microsoft.com/office/officeart/2005/8/layout/vList2"/>
    <dgm:cxn modelId="{11D8AB20-0111-4AD7-9B69-D23D0F8B3826}" type="presOf" srcId="{DC3AD4FC-B7AB-4E56-8BA4-984B1DFE7296}" destId="{24AD3D0A-86E5-415D-8E13-199F480C3613}" srcOrd="0" destOrd="0" presId="urn:microsoft.com/office/officeart/2005/8/layout/vList2"/>
    <dgm:cxn modelId="{E5336BC3-F293-41F5-8E73-38FFF1707B4B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4945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Agosto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</a:t>
            </a:r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 SEGURIDAD </a:t>
            </a:r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86314" y="5572140"/>
            <a:ext cx="4143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Agosto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192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25 eventos menos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Julio de 2015.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Agosto 2015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785786" y="1142984"/>
          <a:ext cx="8358214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3018" t="7055" r="17450" b="6866"/>
          <a:stretch>
            <a:fillRect/>
          </a:stretch>
        </p:blipFill>
        <p:spPr bwMode="auto">
          <a:xfrm>
            <a:off x="928662" y="757194"/>
            <a:ext cx="7500990" cy="610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7160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Agosto 2015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>
            <a:off x="5643570" y="3714752"/>
            <a:ext cx="1571636" cy="135732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928662" y="1785926"/>
          <a:ext cx="207170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3250405"/>
            <a:ext cx="2071702" cy="85725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 flipV="1">
            <a:off x="6000760" y="5072074"/>
            <a:ext cx="1214446" cy="64294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10 Diagrama"/>
          <p:cNvGraphicFramePr/>
          <p:nvPr/>
        </p:nvGraphicFramePr>
        <p:xfrm>
          <a:off x="7215174" y="4429132"/>
          <a:ext cx="1928826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Agosto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2015 </a:t>
            </a:r>
          </a:p>
        </p:txBody>
      </p:sp>
      <p:graphicFrame>
        <p:nvGraphicFramePr>
          <p:cNvPr id="4" name="1 Gráfico"/>
          <p:cNvGraphicFramePr/>
          <p:nvPr/>
        </p:nvGraphicFramePr>
        <p:xfrm>
          <a:off x="857224" y="1500174"/>
          <a:ext cx="8072494" cy="521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695</a:t>
              </a:r>
              <a:r>
                <a:rPr lang="es-MX" b="1" u="sng" dirty="0" smtClean="0">
                  <a:latin typeface="Calibri" pitchFamily="34" charset="0"/>
                </a:rPr>
                <a:t>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695</a:t>
              </a:r>
              <a:r>
                <a:rPr lang="es-MX" sz="1100" i="1" dirty="0" smtClean="0">
                  <a:latin typeface="Calibri" pitchFamily="34" charset="0"/>
                </a:rPr>
                <a:t>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Agosto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12447</TotalTime>
  <Words>137</Words>
  <Application>Microsoft Office PowerPoint</Application>
  <PresentationFormat>Presentación en pantalla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631</cp:revision>
  <dcterms:created xsi:type="dcterms:W3CDTF">2014-01-03T20:59:56Z</dcterms:created>
  <dcterms:modified xsi:type="dcterms:W3CDTF">2015-09-09T17:31:22Z</dcterms:modified>
</cp:coreProperties>
</file>