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6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CC9900"/>
    <a:srgbClr val="E2E2E2"/>
    <a:srgbClr val="ECECEC"/>
    <a:srgbClr val="E6AA00"/>
    <a:srgbClr val="FF9933"/>
    <a:srgbClr val="678034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94" d="100"/>
          <a:sy n="94" d="100"/>
        </p:scale>
        <p:origin x="-76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10.OCTUBRE\DATOS%20ESTADISTICO%20OCTUBRE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5"/>
              <c:layout>
                <c:manualLayout>
                  <c:x val="1.5458828999789431E-3"/>
                  <c:y val="-2.580627099158397E-2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0289857387864624E-2"/>
                </c:manualLayout>
              </c:layout>
              <c:showVal val="1"/>
            </c:dLbl>
            <c:dLbl>
              <c:idx val="7"/>
              <c:layout>
                <c:manualLayout>
                  <c:x val="-1.5458828999789431E-3"/>
                  <c:y val="1.1469453774037323E-2"/>
                </c:manualLayout>
              </c:layout>
              <c:showVal val="1"/>
            </c:dLbl>
            <c:dLbl>
              <c:idx val="8"/>
              <c:layout>
                <c:manualLayout>
                  <c:x val="-8.7404631931103311E-17"/>
                  <c:y val="-2.7053143183819506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195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37</c:v>
                </c:pt>
                <c:pt idx="6">
                  <c:v>11</c:v>
                </c:pt>
                <c:pt idx="7">
                  <c:v>55</c:v>
                </c:pt>
                <c:pt idx="8">
                  <c:v>28</c:v>
                </c:pt>
                <c:pt idx="9">
                  <c:v>15</c:v>
                </c:pt>
                <c:pt idx="10">
                  <c:v>30</c:v>
                </c:pt>
                <c:pt idx="11">
                  <c:v>13</c:v>
                </c:pt>
              </c:numCache>
            </c:numRef>
          </c:val>
        </c:ser>
        <c:axId val="75427840"/>
        <c:axId val="75429376"/>
      </c:barChart>
      <c:catAx>
        <c:axId val="75427840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75429376"/>
        <c:crossesAt val="0"/>
        <c:auto val="1"/>
        <c:lblAlgn val="ctr"/>
        <c:lblOffset val="100"/>
        <c:tickLblSkip val="1"/>
        <c:tickMarkSkip val="1"/>
      </c:catAx>
      <c:valAx>
        <c:axId val="75429376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75427840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59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 b="1"/>
                </a:pPr>
                <a:endParaRPr lang="es-MX"/>
              </a:p>
            </c:txPr>
            <c:showVal val="1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3152</c:v>
                </c:pt>
                <c:pt idx="3">
                  <c:v>3336</c:v>
                </c:pt>
                <c:pt idx="4">
                  <c:v>3564</c:v>
                </c:pt>
                <c:pt idx="5">
                  <c:v>3843</c:v>
                </c:pt>
                <c:pt idx="6">
                  <c:v>3954</c:v>
                </c:pt>
                <c:pt idx="7">
                  <c:v>3820</c:v>
                </c:pt>
                <c:pt idx="8">
                  <c:v>4138</c:v>
                </c:pt>
                <c:pt idx="9">
                  <c:v>3411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82045952"/>
        <c:axId val="97843840"/>
        <c:axId val="0"/>
      </c:bar3DChart>
      <c:catAx>
        <c:axId val="82045952"/>
        <c:scaling>
          <c:orientation val="minMax"/>
        </c:scaling>
        <c:axPos val="b"/>
        <c:tickLblPos val="nextTo"/>
        <c:crossAx val="97843840"/>
        <c:crosses val="autoZero"/>
        <c:auto val="1"/>
        <c:lblAlgn val="ctr"/>
        <c:lblOffset val="100"/>
      </c:catAx>
      <c:valAx>
        <c:axId val="97843840"/>
        <c:scaling>
          <c:orientation val="minMax"/>
        </c:scaling>
        <c:axPos val="l"/>
        <c:majorGridlines/>
        <c:numFmt formatCode="#,##0" sourceLinked="1"/>
        <c:tickLblPos val="nextTo"/>
        <c:crossAx val="8204595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X="41667" custLinFactY="71110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HABITACIÓN, ROBO A LOCAL COMERCIAL CON VIOLENCIA  Y ROBO DE VEHÍCULO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18272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6E05AD3F-FF58-470E-99EC-2F2BC4E3D035}" type="presOf" srcId="{A41A069E-C69A-4DCC-9B34-F5DF885DEEC5}" destId="{73530F0B-2C17-477A-B398-AE8FB4E139E5}" srcOrd="0" destOrd="0" presId="urn:microsoft.com/office/officeart/2005/8/layout/vList2"/>
    <dgm:cxn modelId="{C865F532-9389-4644-87E0-B84B1C42C5A7}" type="presOf" srcId="{DC3AD4FC-B7AB-4E56-8BA4-984B1DFE7296}" destId="{24AD3D0A-86E5-415D-8E13-199F480C3613}" srcOrd="0" destOrd="0" presId="urn:microsoft.com/office/officeart/2005/8/layout/vList2"/>
    <dgm:cxn modelId="{401A193A-C39A-424F-BA3B-2A21F1D92887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HABITACIÓN, ROBO A LOCAL COMERCIAL CON VIOLENCIA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18272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5EBE4F80-F323-47E6-A3AB-07CB48041A9D}" type="presOf" srcId="{A41A069E-C69A-4DCC-9B34-F5DF885DEEC5}" destId="{73530F0B-2C17-477A-B398-AE8FB4E139E5}" srcOrd="0" destOrd="0" presId="urn:microsoft.com/office/officeart/2005/8/layout/vList2"/>
    <dgm:cxn modelId="{B38A2032-E0DB-41A1-BB50-CBCFEAF26A53}" type="presOf" srcId="{DC3AD4FC-B7AB-4E56-8BA4-984B1DFE7296}" destId="{24AD3D0A-86E5-415D-8E13-199F480C3613}" srcOrd="0" destOrd="0" presId="urn:microsoft.com/office/officeart/2005/8/layout/vList2"/>
    <dgm:cxn modelId="{BAE8DCFE-8A41-4D70-809D-D3426506D444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10/11/2015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5420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Octubre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86314" y="5572140"/>
            <a:ext cx="4143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Octubre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195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05 eventos más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Septiembre de 2015.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Octubre 2015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785786" y="1071546"/>
          <a:ext cx="8215370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3812" t="7055" r="18244" b="8278"/>
          <a:stretch>
            <a:fillRect/>
          </a:stretch>
        </p:blipFill>
        <p:spPr bwMode="auto">
          <a:xfrm>
            <a:off x="1214414" y="751519"/>
            <a:ext cx="7429552" cy="61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7160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Octubre 2015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572132" y="2071678"/>
            <a:ext cx="2143140" cy="178595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928662" y="1785926"/>
          <a:ext cx="207170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428728" y="3214686"/>
            <a:ext cx="2143140" cy="100013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>
            <a:off x="6000760" y="5715016"/>
            <a:ext cx="1071570" cy="14287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9 Diagrama"/>
          <p:cNvGraphicFramePr/>
          <p:nvPr/>
        </p:nvGraphicFramePr>
        <p:xfrm>
          <a:off x="6715140" y="1214422"/>
          <a:ext cx="192882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14 Diagrama"/>
          <p:cNvGraphicFramePr/>
          <p:nvPr/>
        </p:nvGraphicFramePr>
        <p:xfrm>
          <a:off x="7072330" y="5357826"/>
          <a:ext cx="192882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Octubre 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2015 </a:t>
            </a:r>
          </a:p>
        </p:txBody>
      </p:sp>
      <p:graphicFrame>
        <p:nvGraphicFramePr>
          <p:cNvPr id="3" name="1 Gráfico"/>
          <p:cNvGraphicFramePr/>
          <p:nvPr/>
        </p:nvGraphicFramePr>
        <p:xfrm>
          <a:off x="785786" y="1714488"/>
          <a:ext cx="8358214" cy="514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704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706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Octubre </a:t>
            </a:r>
            <a:r>
              <a:rPr lang="es-MX" sz="3000" b="1" dirty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143</Words>
  <Application>Microsoft Office PowerPoint</Application>
  <PresentationFormat>Presentación en pantalla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677</cp:revision>
  <dcterms:created xsi:type="dcterms:W3CDTF">2014-01-03T20:59:56Z</dcterms:created>
  <dcterms:modified xsi:type="dcterms:W3CDTF">2015-11-10T15:16:36Z</dcterms:modified>
</cp:coreProperties>
</file>