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6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1.ENERO\DATOS%20ESTADISTICO%20ENER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-4.3010451652639942E-3"/>
                  <c:y val="1.3426400128976081E-2"/>
                </c:manualLayout>
              </c:layout>
              <c:showVal val="1"/>
            </c:dLbl>
            <c:dLbl>
              <c:idx val="7"/>
              <c:layout>
                <c:manualLayout>
                  <c:x val="1.4336817217546641E-3"/>
                  <c:y val="-9.1953379395299326E-3"/>
                </c:manualLayout>
              </c:layout>
              <c:showVal val="1"/>
            </c:dLbl>
            <c:dLbl>
              <c:idx val="8"/>
              <c:layout>
                <c:manualLayout>
                  <c:x val="-8.7404631931103706E-17"/>
                  <c:y val="-2.7053143183819586E-2"/>
                </c:manualLayout>
              </c:layout>
              <c:showVal val="1"/>
            </c:dLbl>
            <c:dLbl>
              <c:idx val="10"/>
              <c:layout>
                <c:manualLayout>
                  <c:x val="1.6754885129357539E-3"/>
                  <c:y val="1.9873031932198741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 b="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45</c:v>
                </c:pt>
                <c:pt idx="6">
                  <c:v>10</c:v>
                </c:pt>
                <c:pt idx="7">
                  <c:v>47</c:v>
                </c:pt>
                <c:pt idx="8">
                  <c:v>37</c:v>
                </c:pt>
                <c:pt idx="9">
                  <c:v>16</c:v>
                </c:pt>
                <c:pt idx="10">
                  <c:v>16</c:v>
                </c:pt>
                <c:pt idx="11">
                  <c:v>14</c:v>
                </c:pt>
              </c:numCache>
            </c:numRef>
          </c:val>
        </c:ser>
        <c:gapWidth val="90"/>
        <c:axId val="65686144"/>
        <c:axId val="63967616"/>
      </c:barChart>
      <c:catAx>
        <c:axId val="6568614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3967616"/>
        <c:crossesAt val="0"/>
        <c:auto val="1"/>
        <c:lblAlgn val="ctr"/>
        <c:lblOffset val="100"/>
        <c:tickLblSkip val="1"/>
        <c:tickMarkSkip val="1"/>
      </c:catAx>
      <c:valAx>
        <c:axId val="63967616"/>
        <c:scaling>
          <c:orientation val="minMax"/>
          <c:max val="7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tickLblPos val="nextTo"/>
        <c:crossAx val="6568614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87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60855808"/>
        <c:axId val="60857344"/>
        <c:axId val="0"/>
      </c:bar3DChart>
      <c:catAx>
        <c:axId val="60855808"/>
        <c:scaling>
          <c:orientation val="minMax"/>
        </c:scaling>
        <c:axPos val="b"/>
        <c:tickLblPos val="nextTo"/>
        <c:txPr>
          <a:bodyPr/>
          <a:lstStyle/>
          <a:p>
            <a:pPr>
              <a:defRPr sz="900" b="1"/>
            </a:pPr>
            <a:endParaRPr lang="es-MX"/>
          </a:p>
        </c:txPr>
        <c:crossAx val="60857344"/>
        <c:crosses val="autoZero"/>
        <c:auto val="1"/>
        <c:lblAlgn val="ctr"/>
        <c:lblOffset val="100"/>
      </c:catAx>
      <c:valAx>
        <c:axId val="60857344"/>
        <c:scaling>
          <c:orientation val="minMax"/>
        </c:scaling>
        <c:delete val="1"/>
        <c:axPos val="l"/>
        <c:majorGridlines/>
        <c:numFmt formatCode="#,##0" sourceLinked="1"/>
        <c:tickLblPos val="nextTo"/>
        <c:crossAx val="60855808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solidFill>
      <a:schemeClr val="bg1">
        <a:lumMod val="95000"/>
      </a:schemeClr>
    </a:solidFill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VIOLENCIA, ROBO A LOCAL COMERCIAL Y ROBO DE VEHÍCULO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8" name="17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"/>
            <a:ext cx="9144000" cy="6857309"/>
          </a:xfrm>
          <a:prstGeom prst="rect">
            <a:avLst/>
          </a:prstGeom>
        </p:spPr>
      </p:pic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034666" y="3348936"/>
            <a:ext cx="43949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197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29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Diciembre de 2015.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Enero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4" y="1071546"/>
          <a:ext cx="8858312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25" t="7055" r="20625" b="6866"/>
          <a:stretch>
            <a:fillRect/>
          </a:stretch>
        </p:blipFill>
        <p:spPr bwMode="auto">
          <a:xfrm>
            <a:off x="1142976" y="54547"/>
            <a:ext cx="7072362" cy="5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rot="10800000">
            <a:off x="5715008" y="3500438"/>
            <a:ext cx="1285884" cy="164307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464447" y="2536025"/>
            <a:ext cx="1500198" cy="142876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 flipV="1">
            <a:off x="5786478" y="5143512"/>
            <a:ext cx="1214415" cy="64294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ENERO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6" name="1 Gráfico"/>
          <p:cNvGraphicFramePr/>
          <p:nvPr/>
        </p:nvGraphicFramePr>
        <p:xfrm>
          <a:off x="428596" y="1428736"/>
          <a:ext cx="8429684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700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Enero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2016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785794"/>
            <a:ext cx="42447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6 CuadroTexto"/>
          <p:cNvSpPr txBox="1">
            <a:spLocks noChangeArrowheads="1"/>
          </p:cNvSpPr>
          <p:nvPr/>
        </p:nvSpPr>
        <p:spPr bwMode="auto">
          <a:xfrm>
            <a:off x="285720" y="214290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135</Words>
  <Application>Microsoft Office PowerPoint</Application>
  <PresentationFormat>Presentación en pantalla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731</cp:revision>
  <dcterms:created xsi:type="dcterms:W3CDTF">2014-01-03T20:59:56Z</dcterms:created>
  <dcterms:modified xsi:type="dcterms:W3CDTF">2016-04-11T17:55:13Z</dcterms:modified>
</cp:coreProperties>
</file>