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6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2.FEBRERO\DATOS%20ESTADISTICO%20FEBRER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5"/>
              <c:layout>
                <c:manualLayout>
                  <c:x val="2.7777777777778377E-3"/>
                  <c:y val="-2.8673634435093312E-3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0289857387864714E-2"/>
                </c:manualLayout>
              </c:layout>
              <c:showVal val="1"/>
            </c:dLbl>
            <c:dLbl>
              <c:idx val="7"/>
              <c:layout>
                <c:manualLayout>
                  <c:x val="-1.3888888888888918E-3"/>
                  <c:y val="1.7204180661055994E-2"/>
                </c:manualLayout>
              </c:layout>
              <c:showVal val="1"/>
            </c:dLbl>
            <c:dLbl>
              <c:idx val="8"/>
              <c:layout>
                <c:manualLayout>
                  <c:x val="2.7777777777777861E-3"/>
                  <c:y val="4.4875366774166457E-3"/>
                </c:manualLayout>
              </c:layout>
              <c:showVal val="1"/>
            </c:dLbl>
            <c:dLbl>
              <c:idx val="10"/>
              <c:layout>
                <c:manualLayout>
                  <c:x val="-1.1919291338582697E-3"/>
                  <c:y val="2.9599318696383752E-4"/>
                </c:manualLayout>
              </c:layout>
              <c:showVal val="1"/>
            </c:dLbl>
            <c:txPr>
              <a:bodyPr/>
              <a:lstStyle/>
              <a:p>
                <a:pPr>
                  <a:defRPr sz="2000" b="1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39</c:v>
                </c:pt>
                <c:pt idx="6">
                  <c:v>19</c:v>
                </c:pt>
                <c:pt idx="7">
                  <c:v>37</c:v>
                </c:pt>
                <c:pt idx="8">
                  <c:v>30</c:v>
                </c:pt>
                <c:pt idx="9">
                  <c:v>11</c:v>
                </c:pt>
                <c:pt idx="10">
                  <c:v>15</c:v>
                </c:pt>
                <c:pt idx="11">
                  <c:v>19</c:v>
                </c:pt>
              </c:numCache>
            </c:numRef>
          </c:val>
        </c:ser>
        <c:gapWidth val="90"/>
        <c:axId val="60057472"/>
        <c:axId val="60109952"/>
      </c:barChart>
      <c:catAx>
        <c:axId val="60057472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0109952"/>
        <c:crossesAt val="0"/>
        <c:auto val="1"/>
        <c:lblAlgn val="ctr"/>
        <c:lblOffset val="100"/>
        <c:tickLblSkip val="1"/>
        <c:tickMarkSkip val="1"/>
      </c:catAx>
      <c:valAx>
        <c:axId val="60109952"/>
        <c:scaling>
          <c:orientation val="minMax"/>
          <c:max val="5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tickLblPos val="nextTo"/>
        <c:crossAx val="60057472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solidFill>
          <a:schemeClr val="bg1"/>
        </a:solidFill>
      </c:spPr>
    </c:sideWall>
    <c:backWall>
      <c:spPr>
        <a:solidFill>
          <a:schemeClr val="bg1"/>
        </a:solidFill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87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64214528"/>
        <c:axId val="64543744"/>
        <c:axId val="0"/>
      </c:bar3DChart>
      <c:catAx>
        <c:axId val="64214528"/>
        <c:scaling>
          <c:orientation val="minMax"/>
        </c:scaling>
        <c:axPos val="b"/>
        <c:tickLblPos val="nextTo"/>
        <c:txPr>
          <a:bodyPr/>
          <a:lstStyle/>
          <a:p>
            <a:pPr>
              <a:defRPr sz="900" b="1"/>
            </a:pPr>
            <a:endParaRPr lang="es-MX"/>
          </a:p>
        </c:txPr>
        <c:crossAx val="64543744"/>
        <c:crosses val="autoZero"/>
        <c:auto val="1"/>
        <c:lblAlgn val="ctr"/>
        <c:lblOffset val="100"/>
      </c:catAx>
      <c:valAx>
        <c:axId val="64543744"/>
        <c:scaling>
          <c:orientation val="minMax"/>
        </c:scaling>
        <c:delete val="1"/>
        <c:axPos val="l"/>
        <c:majorGridlines/>
        <c:numFmt formatCode="#,##0" sourceLinked="1"/>
        <c:tickLblPos val="nextTo"/>
        <c:crossAx val="64214528"/>
        <c:crosses val="autoZero"/>
        <c:crossBetween val="between"/>
      </c:valAx>
    </c:plotArea>
    <c:plotVisOnly val="1"/>
  </c:chart>
  <c:spPr>
    <a:noFill/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11/04/2016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51467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Febrero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176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21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Enero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Febrero 2016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0" y="1142984"/>
          <a:ext cx="9144000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225" t="7055" r="21419" b="6866"/>
          <a:stretch>
            <a:fillRect/>
          </a:stretch>
        </p:blipFill>
        <p:spPr bwMode="auto">
          <a:xfrm>
            <a:off x="1357290" y="-4049"/>
            <a:ext cx="7072362" cy="607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Febrero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464447" y="2536025"/>
            <a:ext cx="1500198" cy="142876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ROBO A LOCAL COMERCIAL CON VIOLENCIA Y ROBO DE VEHÍCULO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Febrero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6" name="1 Gráfico"/>
          <p:cNvGraphicFramePr/>
          <p:nvPr/>
        </p:nvGraphicFramePr>
        <p:xfrm>
          <a:off x="500034" y="1571612"/>
          <a:ext cx="8501122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695</a:t>
              </a:r>
              <a:r>
                <a:rPr lang="es-MX" b="1" u="sng" dirty="0" smtClean="0">
                  <a:latin typeface="Calibri" pitchFamily="34" charset="0"/>
                </a:rPr>
                <a:t>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695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Febrero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2016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73547"/>
            <a:ext cx="4312862" cy="529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15119</TotalTime>
  <Words>144</Words>
  <Application>Microsoft Office PowerPoint</Application>
  <PresentationFormat>Presentación en pantalla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750</cp:revision>
  <dcterms:created xsi:type="dcterms:W3CDTF">2014-01-03T20:59:56Z</dcterms:created>
  <dcterms:modified xsi:type="dcterms:W3CDTF">2016-04-11T18:19:56Z</dcterms:modified>
</cp:coreProperties>
</file>