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6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77" d="100"/>
          <a:sy n="77" d="100"/>
        </p:scale>
        <p:origin x="-124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4.ABRIL\DATOS%20ESTADISTICO%20ABRIL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717E-2"/>
                </c:manualLayout>
              </c:layout>
              <c:showVal val="1"/>
            </c:dLbl>
            <c:dLbl>
              <c:idx val="8"/>
              <c:layout>
                <c:manualLayout>
                  <c:x val="-8.7404631931104113E-17"/>
                  <c:y val="-2.705314318381967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36E-2"/>
                </c:manualLayout>
              </c:layout>
              <c:showVal val="1"/>
            </c:dLbl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43</c:v>
                </c:pt>
                <c:pt idx="6">
                  <c:v>18</c:v>
                </c:pt>
                <c:pt idx="7">
                  <c:v>53</c:v>
                </c:pt>
                <c:pt idx="8">
                  <c:v>22</c:v>
                </c:pt>
                <c:pt idx="9">
                  <c:v>13</c:v>
                </c:pt>
                <c:pt idx="10">
                  <c:v>25</c:v>
                </c:pt>
                <c:pt idx="11">
                  <c:v>9</c:v>
                </c:pt>
              </c:numCache>
            </c:numRef>
          </c:val>
        </c:ser>
        <c:gapWidth val="90"/>
        <c:axId val="48614784"/>
        <c:axId val="63861888"/>
      </c:barChart>
      <c:catAx>
        <c:axId val="4861478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00"/>
            </a:pPr>
            <a:endParaRPr lang="es-MX"/>
          </a:p>
        </c:txPr>
        <c:crossAx val="63861888"/>
        <c:crossesAt val="0"/>
        <c:auto val="1"/>
        <c:lblAlgn val="ctr"/>
        <c:lblOffset val="100"/>
        <c:tickLblSkip val="1"/>
        <c:tickMarkSkip val="1"/>
      </c:catAx>
      <c:valAx>
        <c:axId val="63861888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4861478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+mj-lt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7.0214860078836566E-2"/>
          <c:y val="3.1834959075724582E-2"/>
          <c:w val="0.92978513992116341"/>
          <c:h val="0.77505217698360584"/>
        </c:manualLayout>
      </c:layout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99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48170112"/>
        <c:axId val="48172032"/>
        <c:axId val="0"/>
      </c:bar3DChart>
      <c:catAx>
        <c:axId val="481701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48172032"/>
        <c:crosses val="autoZero"/>
        <c:auto val="1"/>
        <c:lblAlgn val="ctr"/>
        <c:lblOffset val="100"/>
      </c:catAx>
      <c:valAx>
        <c:axId val="48172032"/>
        <c:scaling>
          <c:orientation val="minMax"/>
        </c:scaling>
        <c:delete val="1"/>
        <c:axPos val="l"/>
        <c:numFmt formatCode="#,##0" sourceLinked="1"/>
        <c:tickLblPos val="nextTo"/>
        <c:crossAx val="4817011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DE VEHÍCULO, ROBO A LOCAL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39950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Abril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190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08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Marzo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Abril 2016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142843" y="1071546"/>
          <a:ext cx="8786875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06" t="7055" r="17450" b="6866"/>
          <a:stretch>
            <a:fillRect/>
          </a:stretch>
        </p:blipFill>
        <p:spPr bwMode="auto">
          <a:xfrm>
            <a:off x="863108" y="0"/>
            <a:ext cx="735223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Abril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Abril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4" name="1 Gráfico"/>
          <p:cNvGraphicFramePr/>
          <p:nvPr/>
        </p:nvGraphicFramePr>
        <p:xfrm>
          <a:off x="857224" y="1571612"/>
          <a:ext cx="7786742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701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Abril 2016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73547"/>
            <a:ext cx="4312862" cy="529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15480</TotalTime>
  <Words>143</Words>
  <Application>Microsoft Office PowerPoint</Application>
  <PresentationFormat>Presentación en pantalla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772</cp:revision>
  <dcterms:created xsi:type="dcterms:W3CDTF">2014-01-03T20:59:56Z</dcterms:created>
  <dcterms:modified xsi:type="dcterms:W3CDTF">2016-07-01T05:33:41Z</dcterms:modified>
</cp:coreProperties>
</file>