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65" r:id="rId3"/>
    <p:sldId id="289" r:id="rId4"/>
    <p:sldId id="288" r:id="rId5"/>
    <p:sldId id="290" r:id="rId6"/>
    <p:sldId id="29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8A706"/>
    <a:srgbClr val="7EC234"/>
    <a:srgbClr val="009900"/>
    <a:srgbClr val="CC9900"/>
    <a:srgbClr val="E2E2E2"/>
    <a:srgbClr val="ECECEC"/>
    <a:srgbClr val="E6AA00"/>
    <a:srgbClr val="FF9933"/>
    <a:srgbClr val="6780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0" autoAdjust="0"/>
    <p:restoredTop sz="94686" autoAdjust="0"/>
  </p:normalViewPr>
  <p:slideViewPr>
    <p:cSldViewPr>
      <p:cViewPr>
        <p:scale>
          <a:sx n="81" d="100"/>
          <a:sy n="81" d="100"/>
        </p:scale>
        <p:origin x="-11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6.JUNIO\DATOS%20ESTADISTICO%20JUNIO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1.4336815599087559E-3"/>
                  <c:y val="3.0252072300226886E-3"/>
                </c:manualLayout>
              </c:layout>
              <c:showVal val="1"/>
            </c:dLbl>
            <c:dLbl>
              <c:idx val="8"/>
              <c:layout>
                <c:manualLayout>
                  <c:x val="-8.7404631931104396E-17"/>
                  <c:y val="-2.7053143183819729E-2"/>
                </c:manualLayout>
              </c:layout>
              <c:showVal val="1"/>
            </c:dLbl>
            <c:dLbl>
              <c:idx val="10"/>
              <c:layout>
                <c:manualLayout>
                  <c:x val="1.6753754354807754E-3"/>
                  <c:y val="-2.3363145572981095E-3"/>
                </c:manualLayout>
              </c:layout>
              <c:showVal val="1"/>
            </c:dLbl>
            <c:txPr>
              <a:bodyPr/>
              <a:lstStyle/>
              <a:p>
                <a:pPr>
                  <a:defRPr sz="2000" b="1">
                    <a:latin typeface="+mj-lt"/>
                  </a:defRPr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30</c:v>
                </c:pt>
                <c:pt idx="6">
                  <c:v>13</c:v>
                </c:pt>
                <c:pt idx="7">
                  <c:v>51</c:v>
                </c:pt>
                <c:pt idx="8">
                  <c:v>31</c:v>
                </c:pt>
                <c:pt idx="9">
                  <c:v>12</c:v>
                </c:pt>
                <c:pt idx="10">
                  <c:v>14</c:v>
                </c:pt>
                <c:pt idx="11">
                  <c:v>8</c:v>
                </c:pt>
              </c:numCache>
            </c:numRef>
          </c:val>
        </c:ser>
        <c:gapWidth val="70"/>
        <c:axId val="82852864"/>
        <c:axId val="78250752"/>
      </c:barChart>
      <c:catAx>
        <c:axId val="82852864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78250752"/>
        <c:crossesAt val="0"/>
        <c:auto val="1"/>
        <c:lblAlgn val="ctr"/>
        <c:lblOffset val="100"/>
        <c:tickLblSkip val="1"/>
        <c:tickMarkSkip val="1"/>
      </c:catAx>
      <c:valAx>
        <c:axId val="78250752"/>
        <c:scaling>
          <c:orientation val="minMax"/>
          <c:max val="6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crossAx val="8285286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9003E-2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3862</c:v>
                </c:pt>
                <c:pt idx="3">
                  <c:v>3673</c:v>
                </c:pt>
                <c:pt idx="4">
                  <c:v>3267</c:v>
                </c:pt>
                <c:pt idx="5">
                  <c:v>3995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95376512"/>
        <c:axId val="107147264"/>
        <c:axId val="0"/>
      </c:bar3DChart>
      <c:catAx>
        <c:axId val="95376512"/>
        <c:scaling>
          <c:orientation val="minMax"/>
        </c:scaling>
        <c:axPos val="b"/>
        <c:tickLblPos val="nextTo"/>
        <c:txPr>
          <a:bodyPr/>
          <a:lstStyle/>
          <a:p>
            <a:pPr>
              <a:defRPr sz="1050"/>
            </a:pPr>
            <a:endParaRPr lang="es-MX"/>
          </a:p>
        </c:txPr>
        <c:crossAx val="107147264"/>
        <c:crosses val="autoZero"/>
        <c:auto val="1"/>
        <c:lblAlgn val="ctr"/>
        <c:lblOffset val="100"/>
      </c:catAx>
      <c:valAx>
        <c:axId val="107147264"/>
        <c:scaling>
          <c:orientation val="minMax"/>
        </c:scaling>
        <c:delete val="1"/>
        <c:axPos val="l"/>
        <c:numFmt formatCode="#,##0" sourceLinked="1"/>
        <c:tickLblPos val="nextTo"/>
        <c:crossAx val="95376512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NeighborX="-3226" custLinFactNeighborY="20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1738F1F7-510B-4DC5-AA0F-58C2E0C4C020}" type="presOf" srcId="{DC3AD4FC-B7AB-4E56-8BA4-984B1DFE7296}" destId="{24AD3D0A-86E5-415D-8E13-199F480C3613}" srcOrd="0" destOrd="0" presId="urn:microsoft.com/office/officeart/2005/8/layout/vList2"/>
    <dgm:cxn modelId="{663E28F1-6CC2-4D73-961F-1CED8CAD4380}" type="presOf" srcId="{A41A069E-C69A-4DCC-9B34-F5DF885DEEC5}" destId="{73530F0B-2C17-477A-B398-AE8FB4E139E5}" srcOrd="0" destOrd="0" presId="urn:microsoft.com/office/officeart/2005/8/layout/vList2"/>
    <dgm:cxn modelId="{28E9F993-8325-4C5A-8B16-214D49D56905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F35AB-9097-4237-B878-ECE72402059E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20/07/2016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82858" y="3348936"/>
            <a:ext cx="41573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JUNIO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Junio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171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06 eventos menos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Mayo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Junio 2016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142843" y="1142984"/>
          <a:ext cx="8858313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Junio 2016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3" name="1 Gráfico"/>
          <p:cNvGraphicFramePr/>
          <p:nvPr/>
        </p:nvGraphicFramePr>
        <p:xfrm>
          <a:off x="714348" y="1571612"/>
          <a:ext cx="7786742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987" t="7055" r="17450" b="6866"/>
          <a:stretch>
            <a:fillRect/>
          </a:stretch>
        </p:blipFill>
        <p:spPr bwMode="auto">
          <a:xfrm>
            <a:off x="1071538" y="33654"/>
            <a:ext cx="6929486" cy="60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Junio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715008" y="1785926"/>
            <a:ext cx="2071702" cy="171451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357158" y="1643050"/>
          <a:ext cx="221457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393009" y="2464587"/>
            <a:ext cx="1571636" cy="150019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VIOLENCIA, ROBO A LOCAL COMERCIAL Y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929454" y="928670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A LOCAL COMERCIAL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Junio 2016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2286000" y="1428750"/>
            <a:ext cx="5248275" cy="4113213"/>
            <a:chOff x="2500298" y="1559470"/>
            <a:chExt cx="5248552" cy="4112768"/>
          </a:xfrm>
        </p:grpSpPr>
        <p:pic>
          <p:nvPicPr>
            <p:cNvPr id="7172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3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691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7174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691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>
                <a:latin typeface="Calibri" pitchFamily="34" charset="0"/>
              </a:rPr>
              <a:t>PROGRAMA DE CONTRATACION</a:t>
            </a:r>
            <a:r>
              <a:rPr lang="es-MX" sz="2400" b="1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8195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19786</TotalTime>
  <Words>133</Words>
  <Application>Microsoft Office PowerPoint</Application>
  <PresentationFormat>Presentación en pantalla (4:3)</PresentationFormat>
  <Paragraphs>29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807</cp:revision>
  <dcterms:created xsi:type="dcterms:W3CDTF">2014-01-03T20:59:56Z</dcterms:created>
  <dcterms:modified xsi:type="dcterms:W3CDTF">2016-07-20T19:00:57Z</dcterms:modified>
</cp:coreProperties>
</file>