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9" r:id="rId4"/>
    <p:sldId id="288" r:id="rId5"/>
    <p:sldId id="290" r:id="rId6"/>
    <p:sldId id="29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9900"/>
    <a:srgbClr val="00CC00"/>
    <a:srgbClr val="7EC234"/>
    <a:srgbClr val="E6AA00"/>
    <a:srgbClr val="CC9900"/>
    <a:srgbClr val="F8A706"/>
    <a:srgbClr val="E2E2E2"/>
    <a:srgbClr val="ECECEC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11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9.SEPTIEMBRE%202016\DATOS%20ESTADISTICO%20SEPTIEMBRE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804E-2"/>
                </c:manualLayout>
              </c:layout>
              <c:showVal val="1"/>
            </c:dLbl>
            <c:dLbl>
              <c:idx val="8"/>
              <c:layout>
                <c:manualLayout>
                  <c:x val="-8.7404631931104606E-17"/>
                  <c:y val="-2.7053143183819787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67E-2"/>
                </c:manualLayout>
              </c:layout>
              <c:showVal val="1"/>
            </c:dLbl>
            <c:txPr>
              <a:bodyPr/>
              <a:lstStyle/>
              <a:p>
                <a:pPr>
                  <a:defRPr sz="2200" b="1"/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39</c:v>
                </c:pt>
                <c:pt idx="6">
                  <c:v>20</c:v>
                </c:pt>
                <c:pt idx="7">
                  <c:v>57</c:v>
                </c:pt>
                <c:pt idx="8">
                  <c:v>17</c:v>
                </c:pt>
                <c:pt idx="9">
                  <c:v>9</c:v>
                </c:pt>
                <c:pt idx="10">
                  <c:v>39</c:v>
                </c:pt>
                <c:pt idx="11">
                  <c:v>16</c:v>
                </c:pt>
              </c:numCache>
            </c:numRef>
          </c:val>
        </c:ser>
        <c:gapWidth val="50"/>
        <c:axId val="119660544"/>
        <c:axId val="119662080"/>
      </c:barChart>
      <c:catAx>
        <c:axId val="119660544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19662080"/>
        <c:crossesAt val="0"/>
        <c:auto val="1"/>
        <c:lblAlgn val="ctr"/>
        <c:lblOffset val="100"/>
        <c:tickLblSkip val="1"/>
        <c:tickMarkSkip val="1"/>
      </c:catAx>
      <c:valAx>
        <c:axId val="119662080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119660544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23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0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4675</c:v>
                </c:pt>
                <c:pt idx="8">
                  <c:v>4331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46166400"/>
        <c:axId val="46168320"/>
        <c:axId val="0"/>
      </c:bar3DChart>
      <c:catAx>
        <c:axId val="46166400"/>
        <c:scaling>
          <c:orientation val="minMax"/>
        </c:scaling>
        <c:axPos val="b"/>
        <c:tickLblPos val="nextTo"/>
        <c:txPr>
          <a:bodyPr/>
          <a:lstStyle/>
          <a:p>
            <a:pPr>
              <a:defRPr sz="900" b="1"/>
            </a:pPr>
            <a:endParaRPr lang="es-MX"/>
          </a:p>
        </c:txPr>
        <c:crossAx val="46168320"/>
        <c:crosses val="autoZero"/>
        <c:auto val="1"/>
        <c:lblAlgn val="ctr"/>
        <c:lblOffset val="100"/>
      </c:catAx>
      <c:valAx>
        <c:axId val="46168320"/>
        <c:scaling>
          <c:orientation val="minMax"/>
        </c:scaling>
        <c:delete val="1"/>
        <c:axPos val="l"/>
        <c:numFmt formatCode="#,##0" sourceLinked="1"/>
        <c:tickLblPos val="nextTo"/>
        <c:crossAx val="4616640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06/10/2016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143108" y="3348936"/>
            <a:ext cx="63199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SEPTIEMBRE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Septiembre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205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Agosto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Septiembre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3" y="1142984"/>
          <a:ext cx="8858313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Septiembre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4" name="1 Gráfico"/>
          <p:cNvGraphicFramePr/>
          <p:nvPr/>
        </p:nvGraphicFramePr>
        <p:xfrm>
          <a:off x="357158" y="1500174"/>
          <a:ext cx="8572560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462" t="8466" r="26181" b="5455"/>
          <a:stretch>
            <a:fillRect/>
          </a:stretch>
        </p:blipFill>
        <p:spPr bwMode="auto">
          <a:xfrm>
            <a:off x="1500166" y="67417"/>
            <a:ext cx="7072330" cy="60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Septiembre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>
            <a:stCxn id="16" idx="2"/>
          </p:cNvCxnSpPr>
          <p:nvPr/>
        </p:nvCxnSpPr>
        <p:spPr>
          <a:xfrm rot="5400000">
            <a:off x="5768587" y="1375158"/>
            <a:ext cx="1857389" cy="210742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786578" y="785794"/>
            <a:ext cx="1928826" cy="714380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18 Conector recto de flecha"/>
          <p:cNvCxnSpPr>
            <a:stCxn id="16" idx="2"/>
          </p:cNvCxnSpPr>
          <p:nvPr/>
        </p:nvCxnSpPr>
        <p:spPr>
          <a:xfrm rot="5400000">
            <a:off x="6554404" y="1875225"/>
            <a:ext cx="1571639" cy="82153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1357290" y="1357298"/>
            <a:ext cx="1928826" cy="571504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17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HABITACIÓN,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2" name="21 Conector recto de flecha"/>
          <p:cNvCxnSpPr>
            <a:stCxn id="18" idx="3"/>
          </p:cNvCxnSpPr>
          <p:nvPr/>
        </p:nvCxnSpPr>
        <p:spPr>
          <a:xfrm flipV="1">
            <a:off x="3286116" y="1500174"/>
            <a:ext cx="1714512" cy="14287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Septiembre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2286000" y="1428750"/>
            <a:ext cx="5248275" cy="4113213"/>
            <a:chOff x="2500298" y="1559470"/>
            <a:chExt cx="5248552" cy="4112768"/>
          </a:xfrm>
        </p:grpSpPr>
        <p:pic>
          <p:nvPicPr>
            <p:cNvPr id="7172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7174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700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22907</TotalTime>
  <Words>133</Words>
  <Application>Microsoft Office PowerPoint</Application>
  <PresentationFormat>Presentación en pantalla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888</cp:revision>
  <dcterms:created xsi:type="dcterms:W3CDTF">2014-01-03T20:59:56Z</dcterms:created>
  <dcterms:modified xsi:type="dcterms:W3CDTF">2016-10-06T20:25:53Z</dcterms:modified>
</cp:coreProperties>
</file>