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65" r:id="rId3"/>
    <p:sldId id="290" r:id="rId4"/>
    <p:sldId id="288" r:id="rId5"/>
    <p:sldId id="289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7EC234"/>
    <a:srgbClr val="009900"/>
    <a:srgbClr val="00CC00"/>
    <a:srgbClr val="E6AA00"/>
    <a:srgbClr val="CC9900"/>
    <a:srgbClr val="F8A706"/>
    <a:srgbClr val="E2E2E2"/>
    <a:srgbClr val="ECECEC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0" autoAdjust="0"/>
    <p:restoredTop sz="94686" autoAdjust="0"/>
  </p:normalViewPr>
  <p:slideViewPr>
    <p:cSldViewPr>
      <p:cViewPr>
        <p:scale>
          <a:sx n="76" d="100"/>
          <a:sy n="76" d="100"/>
        </p:scale>
        <p:origin x="-1278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10.OCTUBRE\DATOS%20ESTADISTICO%20OCTUBRE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>
        <c:manualLayout>
          <c:layoutTarget val="inner"/>
          <c:xMode val="edge"/>
          <c:yMode val="edge"/>
          <c:x val="1.5644333195852841E-2"/>
          <c:y val="7.3202102028414623E-2"/>
          <c:w val="0.96871133360829498"/>
          <c:h val="0.73850298819379367"/>
        </c:manualLayout>
      </c:layout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0"/>
                  <c:y val="-2.0289857387864825E-2"/>
                </c:manualLayout>
              </c:layout>
              <c:showVal val="1"/>
            </c:dLbl>
            <c:dLbl>
              <c:idx val="8"/>
              <c:layout>
                <c:manualLayout>
                  <c:x val="-8.7404631931104766E-17"/>
                  <c:y val="-2.7053143183819819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278E-2"/>
                </c:manualLayout>
              </c:layout>
              <c:showVal val="1"/>
            </c:dLbl>
            <c:txPr>
              <a:bodyPr/>
              <a:lstStyle/>
              <a:p>
                <a:pPr>
                  <a:defRPr sz="2500" b="1">
                    <a:latin typeface="+mj-lt"/>
                  </a:defRPr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2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53</c:v>
                </c:pt>
                <c:pt idx="6">
                  <c:v>19</c:v>
                </c:pt>
                <c:pt idx="7">
                  <c:v>38</c:v>
                </c:pt>
                <c:pt idx="8">
                  <c:v>24</c:v>
                </c:pt>
                <c:pt idx="9">
                  <c:v>3</c:v>
                </c:pt>
                <c:pt idx="10">
                  <c:v>38</c:v>
                </c:pt>
                <c:pt idx="11">
                  <c:v>9</c:v>
                </c:pt>
              </c:numCache>
            </c:numRef>
          </c:val>
        </c:ser>
        <c:gapWidth val="50"/>
        <c:axId val="96793728"/>
        <c:axId val="96795264"/>
      </c:barChart>
      <c:catAx>
        <c:axId val="96793728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96795264"/>
        <c:crossesAt val="0"/>
        <c:auto val="1"/>
        <c:lblAlgn val="ctr"/>
        <c:lblOffset val="100"/>
        <c:tickLblSkip val="1"/>
        <c:tickMarkSkip val="1"/>
      </c:catAx>
      <c:valAx>
        <c:axId val="96795264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tickLblPos val="nextTo"/>
        <c:crossAx val="96793728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style val="37"/>
  <c:chart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9027E-2"/>
                </c:manualLayout>
              </c:layout>
              <c:showVal val="1"/>
            </c:dLbl>
            <c:txPr>
              <a:bodyPr/>
              <a:lstStyle/>
              <a:p>
                <a:pPr>
                  <a:defRPr sz="1400" b="1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3346</c:v>
                </c:pt>
                <c:pt idx="2">
                  <c:v>3862</c:v>
                </c:pt>
                <c:pt idx="3">
                  <c:v>3673</c:v>
                </c:pt>
                <c:pt idx="4">
                  <c:v>3267</c:v>
                </c:pt>
                <c:pt idx="5">
                  <c:v>3995</c:v>
                </c:pt>
                <c:pt idx="6">
                  <c:v>3584</c:v>
                </c:pt>
                <c:pt idx="7">
                  <c:v>4675</c:v>
                </c:pt>
                <c:pt idx="8">
                  <c:v>4331</c:v>
                </c:pt>
                <c:pt idx="9">
                  <c:v>4126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53766784"/>
        <c:axId val="53776768"/>
        <c:axId val="0"/>
      </c:bar3DChart>
      <c:catAx>
        <c:axId val="53766784"/>
        <c:scaling>
          <c:orientation val="minMax"/>
        </c:scaling>
        <c:axPos val="b"/>
        <c:tickLblPos val="nextTo"/>
        <c:txPr>
          <a:bodyPr/>
          <a:lstStyle/>
          <a:p>
            <a:pPr>
              <a:defRPr sz="1100"/>
            </a:pPr>
            <a:endParaRPr lang="es-MX"/>
          </a:p>
        </c:txPr>
        <c:crossAx val="53776768"/>
        <c:crosses val="autoZero"/>
        <c:auto val="1"/>
        <c:lblAlgn val="ctr"/>
        <c:lblOffset val="100"/>
      </c:catAx>
      <c:valAx>
        <c:axId val="53776768"/>
        <c:scaling>
          <c:orientation val="minMax"/>
        </c:scaling>
        <c:delete val="1"/>
        <c:axPos val="l"/>
        <c:numFmt formatCode="#,##0" sourceLinked="1"/>
        <c:tickLblPos val="nextTo"/>
        <c:crossAx val="53766784"/>
        <c:crosses val="autoZero"/>
        <c:crossBetween val="between"/>
      </c:valAx>
      <c:spPr>
        <a:noFill/>
        <a:ln w="25400">
          <a:noFill/>
        </a:ln>
      </c:spPr>
    </c:plotArea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F35AB-9097-4237-B878-ECE72402059E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MX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19031" y="3348936"/>
            <a:ext cx="53106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OCTUBRE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Octubre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194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11 eventos menos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Septiembre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Octubre 2016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71405" y="785794"/>
          <a:ext cx="8929751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637" t="7055" r="26975" b="8278"/>
          <a:stretch>
            <a:fillRect/>
          </a:stretch>
        </p:blipFill>
        <p:spPr bwMode="auto">
          <a:xfrm>
            <a:off x="1314454" y="0"/>
            <a:ext cx="6758008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Octubre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6" idx="2"/>
          </p:cNvCxnSpPr>
          <p:nvPr/>
        </p:nvCxnSpPr>
        <p:spPr>
          <a:xfrm rot="5400000">
            <a:off x="5768587" y="1375158"/>
            <a:ext cx="1857389" cy="210742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VIOLENCIA,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786578" y="785794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Y ROBO A LOCAL COMERCIAL CON VIOLENCIA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14 Grupo"/>
          <p:cNvGrpSpPr/>
          <p:nvPr/>
        </p:nvGrpSpPr>
        <p:grpSpPr>
          <a:xfrm>
            <a:off x="214282" y="171448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COMERCIAL, ROBO A LOCAL COMERCIAL CON VIOLENCIA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2"/>
          </p:cNvCxnSpPr>
          <p:nvPr/>
        </p:nvCxnSpPr>
        <p:spPr>
          <a:xfrm rot="16200000" flipH="1">
            <a:off x="1339430" y="2268132"/>
            <a:ext cx="1357322" cy="167879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Octubre 2016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5" name="1 Gráfico"/>
          <p:cNvGraphicFramePr/>
          <p:nvPr/>
        </p:nvGraphicFramePr>
        <p:xfrm>
          <a:off x="428596" y="1428736"/>
          <a:ext cx="8501122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>
                <a:latin typeface="Calibri" pitchFamily="34" charset="0"/>
              </a:rPr>
              <a:t>PROGRAMA DE CONTRATACION</a:t>
            </a:r>
            <a:r>
              <a:rPr lang="es-MX" sz="2400" b="1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8195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23167</TotalTime>
  <Words>112</Words>
  <Application>Microsoft Office PowerPoint</Application>
  <PresentationFormat>Presentación en pantalla (4:3)</PresentationFormat>
  <Paragraphs>23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905</cp:revision>
  <dcterms:created xsi:type="dcterms:W3CDTF">2014-01-03T20:59:56Z</dcterms:created>
  <dcterms:modified xsi:type="dcterms:W3CDTF">2017-01-09T16:40:45Z</dcterms:modified>
</cp:coreProperties>
</file>