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5" r:id="rId3"/>
    <p:sldId id="289" r:id="rId4"/>
    <p:sldId id="288" r:id="rId5"/>
    <p:sldId id="29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72" d="100"/>
          <a:sy n="72" d="100"/>
        </p:scale>
        <p:origin x="-1398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12.DICIEMBRE\DATOS%20ESTADISTICO%20DICIEMBRE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2.8218594565120911E-3"/>
                  <c:y val="7.9287311852613267E-3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4.4782977535854172E-3"/>
                </c:manualLayout>
              </c:layout>
              <c:showVal val="1"/>
            </c:dLbl>
            <c:dLbl>
              <c:idx val="10"/>
              <c:layout>
                <c:manualLayout>
                  <c:x val="-1.1918467814748706E-3"/>
                  <c:y val="-1.1264513084272877E-2"/>
                </c:manualLayout>
              </c:layout>
              <c:showVal val="1"/>
            </c:dLbl>
            <c:txPr>
              <a:bodyPr/>
              <a:lstStyle/>
              <a:p>
                <a:pPr>
                  <a:defRPr sz="2300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54</c:v>
                </c:pt>
                <c:pt idx="6">
                  <c:v>12</c:v>
                </c:pt>
                <c:pt idx="7">
                  <c:v>50</c:v>
                </c:pt>
                <c:pt idx="8">
                  <c:v>21</c:v>
                </c:pt>
                <c:pt idx="9">
                  <c:v>7</c:v>
                </c:pt>
                <c:pt idx="10">
                  <c:v>33</c:v>
                </c:pt>
                <c:pt idx="11">
                  <c:v>5</c:v>
                </c:pt>
              </c:numCache>
            </c:numRef>
          </c:val>
        </c:ser>
        <c:gapWidth val="50"/>
        <c:axId val="54015488"/>
        <c:axId val="54017024"/>
      </c:barChart>
      <c:catAx>
        <c:axId val="5401548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54017024"/>
        <c:crossesAt val="0"/>
        <c:auto val="1"/>
        <c:lblAlgn val="ctr"/>
        <c:lblOffset val="100"/>
        <c:tickLblSkip val="1"/>
        <c:tickMarkSkip val="1"/>
      </c:catAx>
      <c:valAx>
        <c:axId val="54017024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5401548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27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4675</c:v>
                </c:pt>
                <c:pt idx="8">
                  <c:v>4331</c:v>
                </c:pt>
                <c:pt idx="9">
                  <c:v>4126</c:v>
                </c:pt>
                <c:pt idx="10">
                  <c:v>3728</c:v>
                </c:pt>
                <c:pt idx="11">
                  <c:v>4040</c:v>
                </c:pt>
              </c:numCache>
            </c:numRef>
          </c:val>
        </c:ser>
        <c:shape val="box"/>
        <c:axId val="54051968"/>
        <c:axId val="54056064"/>
        <c:axId val="0"/>
      </c:bar3DChart>
      <c:catAx>
        <c:axId val="54051968"/>
        <c:scaling>
          <c:orientation val="minMax"/>
        </c:scaling>
        <c:axPos val="b"/>
        <c:tickLblPos val="nextTo"/>
        <c:crossAx val="54056064"/>
        <c:crosses val="autoZero"/>
        <c:auto val="1"/>
        <c:lblAlgn val="ctr"/>
        <c:lblOffset val="100"/>
      </c:catAx>
      <c:valAx>
        <c:axId val="54056064"/>
        <c:scaling>
          <c:orientation val="minMax"/>
        </c:scaling>
        <c:delete val="1"/>
        <c:axPos val="l"/>
        <c:numFmt formatCode="#,##0" sourceLinked="1"/>
        <c:tickLblPos val="nextTo"/>
        <c:crossAx val="54051968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3108" y="3348936"/>
            <a:ext cx="58560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Diciembre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190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06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Noviembre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Diciembre 2016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-1" y="1071546"/>
          <a:ext cx="9001157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Diciembre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4" name="1 Gráfico"/>
          <p:cNvGraphicFramePr/>
          <p:nvPr/>
        </p:nvGraphicFramePr>
        <p:xfrm>
          <a:off x="642910" y="1643050"/>
          <a:ext cx="7572428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987" t="7055" r="15069" b="6866"/>
          <a:stretch>
            <a:fillRect/>
          </a:stretch>
        </p:blipFill>
        <p:spPr bwMode="auto">
          <a:xfrm>
            <a:off x="1142976" y="1"/>
            <a:ext cx="7052424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Diciembre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23793</TotalTime>
  <Words>107</Words>
  <Application>Microsoft Office PowerPoint</Application>
  <PresentationFormat>Presentación en pantalla (4:3)</PresentationFormat>
  <Paragraphs>23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932</cp:revision>
  <dcterms:created xsi:type="dcterms:W3CDTF">2014-01-03T20:59:56Z</dcterms:created>
  <dcterms:modified xsi:type="dcterms:W3CDTF">2017-01-09T17:41:47Z</dcterms:modified>
</cp:coreProperties>
</file>