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7" r:id="rId2"/>
    <p:sldId id="265" r:id="rId3"/>
    <p:sldId id="28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7EC234"/>
    <a:srgbClr val="009900"/>
    <a:srgbClr val="00CC00"/>
    <a:srgbClr val="E6AA00"/>
    <a:srgbClr val="CC9900"/>
    <a:srgbClr val="F8A706"/>
    <a:srgbClr val="E2E2E2"/>
    <a:srgbClr val="ECECE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4686" autoAdjust="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7\1.%20ENERO%2017\DATOS%20ESTADISTICO%20ENERO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invertIfNegative val="0"/>
          <c:dLbls>
            <c:dLbl>
              <c:idx val="6"/>
              <c:layout>
                <c:manualLayout>
                  <c:x val="1.433681559908755E-3"/>
                  <c:y val="2.28503170914772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1.433681559908755E-3"/>
                  <c:y val="-7.30014749164221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1.6753754354807745E-3"/>
                  <c:y val="8.488435082124717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2.867363119817615E-3"/>
                  <c:y val="5.6436994761135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>
                    <a:latin typeface="+mj-lt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37</c:v>
                </c:pt>
                <c:pt idx="6">
                  <c:v>20</c:v>
                </c:pt>
                <c:pt idx="7">
                  <c:v>47</c:v>
                </c:pt>
                <c:pt idx="8">
                  <c:v>23</c:v>
                </c:pt>
                <c:pt idx="9">
                  <c:v>8</c:v>
                </c:pt>
                <c:pt idx="10">
                  <c:v>39</c:v>
                </c:pt>
                <c:pt idx="1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33818384"/>
        <c:axId val="279024552"/>
      </c:barChart>
      <c:catAx>
        <c:axId val="33381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 pitchFamily="34" charset="0"/>
                <a:ea typeface="Calibri"/>
                <a:cs typeface="Calibri"/>
              </a:defRPr>
            </a:pPr>
            <a:endParaRPr lang="es-MX"/>
          </a:p>
        </c:txPr>
        <c:crossAx val="279024552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79024552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333818384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74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085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17/04/2017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963228" y="3348936"/>
            <a:ext cx="43949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ENERO 2017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2017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Enero de 2017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188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02 eventos menos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Diciembre de 2016.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Enero 2017</a:t>
            </a:r>
          </a:p>
        </p:txBody>
      </p:sp>
      <p:graphicFrame>
        <p:nvGraphicFramePr>
          <p:cNvPr id="7" name="Chart 13"/>
          <p:cNvGraphicFramePr>
            <a:graphicFrameLocks/>
          </p:cNvGraphicFramePr>
          <p:nvPr/>
        </p:nvGraphicFramePr>
        <p:xfrm>
          <a:off x="142843" y="1000108"/>
          <a:ext cx="8858313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843" t="7055" r="20625" b="6866"/>
          <a:stretch>
            <a:fillRect/>
          </a:stretch>
        </p:blipFill>
        <p:spPr bwMode="auto">
          <a:xfrm>
            <a:off x="907611" y="0"/>
            <a:ext cx="7553661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-24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Enero 2017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>
            <a:stCxn id="16" idx="2"/>
          </p:cNvCxnSpPr>
          <p:nvPr/>
        </p:nvCxnSpPr>
        <p:spPr>
          <a:xfrm rot="5400000">
            <a:off x="5768587" y="1375158"/>
            <a:ext cx="1857389" cy="210742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DE VEHÍCULO Y ROBO A CASA HABITACIÓN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786578" y="785794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HABITACIÓN, ROBO A LOCAL COMERCIAL CON VIOLENCIA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14282" y="1714488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17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21 Conector recto de flecha"/>
          <p:cNvCxnSpPr>
            <a:stCxn id="18" idx="2"/>
          </p:cNvCxnSpPr>
          <p:nvPr/>
        </p:nvCxnSpPr>
        <p:spPr>
          <a:xfrm rot="16200000" flipH="1">
            <a:off x="1339430" y="2268132"/>
            <a:ext cx="1357322" cy="1678793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26362</TotalTime>
  <Words>84</Words>
  <Application>Microsoft Office PowerPoint</Application>
  <PresentationFormat>Presentación en pantalla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947</cp:revision>
  <dcterms:created xsi:type="dcterms:W3CDTF">2014-01-03T20:59:56Z</dcterms:created>
  <dcterms:modified xsi:type="dcterms:W3CDTF">2017-04-17T13:22:52Z</dcterms:modified>
</cp:coreProperties>
</file>