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2.%20FEBRERO%2017\DATOS%20ESTADISTICO%20FEBRER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63E-17"/>
                  <c:y val="-2.70531431838198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700">
                    <a:latin typeface="+mj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44</c:v>
                </c:pt>
                <c:pt idx="6">
                  <c:v>16</c:v>
                </c:pt>
                <c:pt idx="7">
                  <c:v>51</c:v>
                </c:pt>
                <c:pt idx="8">
                  <c:v>19</c:v>
                </c:pt>
                <c:pt idx="9">
                  <c:v>7</c:v>
                </c:pt>
                <c:pt idx="10">
                  <c:v>16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4785744"/>
        <c:axId val="294785352"/>
      </c:barChart>
      <c:catAx>
        <c:axId val="29478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94785352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94785352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9478574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38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6116" y="3348936"/>
            <a:ext cx="51467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Febrero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167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21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Febrero 2017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142843" y="1000108"/>
          <a:ext cx="8858313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00" t="7055" r="18244" b="8278"/>
          <a:stretch>
            <a:fillRect/>
          </a:stretch>
        </p:blipFill>
        <p:spPr bwMode="auto">
          <a:xfrm>
            <a:off x="1142976" y="71414"/>
            <a:ext cx="7072362" cy="597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Febrero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143504" y="3857628"/>
            <a:ext cx="1857388" cy="100013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>
            <a:off x="5214942" y="3214686"/>
            <a:ext cx="1785950" cy="64294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14 Grupo"/>
          <p:cNvGrpSpPr/>
          <p:nvPr/>
        </p:nvGrpSpPr>
        <p:grpSpPr>
          <a:xfrm>
            <a:off x="7000892" y="350043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, ROBO A LOCAL COMERCIAL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26705</TotalTime>
  <Words>77</Words>
  <Application>Microsoft Office PowerPoint</Application>
  <PresentationFormat>Presentación en pantalla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963</cp:revision>
  <dcterms:created xsi:type="dcterms:W3CDTF">2014-01-03T20:59:56Z</dcterms:created>
  <dcterms:modified xsi:type="dcterms:W3CDTF">2017-04-17T13:23:34Z</dcterms:modified>
</cp:coreProperties>
</file>