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65" r:id="rId3"/>
    <p:sldId id="289" r:id="rId4"/>
    <p:sldId id="288" r:id="rId5"/>
    <p:sldId id="29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3.%20MARZO%2017\DATOS%20ESTADISTICO%20MARZO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70498939301304E-2"/>
          <c:y val="0"/>
          <c:w val="0.96845900212139735"/>
          <c:h val="0.8059991838653056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0"/>
                  <c:y val="-2.02898573878648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7404631931105012E-17"/>
                  <c:y val="-2.705314318381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918951132300361E-3"/>
                  <c:y val="-1.69082144898872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0">
                    <a:latin typeface="+mn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5</c:v>
                </c:pt>
                <c:pt idx="3">
                  <c:v>0</c:v>
                </c:pt>
                <c:pt idx="4">
                  <c:v>1</c:v>
                </c:pt>
                <c:pt idx="5">
                  <c:v>50</c:v>
                </c:pt>
                <c:pt idx="6">
                  <c:v>17</c:v>
                </c:pt>
                <c:pt idx="7">
                  <c:v>48</c:v>
                </c:pt>
                <c:pt idx="8">
                  <c:v>23</c:v>
                </c:pt>
                <c:pt idx="9">
                  <c:v>16</c:v>
                </c:pt>
                <c:pt idx="10">
                  <c:v>22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78926928"/>
        <c:axId val="278929280"/>
      </c:barChart>
      <c:catAx>
        <c:axId val="27892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278929280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78929280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78926928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4"/>
              <c:layout>
                <c:manualLayout>
                  <c:x val="0"/>
                  <c:y val="1.38888888888890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'2017'!$B$2:$B$13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'2017'!$C$2:$C$13</c:f>
              <c:numCache>
                <c:formatCode>#,##0</c:formatCode>
                <c:ptCount val="12"/>
                <c:pt idx="0">
                  <c:v>3100</c:v>
                </c:pt>
                <c:pt idx="1">
                  <c:v>3252</c:v>
                </c:pt>
                <c:pt idx="2">
                  <c:v>3350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7667032"/>
        <c:axId val="467665072"/>
        <c:axId val="0"/>
      </c:bar3DChart>
      <c:catAx>
        <c:axId val="467667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7665072"/>
        <c:crosses val="autoZero"/>
        <c:auto val="1"/>
        <c:lblAlgn val="ctr"/>
        <c:lblOffset val="100"/>
        <c:noMultiLvlLbl val="0"/>
      </c:catAx>
      <c:valAx>
        <c:axId val="467665072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46766703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9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17583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6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16/04/2017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6116" y="3348936"/>
            <a:ext cx="4680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MARZO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Marzo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194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27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Febrero de 2017.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Marzo 2017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142844" y="1071546"/>
          <a:ext cx="8858312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Marzo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2017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055549"/>
              </p:ext>
            </p:extLst>
          </p:nvPr>
        </p:nvGraphicFramePr>
        <p:xfrm>
          <a:off x="768350" y="1558925"/>
          <a:ext cx="7620074" cy="4606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10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193" t="7055" r="18244" b="8278"/>
          <a:stretch>
            <a:fillRect/>
          </a:stretch>
        </p:blipFill>
        <p:spPr bwMode="auto">
          <a:xfrm>
            <a:off x="1119191" y="0"/>
            <a:ext cx="7167585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Marzo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rot="5400000">
            <a:off x="5768587" y="1375158"/>
            <a:ext cx="1857389" cy="21074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4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ROBO DE A LOCAL 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8619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26635</TotalTime>
  <Words>101</Words>
  <Application>Microsoft Office PowerPoint</Application>
  <PresentationFormat>Presentación en pantalla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965</cp:revision>
  <dcterms:created xsi:type="dcterms:W3CDTF">2014-01-03T20:59:56Z</dcterms:created>
  <dcterms:modified xsi:type="dcterms:W3CDTF">2017-04-17T03:00:37Z</dcterms:modified>
</cp:coreProperties>
</file>