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E2C9C-2645-49DC-9032-A3EBC9829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C77672-9995-4D99-8A69-29D184338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0B97D0-292B-44C9-BEC4-C6020D88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C556-45DB-4A78-8B6A-9A7CDF7F8873}" type="datetimeFigureOut">
              <a:rPr lang="es-MX" smtClean="0"/>
              <a:t>17/10/2021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4EDD7B-D8E6-4E63-963A-556F5479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7CA3BA-35A0-4F30-BE06-4187BEB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BCCC-3F46-4207-99E9-2F398468C0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273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4620D-AD25-45D6-BA46-EA814BC9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265A8A-A5A1-4BDC-AB1D-602EBB6DB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E96A75-1717-4EDE-80B9-95A0F54C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C556-45DB-4A78-8B6A-9A7CDF7F8873}" type="datetimeFigureOut">
              <a:rPr lang="es-MX" smtClean="0"/>
              <a:t>17/10/2021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61B42B-6D22-477B-BC6B-9F523C4E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00F159-0026-4D2F-9FA2-CBE6617D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BCCC-3F46-4207-99E9-2F398468C0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659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012D5C-405D-43C3-9EE6-BDC61C245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DC2251-8750-4D79-A681-5909CDD85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595508-B8F8-48AC-9405-4F2E95C9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C556-45DB-4A78-8B6A-9A7CDF7F8873}" type="datetimeFigureOut">
              <a:rPr lang="es-MX" smtClean="0"/>
              <a:t>17/10/2021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8A7B16-CAE2-4994-82D9-85EC5209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DDE420-0E97-4948-84F3-7ED98F36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BCCC-3F46-4207-99E9-2F398468C0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494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7BDC6-3899-48D5-A76C-7066D4F71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730180-9287-42D3-82E5-CBADEBDC1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1AD46C-219A-4ACB-9445-38914797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C556-45DB-4A78-8B6A-9A7CDF7F8873}" type="datetimeFigureOut">
              <a:rPr lang="es-MX" smtClean="0"/>
              <a:t>17/10/2021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CC8667-3069-4913-8C1E-5546BD62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6596CD-F9BA-4293-A9C0-178D98A7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BCCC-3F46-4207-99E9-2F398468C0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001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F0865-B3DE-4931-912D-14E390F8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35996E-C5E7-4745-A4E5-3C7A8AE3A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F18C5D-4471-4F46-B5CA-3FD628B91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C556-45DB-4A78-8B6A-9A7CDF7F8873}" type="datetimeFigureOut">
              <a:rPr lang="es-MX" smtClean="0"/>
              <a:t>17/10/2021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C7DADB-5AE6-4500-9AE7-692BB581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AF561B-5897-49DF-89F2-7EB745E4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BCCC-3F46-4207-99E9-2F398468C0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469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A927F-CF7F-4469-858E-B6160707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C7CC6E-AE50-4A8D-9B6B-242406E28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7BC208-4777-4D4A-92CC-23C94D127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7DA09B-2960-4380-9279-D4D2B898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C556-45DB-4A78-8B6A-9A7CDF7F8873}" type="datetimeFigureOut">
              <a:rPr lang="es-MX" smtClean="0"/>
              <a:t>17/10/2021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89E1FC-103B-44F0-BFF4-0F9EB2C0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E940AC-C0C8-4D3A-87E9-6F252674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BCCC-3F46-4207-99E9-2F398468C0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639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EEE01-8DD6-4491-8234-A4A36E09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908144-8D9F-4908-83C8-0444E31E5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590CB0-278F-4CEE-B8F6-96EFCE9FE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935B8F-CCD4-4469-A629-F5F2C53F7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6E5170-3F90-415E-8EF5-525AB4704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36D960-50F2-4B3A-A9C5-58B016CD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C556-45DB-4A78-8B6A-9A7CDF7F8873}" type="datetimeFigureOut">
              <a:rPr lang="es-MX" smtClean="0"/>
              <a:t>17/10/2021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FC4C40-71F3-43A4-A9A7-C6865661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A63517-B6B3-48B7-908C-EE903B3F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BCCC-3F46-4207-99E9-2F398468C0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019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EF775-96D9-4F21-A485-46B3A887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8CADDD-A772-42EF-BAD7-066BCF79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C556-45DB-4A78-8B6A-9A7CDF7F8873}" type="datetimeFigureOut">
              <a:rPr lang="es-MX" smtClean="0"/>
              <a:t>17/10/2021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97A7E9-41E8-41F1-8132-D1429EFE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76264C-B12F-4D3D-8CDD-96631998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BCCC-3F46-4207-99E9-2F398468C0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690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13B270-2541-4486-9E88-3DBFB937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C556-45DB-4A78-8B6A-9A7CDF7F8873}" type="datetimeFigureOut">
              <a:rPr lang="es-MX" smtClean="0"/>
              <a:t>17/10/2021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4EC159-42DE-4F2D-9261-BB5BFBD2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E453D8-7187-487C-84E7-F4BE05FA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BCCC-3F46-4207-99E9-2F398468C0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4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6A40F-CF9A-4500-BDC3-93DFDF36E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E3FD20-AB1F-431F-8967-25114152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FBA51D-5D61-4B2B-B182-68427BD3B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36E21F-6EB6-447C-8620-82180967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C556-45DB-4A78-8B6A-9A7CDF7F8873}" type="datetimeFigureOut">
              <a:rPr lang="es-MX" smtClean="0"/>
              <a:t>17/10/2021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6901E1-595F-450E-9F95-F1087952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CC3DB8-4730-47A6-903E-52F90566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BCCC-3F46-4207-99E9-2F398468C0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41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7E53B-151F-40ED-AC82-75E6CA8DD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E51718-360F-4D1B-B46A-4AFAB6F97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DB4300-7DC9-4CDE-884A-EE99B1695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ECB8B5-23B2-47AE-9A03-E8E36CC3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C556-45DB-4A78-8B6A-9A7CDF7F8873}" type="datetimeFigureOut">
              <a:rPr lang="es-MX" smtClean="0"/>
              <a:t>17/10/2021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90E59E-62AA-4599-BCA9-0E3F2012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358F44-0592-408C-9B01-C3659D63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2BCCC-3F46-4207-99E9-2F398468C0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219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66B621-0A89-4C27-AC25-E50A3D02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F0D515-94BE-4A56-87D8-7A1DB5E8E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ADD30C-C3FD-41FB-90B5-38C1934ED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C556-45DB-4A78-8B6A-9A7CDF7F8873}" type="datetimeFigureOut">
              <a:rPr lang="es-MX" smtClean="0"/>
              <a:t>17/10/2021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37B447-7CE7-4FAC-BBC3-7DACFAFBE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39D836-A5D6-4DBB-9DC5-8C2B46EA9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2BCCC-3F46-4207-99E9-2F398468C0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667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ángulo 101">
            <a:extLst>
              <a:ext uri="{FF2B5EF4-FFF2-40B4-BE49-F238E27FC236}">
                <a16:creationId xmlns:a16="http://schemas.microsoft.com/office/drawing/2014/main" id="{BA13DF7A-3A13-4F2B-A8B3-AD990E0E3ADF}"/>
              </a:ext>
            </a:extLst>
          </p:cNvPr>
          <p:cNvSpPr/>
          <p:nvPr/>
        </p:nvSpPr>
        <p:spPr>
          <a:xfrm>
            <a:off x="9717477" y="3149465"/>
            <a:ext cx="762001" cy="16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27962A1A-6A04-4387-B11D-C2EA510A2395}"/>
              </a:ext>
            </a:extLst>
          </p:cNvPr>
          <p:cNvSpPr/>
          <p:nvPr/>
        </p:nvSpPr>
        <p:spPr>
          <a:xfrm>
            <a:off x="8193479" y="3149466"/>
            <a:ext cx="762001" cy="16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C0D3612B-8455-460E-A530-AA0B33FDF042}"/>
              </a:ext>
            </a:extLst>
          </p:cNvPr>
          <p:cNvSpPr/>
          <p:nvPr/>
        </p:nvSpPr>
        <p:spPr>
          <a:xfrm>
            <a:off x="8955480" y="3149465"/>
            <a:ext cx="762001" cy="16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ACA29EAF-3837-4737-A6FC-A0B26F4D7332}"/>
              </a:ext>
            </a:extLst>
          </p:cNvPr>
          <p:cNvSpPr/>
          <p:nvPr/>
        </p:nvSpPr>
        <p:spPr>
          <a:xfrm>
            <a:off x="6693479" y="1104347"/>
            <a:ext cx="738000" cy="165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B858E4E9-703B-422F-9B5E-499984FB037A}"/>
              </a:ext>
            </a:extLst>
          </p:cNvPr>
          <p:cNvSpPr/>
          <p:nvPr/>
        </p:nvSpPr>
        <p:spPr>
          <a:xfrm>
            <a:off x="6557343" y="2607945"/>
            <a:ext cx="762001" cy="16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53C7CD50-B194-4EB6-BC36-4A396382230F}"/>
              </a:ext>
            </a:extLst>
          </p:cNvPr>
          <p:cNvSpPr/>
          <p:nvPr/>
        </p:nvSpPr>
        <p:spPr>
          <a:xfrm>
            <a:off x="7319344" y="2607945"/>
            <a:ext cx="762001" cy="161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FDADB18-1765-4B51-97F2-DBF4648C7113}"/>
              </a:ext>
            </a:extLst>
          </p:cNvPr>
          <p:cNvSpPr/>
          <p:nvPr/>
        </p:nvSpPr>
        <p:spPr>
          <a:xfrm>
            <a:off x="3369645" y="1815967"/>
            <a:ext cx="745156" cy="172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65BA58A8-1E3A-4BAA-87D4-0397AD095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17054"/>
              </p:ext>
            </p:extLst>
          </p:nvPr>
        </p:nvGraphicFramePr>
        <p:xfrm>
          <a:off x="1083645" y="1627221"/>
          <a:ext cx="30480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7686469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73279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02314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61754438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Mecanico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3386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Año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Dia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Mes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rfcMecan</a:t>
                      </a:r>
                      <a:endParaRPr lang="es-MX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53493060"/>
                  </a:ext>
                </a:extLst>
              </a:tr>
            </a:tbl>
          </a:graphicData>
        </a:graphic>
      </p:graphicFrame>
      <p:graphicFrame>
        <p:nvGraphicFramePr>
          <p:cNvPr id="73" name="Tabla 72">
            <a:extLst>
              <a:ext uri="{FF2B5EF4-FFF2-40B4-BE49-F238E27FC236}">
                <a16:creationId xmlns:a16="http://schemas.microsoft.com/office/drawing/2014/main" id="{587A2EE1-4089-4033-A200-18C8501B2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98271"/>
              </p:ext>
            </p:extLst>
          </p:nvPr>
        </p:nvGraphicFramePr>
        <p:xfrm>
          <a:off x="6669479" y="912567"/>
          <a:ext cx="15240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32238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932720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Cliente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5946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sng" strike="noStrike" dirty="0">
                          <a:effectLst/>
                        </a:rPr>
                        <a:t>rfcClien</a:t>
                      </a:r>
                      <a:endParaRPr lang="es-MX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Dir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9542765"/>
                  </a:ext>
                </a:extLst>
              </a:tr>
            </a:tbl>
          </a:graphicData>
        </a:graphic>
      </p:graphicFrame>
      <p:graphicFrame>
        <p:nvGraphicFramePr>
          <p:cNvPr id="96" name="Tabla 95">
            <a:extLst>
              <a:ext uri="{FF2B5EF4-FFF2-40B4-BE49-F238E27FC236}">
                <a16:creationId xmlns:a16="http://schemas.microsoft.com/office/drawing/2014/main" id="{B75D8FA4-7510-4C1F-9EA7-23FFC1192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512357"/>
              </p:ext>
            </p:extLst>
          </p:nvPr>
        </p:nvGraphicFramePr>
        <p:xfrm>
          <a:off x="8193479" y="2958966"/>
          <a:ext cx="22860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67130692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1043982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52369266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Compra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852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sng" strike="noStrike" dirty="0">
                          <a:effectLst/>
                        </a:rPr>
                        <a:t>rfcClien</a:t>
                      </a:r>
                      <a:endParaRPr lang="es-MX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sng" strike="noStrike" dirty="0" err="1">
                          <a:effectLst/>
                        </a:rPr>
                        <a:t>númeroP</a:t>
                      </a:r>
                      <a:endParaRPr lang="es-MX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sng" strike="noStrike" dirty="0">
                          <a:effectLst/>
                        </a:rPr>
                        <a:t>codEdo</a:t>
                      </a:r>
                      <a:endParaRPr lang="es-MX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7965358"/>
                  </a:ext>
                </a:extLst>
              </a:tr>
            </a:tbl>
          </a:graphicData>
        </a:graphic>
      </p:graphicFrame>
      <p:graphicFrame>
        <p:nvGraphicFramePr>
          <p:cNvPr id="85" name="Tabla 84">
            <a:extLst>
              <a:ext uri="{FF2B5EF4-FFF2-40B4-BE49-F238E27FC236}">
                <a16:creationId xmlns:a16="http://schemas.microsoft.com/office/drawing/2014/main" id="{B2315F9C-B7F7-42F6-AE30-16611A415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882636"/>
              </p:ext>
            </p:extLst>
          </p:nvPr>
        </p:nvGraphicFramePr>
        <p:xfrm>
          <a:off x="6544779" y="2417445"/>
          <a:ext cx="38100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6165815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166723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887285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259044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45329112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Automovil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112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sng" strike="noStrike" dirty="0" err="1">
                          <a:effectLst/>
                        </a:rPr>
                        <a:t>númeroP</a:t>
                      </a:r>
                      <a:endParaRPr lang="es-MX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sng" strike="noStrike">
                          <a:effectLst/>
                        </a:rPr>
                        <a:t>codEdo</a:t>
                      </a:r>
                      <a:endParaRPr lang="es-MX" sz="11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Color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Marca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Modelo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5556360"/>
                  </a:ext>
                </a:extLst>
              </a:tr>
            </a:tbl>
          </a:graphicData>
        </a:graphic>
      </p:graphicFrame>
      <p:sp>
        <p:nvSpPr>
          <p:cNvPr id="88" name="Rectángulo 87">
            <a:extLst>
              <a:ext uri="{FF2B5EF4-FFF2-40B4-BE49-F238E27FC236}">
                <a16:creationId xmlns:a16="http://schemas.microsoft.com/office/drawing/2014/main" id="{163F030B-7366-4960-B4B1-270DBF00191B}"/>
              </a:ext>
            </a:extLst>
          </p:cNvPr>
          <p:cNvSpPr/>
          <p:nvPr/>
        </p:nvSpPr>
        <p:spPr>
          <a:xfrm>
            <a:off x="4381499" y="2607944"/>
            <a:ext cx="876301" cy="201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0C7F8023-0E5B-4532-97D2-B08603C834A7}"/>
              </a:ext>
            </a:extLst>
          </p:cNvPr>
          <p:cNvSpPr/>
          <p:nvPr/>
        </p:nvSpPr>
        <p:spPr>
          <a:xfrm>
            <a:off x="5270365" y="2607944"/>
            <a:ext cx="766280" cy="201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A153D16-FD4A-4259-96D3-1E5A55F0D1F6}"/>
              </a:ext>
            </a:extLst>
          </p:cNvPr>
          <p:cNvSpPr/>
          <p:nvPr/>
        </p:nvSpPr>
        <p:spPr>
          <a:xfrm>
            <a:off x="3369644" y="1106103"/>
            <a:ext cx="762001" cy="163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58199A7C-4A55-4D72-A310-7A0B48FED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454672"/>
              </p:ext>
            </p:extLst>
          </p:nvPr>
        </p:nvGraphicFramePr>
        <p:xfrm>
          <a:off x="1083645" y="915603"/>
          <a:ext cx="30480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55351811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784050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1555427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22234325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Persona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8316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nomPila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ApPa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ApMa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sng" strike="noStrike" dirty="0">
                          <a:effectLst/>
                        </a:rPr>
                        <a:t>rfc</a:t>
                      </a:r>
                      <a:endParaRPr lang="es-MX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76352858"/>
                  </a:ext>
                </a:extLst>
              </a:tr>
            </a:tbl>
          </a:graphicData>
        </a:graphic>
      </p:graphicFrame>
      <p:sp>
        <p:nvSpPr>
          <p:cNvPr id="66" name="Rectángulo 65">
            <a:extLst>
              <a:ext uri="{FF2B5EF4-FFF2-40B4-BE49-F238E27FC236}">
                <a16:creationId xmlns:a16="http://schemas.microsoft.com/office/drawing/2014/main" id="{D73BA815-2259-474B-AF71-8A2717BB8723}"/>
              </a:ext>
            </a:extLst>
          </p:cNvPr>
          <p:cNvSpPr/>
          <p:nvPr/>
        </p:nvSpPr>
        <p:spPr>
          <a:xfrm>
            <a:off x="6660679" y="510853"/>
            <a:ext cx="761201" cy="146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5132925C-5C8D-4150-AEC2-D61ABBF7105C}"/>
              </a:ext>
            </a:extLst>
          </p:cNvPr>
          <p:cNvSpPr/>
          <p:nvPr/>
        </p:nvSpPr>
        <p:spPr>
          <a:xfrm>
            <a:off x="1985344" y="2636521"/>
            <a:ext cx="762001" cy="201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aphicFrame>
        <p:nvGraphicFramePr>
          <p:cNvPr id="54" name="Tabla 53">
            <a:extLst>
              <a:ext uri="{FF2B5EF4-FFF2-40B4-BE49-F238E27FC236}">
                <a16:creationId xmlns:a16="http://schemas.microsoft.com/office/drawing/2014/main" id="{F613E407-9320-4D82-B9DD-5C63D99DA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412857"/>
              </p:ext>
            </p:extLst>
          </p:nvPr>
        </p:nvGraphicFramePr>
        <p:xfrm>
          <a:off x="461345" y="2417445"/>
          <a:ext cx="5575299" cy="438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434">
                  <a:extLst>
                    <a:ext uri="{9D8B030D-6E8A-4147-A177-3AD203B41FA5}">
                      <a16:colId xmlns:a16="http://schemas.microsoft.com/office/drawing/2014/main" val="2631376105"/>
                    </a:ext>
                  </a:extLst>
                </a:gridCol>
                <a:gridCol w="762434">
                  <a:extLst>
                    <a:ext uri="{9D8B030D-6E8A-4147-A177-3AD203B41FA5}">
                      <a16:colId xmlns:a16="http://schemas.microsoft.com/office/drawing/2014/main" val="1170802196"/>
                    </a:ext>
                  </a:extLst>
                </a:gridCol>
                <a:gridCol w="762434">
                  <a:extLst>
                    <a:ext uri="{9D8B030D-6E8A-4147-A177-3AD203B41FA5}">
                      <a16:colId xmlns:a16="http://schemas.microsoft.com/office/drawing/2014/main" val="722994048"/>
                    </a:ext>
                  </a:extLst>
                </a:gridCol>
                <a:gridCol w="762434">
                  <a:extLst>
                    <a:ext uri="{9D8B030D-6E8A-4147-A177-3AD203B41FA5}">
                      <a16:colId xmlns:a16="http://schemas.microsoft.com/office/drawing/2014/main" val="170386266"/>
                    </a:ext>
                  </a:extLst>
                </a:gridCol>
                <a:gridCol w="857738">
                  <a:extLst>
                    <a:ext uri="{9D8B030D-6E8A-4147-A177-3AD203B41FA5}">
                      <a16:colId xmlns:a16="http://schemas.microsoft.com/office/drawing/2014/main" val="3381504926"/>
                    </a:ext>
                  </a:extLst>
                </a:gridCol>
                <a:gridCol w="905391">
                  <a:extLst>
                    <a:ext uri="{9D8B030D-6E8A-4147-A177-3AD203B41FA5}">
                      <a16:colId xmlns:a16="http://schemas.microsoft.com/office/drawing/2014/main" val="1160282930"/>
                    </a:ext>
                  </a:extLst>
                </a:gridCol>
                <a:gridCol w="762434">
                  <a:extLst>
                    <a:ext uri="{9D8B030D-6E8A-4147-A177-3AD203B41FA5}">
                      <a16:colId xmlns:a16="http://schemas.microsoft.com/office/drawing/2014/main" val="808204912"/>
                    </a:ext>
                  </a:extLst>
                </a:gridCol>
              </a:tblGrid>
              <a:tr h="190500">
                <a:tc gridSpan="7"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Revision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41133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sng" strike="noStrike">
                          <a:effectLst/>
                        </a:rPr>
                        <a:t>no_serv</a:t>
                      </a:r>
                      <a:endParaRPr lang="es-MX" sz="11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Diagnos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sng" strike="noStrike" dirty="0">
                          <a:effectLst/>
                        </a:rPr>
                        <a:t>rfcMecan</a:t>
                      </a:r>
                      <a:endParaRPr lang="es-MX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fecha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hora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NúmeroP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codEdo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7987478"/>
                  </a:ext>
                </a:extLst>
              </a:tr>
            </a:tbl>
          </a:graphicData>
        </a:graphic>
      </p:graphicFrame>
      <p:sp>
        <p:nvSpPr>
          <p:cNvPr id="44" name="Rectángulo 43">
            <a:extLst>
              <a:ext uri="{FF2B5EF4-FFF2-40B4-BE49-F238E27FC236}">
                <a16:creationId xmlns:a16="http://schemas.microsoft.com/office/drawing/2014/main" id="{6F46CBB9-438F-4919-B899-A1C8A25F345E}"/>
              </a:ext>
            </a:extLst>
          </p:cNvPr>
          <p:cNvSpPr/>
          <p:nvPr/>
        </p:nvSpPr>
        <p:spPr>
          <a:xfrm>
            <a:off x="2366345" y="510853"/>
            <a:ext cx="856915" cy="17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3ECADFB-FFE8-4F19-874D-AD599719C63F}"/>
              </a:ext>
            </a:extLst>
          </p:cNvPr>
          <p:cNvSpPr/>
          <p:nvPr/>
        </p:nvSpPr>
        <p:spPr>
          <a:xfrm>
            <a:off x="3223260" y="510853"/>
            <a:ext cx="908385" cy="17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43" name="Tabla 42">
            <a:extLst>
              <a:ext uri="{FF2B5EF4-FFF2-40B4-BE49-F238E27FC236}">
                <a16:creationId xmlns:a16="http://schemas.microsoft.com/office/drawing/2014/main" id="{D23B94DC-0715-478E-8F4A-C3268CDBD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19210"/>
              </p:ext>
            </p:extLst>
          </p:nvPr>
        </p:nvGraphicFramePr>
        <p:xfrm>
          <a:off x="2366345" y="301869"/>
          <a:ext cx="17653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795">
                  <a:extLst>
                    <a:ext uri="{9D8B030D-6E8A-4147-A177-3AD203B41FA5}">
                      <a16:colId xmlns:a16="http://schemas.microsoft.com/office/drawing/2014/main" val="1228559815"/>
                    </a:ext>
                  </a:extLst>
                </a:gridCol>
                <a:gridCol w="906505">
                  <a:extLst>
                    <a:ext uri="{9D8B030D-6E8A-4147-A177-3AD203B41FA5}">
                      <a16:colId xmlns:a16="http://schemas.microsoft.com/office/drawing/2014/main" val="1166542745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Financia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306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sng" strike="noStrike" dirty="0" err="1">
                          <a:effectLst/>
                        </a:rPr>
                        <a:t>rfcFinanciado</a:t>
                      </a:r>
                      <a:endParaRPr lang="es-MX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sng" strike="noStrike" dirty="0">
                          <a:effectLst/>
                        </a:rPr>
                        <a:t>rfcFinanciador</a:t>
                      </a:r>
                      <a:endParaRPr lang="es-MX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7770596"/>
                  </a:ext>
                </a:extLst>
              </a:tr>
            </a:tbl>
          </a:graphicData>
        </a:graphic>
      </p:graphicFrame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8A27EF78-9E11-4B7B-9EE6-0B0EE8519B11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794802" y="815340"/>
            <a:ext cx="955843" cy="29076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82F6C675-6585-40D5-937B-5FD7769A756A}"/>
              </a:ext>
            </a:extLst>
          </p:cNvPr>
          <p:cNvCxnSpPr/>
          <p:nvPr/>
        </p:nvCxnSpPr>
        <p:spPr>
          <a:xfrm>
            <a:off x="3677452" y="703108"/>
            <a:ext cx="0" cy="4029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22F38428-49BE-4B79-85D3-E8F8800F0774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2794803" y="681114"/>
            <a:ext cx="0" cy="13422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D801972F-1A5F-4309-AD62-CB60550AD107}"/>
              </a:ext>
            </a:extLst>
          </p:cNvPr>
          <p:cNvCxnSpPr>
            <a:cxnSpLocks/>
            <a:stCxn id="56" idx="0"/>
            <a:endCxn id="25" idx="2"/>
          </p:cNvCxnSpPr>
          <p:nvPr/>
        </p:nvCxnSpPr>
        <p:spPr>
          <a:xfrm rot="5400000" flipH="1" flipV="1">
            <a:off x="2730196" y="1624494"/>
            <a:ext cx="648176" cy="137587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9BDF87EC-07D9-4E6F-A247-0A1C3EAA284A}"/>
              </a:ext>
            </a:extLst>
          </p:cNvPr>
          <p:cNvCxnSpPr>
            <a:cxnSpLocks/>
            <a:stCxn id="66" idx="1"/>
            <a:endCxn id="67" idx="1"/>
          </p:cNvCxnSpPr>
          <p:nvPr/>
        </p:nvCxnSpPr>
        <p:spPr>
          <a:xfrm rot="10800000" flipH="1" flipV="1">
            <a:off x="6660679" y="584038"/>
            <a:ext cx="32800" cy="603135"/>
          </a:xfrm>
          <a:prstGeom prst="bentConnector3">
            <a:avLst>
              <a:gd name="adj1" fmla="val -696951"/>
            </a:avLst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05CC744E-089C-4541-AF0B-7487CFB366E9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742223" y="1296603"/>
            <a:ext cx="8422" cy="5193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a 73">
            <a:extLst>
              <a:ext uri="{FF2B5EF4-FFF2-40B4-BE49-F238E27FC236}">
                <a16:creationId xmlns:a16="http://schemas.microsoft.com/office/drawing/2014/main" id="{A07CC7A7-80DE-40B3-9376-95D54D296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42948"/>
              </p:ext>
            </p:extLst>
          </p:nvPr>
        </p:nvGraphicFramePr>
        <p:xfrm>
          <a:off x="6653880" y="300446"/>
          <a:ext cx="1524000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08519388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09697189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 dirty="0">
                          <a:effectLst/>
                        </a:rPr>
                        <a:t>Telefono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5627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sng" strike="noStrike">
                          <a:effectLst/>
                        </a:rPr>
                        <a:t>rfc</a:t>
                      </a:r>
                      <a:endParaRPr lang="es-MX" sz="1100" b="0" i="0" u="sng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sng" strike="noStrike" dirty="0">
                          <a:effectLst/>
                        </a:rPr>
                        <a:t>Teléfono</a:t>
                      </a:r>
                      <a:endParaRPr lang="es-MX" sz="1100" b="0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13804126"/>
                  </a:ext>
                </a:extLst>
              </a:tr>
            </a:tbl>
          </a:graphicData>
        </a:graphic>
      </p:graphicFrame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25348650-3BF9-462D-9027-4B98FEBD9C00}"/>
              </a:ext>
            </a:extLst>
          </p:cNvPr>
          <p:cNvCxnSpPr>
            <a:cxnSpLocks/>
            <a:stCxn id="67" idx="2"/>
            <a:endCxn id="27" idx="3"/>
          </p:cNvCxnSpPr>
          <p:nvPr/>
        </p:nvCxnSpPr>
        <p:spPr>
          <a:xfrm rot="5400000" flipH="1">
            <a:off x="5556088" y="-236391"/>
            <a:ext cx="81948" cy="2930834"/>
          </a:xfrm>
          <a:prstGeom prst="bentConnector4">
            <a:avLst>
              <a:gd name="adj1" fmla="val -278957"/>
              <a:gd name="adj2" fmla="val 56295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Conector: angular 90">
            <a:extLst>
              <a:ext uri="{FF2B5EF4-FFF2-40B4-BE49-F238E27FC236}">
                <a16:creationId xmlns:a16="http://schemas.microsoft.com/office/drawing/2014/main" id="{459FFECC-C1BF-481B-9178-CDC27C7CD670}"/>
              </a:ext>
            </a:extLst>
          </p:cNvPr>
          <p:cNvCxnSpPr>
            <a:cxnSpLocks/>
            <a:stCxn id="89" idx="2"/>
            <a:endCxn id="87" idx="2"/>
          </p:cNvCxnSpPr>
          <p:nvPr/>
        </p:nvCxnSpPr>
        <p:spPr>
          <a:xfrm rot="5400000" flipH="1" flipV="1">
            <a:off x="6656923" y="1766452"/>
            <a:ext cx="40004" cy="2046840"/>
          </a:xfrm>
          <a:prstGeom prst="bentConnector3">
            <a:avLst>
              <a:gd name="adj1" fmla="val -571443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A955BD4C-9C5D-43D9-AB27-C483924E721F}"/>
              </a:ext>
            </a:extLst>
          </p:cNvPr>
          <p:cNvCxnSpPr>
            <a:stCxn id="88" idx="2"/>
            <a:endCxn id="86" idx="2"/>
          </p:cNvCxnSpPr>
          <p:nvPr/>
        </p:nvCxnSpPr>
        <p:spPr>
          <a:xfrm rot="5400000" flipH="1" flipV="1">
            <a:off x="5858995" y="1730525"/>
            <a:ext cx="40004" cy="2118694"/>
          </a:xfrm>
          <a:prstGeom prst="bentConnector3">
            <a:avLst>
              <a:gd name="adj1" fmla="val -914309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Conector: angular 103">
            <a:extLst>
              <a:ext uri="{FF2B5EF4-FFF2-40B4-BE49-F238E27FC236}">
                <a16:creationId xmlns:a16="http://schemas.microsoft.com/office/drawing/2014/main" id="{1FEB5B3F-8BF0-4A11-AFF9-F4A30137A301}"/>
              </a:ext>
            </a:extLst>
          </p:cNvPr>
          <p:cNvCxnSpPr>
            <a:cxnSpLocks/>
            <a:stCxn id="96" idx="2"/>
            <a:endCxn id="86" idx="2"/>
          </p:cNvCxnSpPr>
          <p:nvPr/>
        </p:nvCxnSpPr>
        <p:spPr>
          <a:xfrm rot="5400000" flipH="1">
            <a:off x="7852364" y="1855851"/>
            <a:ext cx="570096" cy="2398135"/>
          </a:xfrm>
          <a:prstGeom prst="bentConnector3">
            <a:avLst>
              <a:gd name="adj1" fmla="val -400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: angular 106">
            <a:extLst>
              <a:ext uri="{FF2B5EF4-FFF2-40B4-BE49-F238E27FC236}">
                <a16:creationId xmlns:a16="http://schemas.microsoft.com/office/drawing/2014/main" id="{38E07C8C-3126-473B-80F2-15627526C965}"/>
              </a:ext>
            </a:extLst>
          </p:cNvPr>
          <p:cNvCxnSpPr>
            <a:cxnSpLocks/>
            <a:stCxn id="102" idx="2"/>
            <a:endCxn id="87" idx="2"/>
          </p:cNvCxnSpPr>
          <p:nvPr/>
        </p:nvCxnSpPr>
        <p:spPr>
          <a:xfrm rot="5400000" flipH="1">
            <a:off x="8628652" y="1841564"/>
            <a:ext cx="541520" cy="2398133"/>
          </a:xfrm>
          <a:prstGeom prst="bentConnector3">
            <a:avLst>
              <a:gd name="adj1" fmla="val -11538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: angular 132">
            <a:extLst>
              <a:ext uri="{FF2B5EF4-FFF2-40B4-BE49-F238E27FC236}">
                <a16:creationId xmlns:a16="http://schemas.microsoft.com/office/drawing/2014/main" id="{1E3CC442-4196-4003-8807-63BCDDF236FE}"/>
              </a:ext>
            </a:extLst>
          </p:cNvPr>
          <p:cNvCxnSpPr>
            <a:cxnSpLocks/>
            <a:stCxn id="97" idx="2"/>
          </p:cNvCxnSpPr>
          <p:nvPr/>
        </p:nvCxnSpPr>
        <p:spPr>
          <a:xfrm rot="5400000" flipH="1" flipV="1">
            <a:off x="8884958" y="1505489"/>
            <a:ext cx="1495424" cy="2116380"/>
          </a:xfrm>
          <a:prstGeom prst="bentConnector4">
            <a:avLst>
              <a:gd name="adj1" fmla="val -29554"/>
              <a:gd name="adj2" fmla="val 11156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: angular 138">
            <a:extLst>
              <a:ext uri="{FF2B5EF4-FFF2-40B4-BE49-F238E27FC236}">
                <a16:creationId xmlns:a16="http://schemas.microsoft.com/office/drawing/2014/main" id="{D25D742A-5E90-4ED6-B020-BC275B445803}"/>
              </a:ext>
            </a:extLst>
          </p:cNvPr>
          <p:cNvCxnSpPr>
            <a:cxnSpLocks/>
            <a:endCxn id="67" idx="2"/>
          </p:cNvCxnSpPr>
          <p:nvPr/>
        </p:nvCxnSpPr>
        <p:spPr>
          <a:xfrm rot="10800000">
            <a:off x="7062480" y="1270000"/>
            <a:ext cx="3628385" cy="54596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801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40</Words>
  <Application>Microsoft Office PowerPoint</Application>
  <PresentationFormat>Panorámica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 Antonio Torres Abonce</dc:creator>
  <cp:lastModifiedBy>Marco Antonio Torres Abonce</cp:lastModifiedBy>
  <cp:revision>4</cp:revision>
  <dcterms:created xsi:type="dcterms:W3CDTF">2021-10-17T15:25:26Z</dcterms:created>
  <dcterms:modified xsi:type="dcterms:W3CDTF">2021-10-17T15:54:21Z</dcterms:modified>
</cp:coreProperties>
</file>