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3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9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0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54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22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46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63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91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4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1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6E66-AF46-B144-BC64-BBB632DC70BF}" type="datetimeFigureOut">
              <a:rPr lang="es-ES" smtClean="0"/>
              <a:t>10/02/17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9709-70B5-AC42-8C0D-300F43B30CD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42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15626" y="372380"/>
            <a:ext cx="166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Annotated genomes</a:t>
            </a:r>
          </a:p>
          <a:p>
            <a:endParaRPr lang="en-U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81556" y="931121"/>
            <a:ext cx="228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Feature extraction (genes):</a:t>
            </a:r>
          </a:p>
          <a:p>
            <a:r>
              <a:rPr lang="en-US" sz="1400" dirty="0" smtClean="0"/>
              <a:t>CDS, </a:t>
            </a:r>
            <a:r>
              <a:rPr lang="en-US" sz="1400" dirty="0" err="1" smtClean="0"/>
              <a:t>rRNA</a:t>
            </a:r>
            <a:r>
              <a:rPr lang="en-US" sz="1400" dirty="0" smtClean="0"/>
              <a:t>, </a:t>
            </a:r>
            <a:r>
              <a:rPr lang="en-US" sz="1400" dirty="0" err="1" smtClean="0"/>
              <a:t>tRNA</a:t>
            </a:r>
            <a:r>
              <a:rPr lang="en-US" sz="1400" dirty="0" smtClean="0"/>
              <a:t>, </a:t>
            </a:r>
            <a:r>
              <a:rPr lang="en-US" sz="1400" dirty="0" err="1" smtClean="0"/>
              <a:t>ncRNA</a:t>
            </a:r>
            <a:r>
              <a:rPr lang="en-US" sz="1400" dirty="0" smtClean="0"/>
              <a:t>, </a:t>
            </a:r>
            <a:r>
              <a:rPr lang="en-US" sz="1400" dirty="0" err="1" smtClean="0"/>
              <a:t>psuedogenes</a:t>
            </a:r>
            <a:r>
              <a:rPr lang="en-US" sz="1400" dirty="0" smtClean="0"/>
              <a:t>.</a:t>
            </a:r>
          </a:p>
          <a:p>
            <a:endParaRPr lang="en-U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43360" y="1928369"/>
            <a:ext cx="229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FASTA sequences of features</a:t>
            </a:r>
          </a:p>
          <a:p>
            <a:endParaRPr lang="en-U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91324" y="331072"/>
            <a:ext cx="2081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Phylogenomic</a:t>
            </a:r>
            <a:r>
              <a:rPr lang="en-US" sz="1400" dirty="0" smtClean="0"/>
              <a:t> analysis with </a:t>
            </a:r>
            <a:r>
              <a:rPr lang="en-US" sz="1400" dirty="0" err="1" smtClean="0"/>
              <a:t>VAMPhyRE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39589" y="1231350"/>
            <a:ext cx="1150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Genome tree</a:t>
            </a:r>
          </a:p>
          <a:p>
            <a:r>
              <a:rPr lang="en-US" sz="1400" dirty="0" smtClean="0"/>
              <a:t>(guide tree)</a:t>
            </a:r>
            <a:endParaRPr lang="en-U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183834" y="2358037"/>
            <a:ext cx="16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Alternative option 1</a:t>
            </a:r>
          </a:p>
          <a:p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44337" y="2336266"/>
            <a:ext cx="16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Alternative option 2</a:t>
            </a:r>
          </a:p>
          <a:p>
            <a:endParaRPr lang="en-US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107445" y="2859486"/>
            <a:ext cx="1883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Exhaustive pairwise comparison of features</a:t>
            </a:r>
          </a:p>
          <a:p>
            <a:r>
              <a:rPr lang="en-US" sz="1400" dirty="0" err="1" smtClean="0"/>
              <a:t>Blastn</a:t>
            </a:r>
            <a:r>
              <a:rPr lang="en-US" sz="1400" dirty="0"/>
              <a:t>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107445" y="3655066"/>
            <a:ext cx="2081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of shared features</a:t>
            </a:r>
          </a:p>
          <a:p>
            <a:r>
              <a:rPr lang="en-US" sz="1400" dirty="0" smtClean="0"/>
              <a:t>(features shared in all annotated genomes is the pre-core genome)</a:t>
            </a:r>
          </a:p>
          <a:p>
            <a:endParaRPr lang="en-US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85169" y="4974251"/>
            <a:ext cx="2160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HMMs of all the features of the pre-core genome</a:t>
            </a:r>
          </a:p>
          <a:p>
            <a:endParaRPr lang="en-US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745094" y="2895377"/>
            <a:ext cx="1750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Pairwise comparison of features from the two more similar genomes</a:t>
            </a:r>
          </a:p>
          <a:p>
            <a:endParaRPr lang="en-U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776118" y="4064928"/>
            <a:ext cx="2048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HMMs of shared features</a:t>
            </a:r>
          </a:p>
          <a:p>
            <a:r>
              <a:rPr lang="en-US" sz="1400" dirty="0" smtClean="0"/>
              <a:t>(pre-core genome)</a:t>
            </a:r>
          </a:p>
          <a:p>
            <a:endParaRPr lang="en-U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85667" y="4803592"/>
            <a:ext cx="2108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Exhautive</a:t>
            </a:r>
            <a:r>
              <a:rPr lang="en-US" sz="1400" dirty="0" smtClean="0"/>
              <a:t> HMM search of feature in remaining genomes</a:t>
            </a:r>
            <a:endParaRPr lang="en-U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95591" y="5615131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 pre-core genome </a:t>
            </a:r>
          </a:p>
          <a:p>
            <a:r>
              <a:rPr lang="en-US" sz="1400" dirty="0" smtClean="0"/>
              <a:t>with shared features</a:t>
            </a:r>
          </a:p>
          <a:p>
            <a:endParaRPr lang="en-U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62828" y="6129949"/>
            <a:ext cx="2294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HMMs of features of </a:t>
            </a:r>
          </a:p>
          <a:p>
            <a:pPr algn="ctr"/>
            <a:r>
              <a:rPr lang="en-US" sz="1400" dirty="0" smtClean="0"/>
              <a:t>pre-core annotated</a:t>
            </a:r>
          </a:p>
          <a:p>
            <a:pPr algn="ctr"/>
            <a:r>
              <a:rPr lang="en-US" sz="1400" dirty="0" smtClean="0"/>
              <a:t> genomes (*)</a:t>
            </a:r>
          </a:p>
          <a:p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1336807" y="639730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355526" y="1658717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717017" y="924040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978792" y="3363675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978036" y="4678921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6566486" y="3773537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6565730" y="4569116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6576035" y="5409672"/>
            <a:ext cx="0" cy="291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endCxn id="21" idx="1"/>
          </p:cNvCxnSpPr>
          <p:nvPr/>
        </p:nvCxnSpPr>
        <p:spPr>
          <a:xfrm rot="16200000" flipH="1">
            <a:off x="2335990" y="5680165"/>
            <a:ext cx="1224392" cy="629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/>
          <p:nvPr/>
        </p:nvCxnSpPr>
        <p:spPr>
          <a:xfrm rot="10800000" flipV="1">
            <a:off x="5270841" y="6129949"/>
            <a:ext cx="1305195" cy="493086"/>
          </a:xfrm>
          <a:prstGeom prst="bentConnector3">
            <a:avLst>
              <a:gd name="adj1" fmla="val -4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/>
          <p:nvPr/>
        </p:nvCxnSpPr>
        <p:spPr>
          <a:xfrm rot="5400000">
            <a:off x="3608423" y="1141827"/>
            <a:ext cx="603467" cy="1809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11" idx="2"/>
            <a:endCxn id="13" idx="0"/>
          </p:cNvCxnSpPr>
          <p:nvPr/>
        </p:nvCxnSpPr>
        <p:spPr>
          <a:xfrm rot="16200000" flipH="1">
            <a:off x="5399559" y="1170095"/>
            <a:ext cx="581696" cy="17506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99114" y="247881"/>
            <a:ext cx="2294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HMMs of features of pre-core annotated genomes (*)</a:t>
            </a:r>
          </a:p>
          <a:p>
            <a:endParaRPr lang="en-U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78245" y="285330"/>
            <a:ext cx="2294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annotated and draft genomes (</a:t>
            </a:r>
            <a:r>
              <a:rPr lang="en-US" sz="1400" dirty="0" err="1" smtClean="0"/>
              <a:t>contigs</a:t>
            </a:r>
            <a:r>
              <a:rPr lang="en-US" sz="1400" dirty="0" smtClean="0"/>
              <a:t>)</a:t>
            </a:r>
          </a:p>
          <a:p>
            <a:endParaRPr lang="en-U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257043" y="1621708"/>
            <a:ext cx="2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HMM search of features</a:t>
            </a:r>
          </a:p>
          <a:p>
            <a:endParaRPr lang="en-U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463167" y="2348115"/>
            <a:ext cx="2294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 features (</a:t>
            </a:r>
            <a:r>
              <a:rPr lang="en-US" sz="1400" dirty="0" err="1" smtClean="0"/>
              <a:t>Zilia’s</a:t>
            </a:r>
            <a:r>
              <a:rPr lang="en-US" sz="1400" dirty="0" smtClean="0"/>
              <a:t> approach)</a:t>
            </a:r>
          </a:p>
          <a:p>
            <a:endParaRPr lang="en-U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87305" y="3331581"/>
            <a:ext cx="144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HMMs </a:t>
            </a:r>
          </a:p>
          <a:p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20439" y="4343690"/>
            <a:ext cx="22944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HMMs of features shared by all annotated, non annotated and draft genomes is the core genome</a:t>
            </a:r>
          </a:p>
          <a:p>
            <a:endParaRPr lang="en-U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110891" y="5747277"/>
            <a:ext cx="2294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 alignment of core genome.</a:t>
            </a:r>
          </a:p>
          <a:p>
            <a:endParaRPr lang="en-US" sz="1400" dirty="0"/>
          </a:p>
        </p:txBody>
      </p:sp>
      <p:cxnSp>
        <p:nvCxnSpPr>
          <p:cNvPr id="16" name="Conector angular 15"/>
          <p:cNvCxnSpPr>
            <a:endCxn id="8" idx="1"/>
          </p:cNvCxnSpPr>
          <p:nvPr/>
        </p:nvCxnSpPr>
        <p:spPr>
          <a:xfrm rot="16200000" flipH="1">
            <a:off x="1335680" y="961955"/>
            <a:ext cx="1053368" cy="7893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5" idx="2"/>
            <a:endCxn id="8" idx="3"/>
          </p:cNvCxnSpPr>
          <p:nvPr/>
        </p:nvCxnSpPr>
        <p:spPr>
          <a:xfrm rot="5400000">
            <a:off x="4524346" y="861313"/>
            <a:ext cx="896773" cy="11472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3227435" y="1883318"/>
            <a:ext cx="0" cy="464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3217509" y="2866784"/>
            <a:ext cx="0" cy="464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3207583" y="3665787"/>
            <a:ext cx="0" cy="464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236606" y="5280842"/>
            <a:ext cx="0" cy="464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75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178</Words>
  <Application>Microsoft Macintosh PowerPoint</Application>
  <PresentationFormat>Presentación en pantalla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Escuela Nacional de Ciencias Biológicas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Méndez Tenorio</dc:creator>
  <cp:lastModifiedBy>Alfonso Méndez Tenorio</cp:lastModifiedBy>
  <cp:revision>7</cp:revision>
  <dcterms:created xsi:type="dcterms:W3CDTF">2017-02-10T20:26:19Z</dcterms:created>
  <dcterms:modified xsi:type="dcterms:W3CDTF">2017-02-10T21:29:10Z</dcterms:modified>
</cp:coreProperties>
</file>