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9" r:id="rId7"/>
    <p:sldId id="290" r:id="rId8"/>
    <p:sldId id="294" r:id="rId9"/>
    <p:sldId id="295" r:id="rId10"/>
    <p:sldId id="291" r:id="rId11"/>
    <p:sldId id="292" r:id="rId12"/>
    <p:sldId id="300" r:id="rId13"/>
    <p:sldId id="303" r:id="rId14"/>
    <p:sldId id="301" r:id="rId15"/>
    <p:sldId id="302" r:id="rId16"/>
    <p:sldId id="293" r:id="rId17"/>
    <p:sldId id="304" r:id="rId18"/>
    <p:sldId id="296" r:id="rId19"/>
    <p:sldId id="305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01A36"/>
    <a:srgbClr val="0A2442"/>
    <a:srgbClr val="ECECE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8" autoAdjust="0"/>
  </p:normalViewPr>
  <p:slideViewPr>
    <p:cSldViewPr snapToGrid="0" showGuides="1">
      <p:cViewPr varScale="1">
        <p:scale>
          <a:sx n="107" d="100"/>
          <a:sy n="107" d="100"/>
        </p:scale>
        <p:origin x="336" y="126"/>
      </p:cViewPr>
      <p:guideLst>
        <p:guide orient="horz" pos="129"/>
        <p:guide orient="horz" pos="4190"/>
        <p:guide pos="230"/>
        <p:guide pos="7453"/>
        <p:guide orient="horz" pos="522"/>
        <p:guide orient="horz" pos="682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04799"/>
            <a:ext cx="11582400" cy="6235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66700"/>
            <a:ext cx="11569700" cy="626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92099"/>
            <a:ext cx="11506200" cy="627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7"/>
          <p:cNvSpPr txBox="1"/>
          <p:nvPr userDrawn="1"/>
        </p:nvSpPr>
        <p:spPr>
          <a:xfrm>
            <a:off x="1358910" y="612975"/>
            <a:ext cx="4896543" cy="417156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请输入您的标题</a:t>
            </a:r>
            <a:endParaRPr lang="zh-CN" altLang="en-US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358909" y="924965"/>
            <a:ext cx="4896544" cy="345277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Click here to add Title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9" y="457441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7"/>
          <p:cNvSpPr txBox="1"/>
          <p:nvPr userDrawn="1"/>
        </p:nvSpPr>
        <p:spPr>
          <a:xfrm>
            <a:off x="1358910" y="612975"/>
            <a:ext cx="4896543" cy="417156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请输入您的标题</a:t>
            </a:r>
            <a:endParaRPr lang="zh-CN" altLang="en-US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38"/>
          <p:cNvSpPr txBox="1"/>
          <p:nvPr userDrawn="1"/>
        </p:nvSpPr>
        <p:spPr>
          <a:xfrm>
            <a:off x="1358909" y="924965"/>
            <a:ext cx="4896544" cy="345277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Click here to add Title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9" y="457441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7"/>
          <p:cNvSpPr txBox="1"/>
          <p:nvPr userDrawn="1"/>
        </p:nvSpPr>
        <p:spPr>
          <a:xfrm>
            <a:off x="1358910" y="612975"/>
            <a:ext cx="4896543" cy="417156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请输入您的标题</a:t>
            </a:r>
            <a:endParaRPr lang="zh-CN" altLang="en-US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38"/>
          <p:cNvSpPr txBox="1"/>
          <p:nvPr userDrawn="1"/>
        </p:nvSpPr>
        <p:spPr>
          <a:xfrm>
            <a:off x="1358909" y="924965"/>
            <a:ext cx="4896544" cy="345277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Click here to add Title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9" y="457441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7"/>
          <p:cNvSpPr txBox="1"/>
          <p:nvPr userDrawn="1"/>
        </p:nvSpPr>
        <p:spPr>
          <a:xfrm>
            <a:off x="1358910" y="612975"/>
            <a:ext cx="4896543" cy="417156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请输入您的标题</a:t>
            </a:r>
            <a:endParaRPr lang="zh-CN" altLang="en-US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38"/>
          <p:cNvSpPr txBox="1"/>
          <p:nvPr userDrawn="1"/>
        </p:nvSpPr>
        <p:spPr>
          <a:xfrm>
            <a:off x="1358909" y="924965"/>
            <a:ext cx="4896544" cy="345277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pPr defTabSz="1285875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Click here to add Title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9" y="457441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04799"/>
            <a:ext cx="11582400" cy="62357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1502659" y="1560284"/>
            <a:ext cx="8564880" cy="21228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defRPr/>
            </a:pPr>
            <a:r>
              <a:rPr lang="zh-CN" altLang="en-US" sz="6600">
                <a:sym typeface="+mn-ea"/>
              </a:rPr>
              <a:t>分布式的网站信息分析</a:t>
            </a:r>
            <a:endParaRPr lang="zh-CN" altLang="en-US" sz="6600">
              <a:sym typeface="+mn-ea"/>
            </a:endParaRPr>
          </a:p>
          <a:p>
            <a:pPr algn="l">
              <a:defRPr/>
            </a:pPr>
            <a:r>
              <a:rPr lang="zh-CN" altLang="en-US" sz="6600">
                <a:sym typeface="+mn-ea"/>
              </a:rPr>
              <a:t>及漏洞扫描平台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582669" y="4289096"/>
            <a:ext cx="90218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436344" y="3804417"/>
            <a:ext cx="9386489" cy="4603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姓名：涂攀  专业：网络工程   指导老师：李敏</a:t>
            </a:r>
            <a:endParaRPr lang="zh-CN" altLang="en-US" sz="2400" spc="-15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0" name="清新英伦 一遍果断爱上 Paradis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3188950" y="-153035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80"/>
                                </p:stCondLst>
                                <p:childTnLst>
                                  <p:par>
                                    <p:cTn id="1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3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1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0"/>
                    </p:tgtEl>
                  </p:cMediaNode>
                </p:audio>
              </p:childTnLst>
            </p:cTn>
          </p:par>
        </p:tnLst>
        <p:bldLst>
          <p:bldP spid="9" grpId="0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80"/>
                                </p:stCondLst>
                                <p:childTnLst>
                                  <p:par>
                                    <p:cTn id="1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3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1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0"/>
                    </p:tgtEl>
                  </p:cMediaNode>
                </p:audio>
              </p:childTnLst>
            </p:cTn>
          </p:par>
        </p:tnLst>
        <p:bldLst>
          <p:bldP spid="9" grpId="0"/>
          <p:bldP spid="3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0" y="526098"/>
            <a:ext cx="3282950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功能模块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-common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497330"/>
            <a:ext cx="3112770" cy="4217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4030" y="1497013"/>
            <a:ext cx="2240280" cy="20840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一些代理、提示信息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ip_proxys.py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user-agents.py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banner.py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.........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0" y="526098"/>
            <a:ext cx="3105785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功能模块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3-storage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497330"/>
            <a:ext cx="3112770" cy="4217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510" y="1796098"/>
            <a:ext cx="540258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处理爬取和爆破得到的网址，进行处理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如相同网址、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asp.....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处理收集的版本信息，根据特定的版本，进行处理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，中间件，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敏感词等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0160" y="1372870"/>
            <a:ext cx="22402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处理收集到的信息：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0" y="526098"/>
            <a:ext cx="3046095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功能模块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-plugins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497330"/>
            <a:ext cx="3112770" cy="4217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86170" y="1647190"/>
            <a:ext cx="2291080" cy="37445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中间件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cms.py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sql.py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xss.py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本地以及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远程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.py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登陆破解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.py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密码破解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.py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..........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实时更新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poc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exp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0" y="526098"/>
            <a:ext cx="2632075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功能模块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497330"/>
            <a:ext cx="3112770" cy="4217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61280" y="1856105"/>
            <a:ext cx="37896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1.information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目录，信息收集的目录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1280" y="2687003"/>
            <a:ext cx="17322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2.out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输出文件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1280" y="3737928"/>
            <a:ext cx="39801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3.waf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一些绕过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fuzz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脚本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1280" y="4808855"/>
            <a:ext cx="11353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15560" y="875348"/>
            <a:ext cx="1960880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分布式部署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7915" y="1692275"/>
            <a:ext cx="6953885" cy="2800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6705" y="4754563"/>
            <a:ext cx="1024128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分为两种：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第一种：当测试单个目标时，分布式主机交换测试网址，突破传统防火墙的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封禁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第二种：当后期进行大范围的测试时，不同节点的主机启用不同的模块功能分摊压力，压力由大到小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层级递减，专门使用不同的主机采用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redis cache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orcale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存取数据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（数据库数据的比较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410363" y="2180669"/>
            <a:ext cx="0" cy="268829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0"/>
          <p:cNvSpPr txBox="1"/>
          <p:nvPr/>
        </p:nvSpPr>
        <p:spPr>
          <a:xfrm>
            <a:off x="4755481" y="3031370"/>
            <a:ext cx="654328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>
                <a:solidFill>
                  <a:schemeClr val="bg1"/>
                </a:solidFill>
              </a:rPr>
              <a:t>第三部分 </a:t>
            </a:r>
            <a:r>
              <a:rPr lang="en-US" altLang="zh-CN" sz="3200" b="1" dirty="0">
                <a:solidFill>
                  <a:schemeClr val="bg1"/>
                </a:solidFill>
              </a:rPr>
              <a:t>| </a:t>
            </a:r>
            <a:r>
              <a:rPr lang="zh-CN" altLang="en-US" sz="3200" b="1" dirty="0">
                <a:solidFill>
                  <a:schemeClr val="bg1"/>
                </a:solidFill>
              </a:rPr>
              <a:t>进度</a:t>
            </a:r>
            <a:r>
              <a:rPr lang="zh-CN" altLang="en-US" sz="3200" b="1" dirty="0">
                <a:solidFill>
                  <a:schemeClr val="bg1"/>
                </a:solidFill>
              </a:rPr>
              <a:t>安排</a:t>
            </a:r>
            <a:endParaRPr lang="zh-CN" alt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75173" y="2564819"/>
            <a:ext cx="1920000" cy="1920000"/>
            <a:chOff x="1181380" y="1923614"/>
            <a:chExt cx="1440000" cy="1440000"/>
          </a:xfrm>
        </p:grpSpPr>
        <p:sp>
          <p:nvSpPr>
            <p:cNvPr id="10" name="椭圆 9"/>
            <p:cNvSpPr/>
            <p:nvPr/>
          </p:nvSpPr>
          <p:spPr bwMode="auto">
            <a:xfrm>
              <a:off x="1181380" y="1923614"/>
              <a:ext cx="1440000" cy="144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54000" dist="279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1596612" y="2273450"/>
              <a:ext cx="609536" cy="740328"/>
            </a:xfrm>
            <a:custGeom>
              <a:avLst/>
              <a:gdLst>
                <a:gd name="T0" fmla="*/ 440790 w 2792413"/>
                <a:gd name="T1" fmla="*/ 2575798 h 3389313"/>
                <a:gd name="T2" fmla="*/ 1147253 w 2792413"/>
                <a:gd name="T3" fmla="*/ 1201035 h 3389313"/>
                <a:gd name="T4" fmla="*/ 1223433 w 2792413"/>
                <a:gd name="T5" fmla="*/ 1473921 h 3389313"/>
                <a:gd name="T6" fmla="*/ 1315165 w 2792413"/>
                <a:gd name="T7" fmla="*/ 1458373 h 3389313"/>
                <a:gd name="T8" fmla="*/ 1462128 w 2792413"/>
                <a:gd name="T9" fmla="*/ 1368574 h 3389313"/>
                <a:gd name="T10" fmla="*/ 1552274 w 2792413"/>
                <a:gd name="T11" fmla="*/ 1517392 h 3389313"/>
                <a:gd name="T12" fmla="*/ 1632262 w 2792413"/>
                <a:gd name="T13" fmla="*/ 1262910 h 3389313"/>
                <a:gd name="T14" fmla="*/ 1689714 w 2792413"/>
                <a:gd name="T15" fmla="*/ 1093784 h 3389313"/>
                <a:gd name="T16" fmla="*/ 1947454 w 2792413"/>
                <a:gd name="T17" fmla="*/ 1176285 h 3389313"/>
                <a:gd name="T18" fmla="*/ 2040457 w 2792413"/>
                <a:gd name="T19" fmla="*/ 1240064 h 3389313"/>
                <a:gd name="T20" fmla="*/ 2124889 w 2792413"/>
                <a:gd name="T21" fmla="*/ 1394276 h 3389313"/>
                <a:gd name="T22" fmla="*/ 2358823 w 2792413"/>
                <a:gd name="T23" fmla="*/ 1575460 h 3389313"/>
                <a:gd name="T24" fmla="*/ 2669254 w 2792413"/>
                <a:gd name="T25" fmla="*/ 1240381 h 3389313"/>
                <a:gd name="T26" fmla="*/ 2738767 w 2792413"/>
                <a:gd name="T27" fmla="*/ 1227371 h 3389313"/>
                <a:gd name="T28" fmla="*/ 2783840 w 2792413"/>
                <a:gd name="T29" fmla="*/ 1283853 h 3389313"/>
                <a:gd name="T30" fmla="*/ 2705122 w 2792413"/>
                <a:gd name="T31" fmla="*/ 1422200 h 3389313"/>
                <a:gd name="T32" fmla="*/ 2761621 w 2792413"/>
                <a:gd name="T33" fmla="*/ 1492008 h 3389313"/>
                <a:gd name="T34" fmla="*/ 2775270 w 2792413"/>
                <a:gd name="T35" fmla="*/ 1582441 h 3389313"/>
                <a:gd name="T36" fmla="*/ 2740355 w 2792413"/>
                <a:gd name="T37" fmla="*/ 1669383 h 3389313"/>
                <a:gd name="T38" fmla="*/ 2438811 w 2792413"/>
                <a:gd name="T39" fmla="*/ 2001606 h 3389313"/>
                <a:gd name="T40" fmla="*/ 2326447 w 2792413"/>
                <a:gd name="T41" fmla="*/ 2083155 h 3389313"/>
                <a:gd name="T42" fmla="*/ 2234397 w 2792413"/>
                <a:gd name="T43" fmla="*/ 2095530 h 3389313"/>
                <a:gd name="T44" fmla="*/ 2140759 w 2792413"/>
                <a:gd name="T45" fmla="*/ 2059674 h 3389313"/>
                <a:gd name="T46" fmla="*/ 2049979 w 2792413"/>
                <a:gd name="T47" fmla="*/ 1965116 h 3389313"/>
                <a:gd name="T48" fmla="*/ 1428165 w 2792413"/>
                <a:gd name="T49" fmla="*/ 2143126 h 3389313"/>
                <a:gd name="T50" fmla="*/ 1429434 w 2792413"/>
                <a:gd name="T51" fmla="*/ 1759182 h 3389313"/>
                <a:gd name="T52" fmla="*/ 1368174 w 2792413"/>
                <a:gd name="T53" fmla="*/ 1755057 h 3389313"/>
                <a:gd name="T54" fmla="*/ 1337384 w 2792413"/>
                <a:gd name="T55" fmla="*/ 1826769 h 3389313"/>
                <a:gd name="T56" fmla="*/ 852376 w 2792413"/>
                <a:gd name="T57" fmla="*/ 1682710 h 3389313"/>
                <a:gd name="T58" fmla="*/ 784766 w 2792413"/>
                <a:gd name="T59" fmla="*/ 2018424 h 3389313"/>
                <a:gd name="T60" fmla="*/ 485762 w 2792413"/>
                <a:gd name="T61" fmla="*/ 1784884 h 3389313"/>
                <a:gd name="T62" fmla="*/ 583526 w 2792413"/>
                <a:gd name="T63" fmla="*/ 1432036 h 3389313"/>
                <a:gd name="T64" fmla="*/ 667641 w 2792413"/>
                <a:gd name="T65" fmla="*/ 1278141 h 3389313"/>
                <a:gd name="T66" fmla="*/ 848249 w 2792413"/>
                <a:gd name="T67" fmla="*/ 1188343 h 3389313"/>
                <a:gd name="T68" fmla="*/ 1117099 w 2792413"/>
                <a:gd name="T69" fmla="*/ 1090294 h 3389313"/>
                <a:gd name="T70" fmla="*/ 1495426 w 2792413"/>
                <a:gd name="T71" fmla="*/ 10798 h 3389313"/>
                <a:gd name="T72" fmla="*/ 1596073 w 2792413"/>
                <a:gd name="T73" fmla="*/ 50816 h 3389313"/>
                <a:gd name="T74" fmla="*/ 1679258 w 2792413"/>
                <a:gd name="T75" fmla="*/ 116241 h 3389313"/>
                <a:gd name="T76" fmla="*/ 1743076 w 2792413"/>
                <a:gd name="T77" fmla="*/ 203263 h 3389313"/>
                <a:gd name="T78" fmla="*/ 1802448 w 2792413"/>
                <a:gd name="T79" fmla="*/ 402397 h 3389313"/>
                <a:gd name="T80" fmla="*/ 1849121 w 2792413"/>
                <a:gd name="T81" fmla="*/ 458612 h 3389313"/>
                <a:gd name="T82" fmla="*/ 1861186 w 2792413"/>
                <a:gd name="T83" fmla="*/ 526260 h 3389313"/>
                <a:gd name="T84" fmla="*/ 1823086 w 2792413"/>
                <a:gd name="T85" fmla="*/ 626621 h 3389313"/>
                <a:gd name="T86" fmla="*/ 1771651 w 2792413"/>
                <a:gd name="T87" fmla="*/ 681248 h 3389313"/>
                <a:gd name="T88" fmla="*/ 1688148 w 2792413"/>
                <a:gd name="T89" fmla="*/ 863867 h 3389313"/>
                <a:gd name="T90" fmla="*/ 1552576 w 2792413"/>
                <a:gd name="T91" fmla="*/ 992176 h 3389313"/>
                <a:gd name="T92" fmla="*/ 1464628 w 2792413"/>
                <a:gd name="T93" fmla="*/ 1024254 h 3389313"/>
                <a:gd name="T94" fmla="*/ 1364933 w 2792413"/>
                <a:gd name="T95" fmla="*/ 1028383 h 3389313"/>
                <a:gd name="T96" fmla="*/ 1273493 w 2792413"/>
                <a:gd name="T97" fmla="*/ 1003928 h 3389313"/>
                <a:gd name="T98" fmla="*/ 1136333 w 2792413"/>
                <a:gd name="T99" fmla="*/ 893721 h 3389313"/>
                <a:gd name="T100" fmla="*/ 1043305 w 2792413"/>
                <a:gd name="T101" fmla="*/ 719677 h 3389313"/>
                <a:gd name="T102" fmla="*/ 984250 w 2792413"/>
                <a:gd name="T103" fmla="*/ 642183 h 3389313"/>
                <a:gd name="T104" fmla="*/ 943610 w 2792413"/>
                <a:gd name="T105" fmla="*/ 580887 h 3389313"/>
                <a:gd name="T106" fmla="*/ 930275 w 2792413"/>
                <a:gd name="T107" fmla="*/ 508792 h 3389313"/>
                <a:gd name="T108" fmla="*/ 958215 w 2792413"/>
                <a:gd name="T109" fmla="*/ 440826 h 3389313"/>
                <a:gd name="T110" fmla="*/ 1010603 w 2792413"/>
                <a:gd name="T111" fmla="*/ 336019 h 3389313"/>
                <a:gd name="T112" fmla="*/ 1081405 w 2792413"/>
                <a:gd name="T113" fmla="*/ 168327 h 3389313"/>
                <a:gd name="T114" fmla="*/ 1152525 w 2792413"/>
                <a:gd name="T115" fmla="*/ 89245 h 3389313"/>
                <a:gd name="T116" fmla="*/ 1242060 w 2792413"/>
                <a:gd name="T117" fmla="*/ 32713 h 3389313"/>
                <a:gd name="T118" fmla="*/ 1348105 w 2792413"/>
                <a:gd name="T119" fmla="*/ 3494 h 3389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2413" h="3389313">
                  <a:moveTo>
                    <a:pt x="520700" y="2665413"/>
                  </a:moveTo>
                  <a:lnTo>
                    <a:pt x="2271713" y="2665413"/>
                  </a:lnTo>
                  <a:lnTo>
                    <a:pt x="2258063" y="3389313"/>
                  </a:lnTo>
                  <a:lnTo>
                    <a:pt x="534985" y="3389313"/>
                  </a:lnTo>
                  <a:lnTo>
                    <a:pt x="520700" y="2665413"/>
                  </a:lnTo>
                  <a:close/>
                  <a:moveTo>
                    <a:pt x="0" y="2312988"/>
                  </a:moveTo>
                  <a:lnTo>
                    <a:pt x="2792413" y="2312988"/>
                  </a:lnTo>
                  <a:lnTo>
                    <a:pt x="2504058" y="3016251"/>
                  </a:lnTo>
                  <a:lnTo>
                    <a:pt x="2343366" y="3016251"/>
                  </a:lnTo>
                  <a:lnTo>
                    <a:pt x="2351623" y="2575798"/>
                  </a:lnTo>
                  <a:lnTo>
                    <a:pt x="440790" y="2575798"/>
                  </a:lnTo>
                  <a:lnTo>
                    <a:pt x="449047" y="3016251"/>
                  </a:lnTo>
                  <a:lnTo>
                    <a:pt x="288355" y="3016251"/>
                  </a:lnTo>
                  <a:lnTo>
                    <a:pt x="0" y="2312988"/>
                  </a:lnTo>
                  <a:close/>
                  <a:moveTo>
                    <a:pt x="1131065" y="1087438"/>
                  </a:moveTo>
                  <a:lnTo>
                    <a:pt x="1131065" y="1087755"/>
                  </a:lnTo>
                  <a:lnTo>
                    <a:pt x="1131700" y="1087438"/>
                  </a:lnTo>
                  <a:lnTo>
                    <a:pt x="1133287" y="1104890"/>
                  </a:lnTo>
                  <a:lnTo>
                    <a:pt x="1135826" y="1125198"/>
                  </a:lnTo>
                  <a:lnTo>
                    <a:pt x="1138683" y="1148044"/>
                  </a:lnTo>
                  <a:lnTo>
                    <a:pt x="1142492" y="1173112"/>
                  </a:lnTo>
                  <a:lnTo>
                    <a:pt x="1147253" y="1201035"/>
                  </a:lnTo>
                  <a:lnTo>
                    <a:pt x="1153284" y="1231179"/>
                  </a:lnTo>
                  <a:lnTo>
                    <a:pt x="1160267" y="1262910"/>
                  </a:lnTo>
                  <a:lnTo>
                    <a:pt x="1168520" y="1297180"/>
                  </a:lnTo>
                  <a:lnTo>
                    <a:pt x="1178042" y="1333670"/>
                  </a:lnTo>
                  <a:lnTo>
                    <a:pt x="1183439" y="1352074"/>
                  </a:lnTo>
                  <a:lnTo>
                    <a:pt x="1188835" y="1371430"/>
                  </a:lnTo>
                  <a:lnTo>
                    <a:pt x="1195183" y="1391103"/>
                  </a:lnTo>
                  <a:lnTo>
                    <a:pt x="1201531" y="1411094"/>
                  </a:lnTo>
                  <a:lnTo>
                    <a:pt x="1208514" y="1431719"/>
                  </a:lnTo>
                  <a:lnTo>
                    <a:pt x="1215497" y="1452344"/>
                  </a:lnTo>
                  <a:lnTo>
                    <a:pt x="1223433" y="1473921"/>
                  </a:lnTo>
                  <a:lnTo>
                    <a:pt x="1231685" y="1495498"/>
                  </a:lnTo>
                  <a:lnTo>
                    <a:pt x="1240573" y="1517392"/>
                  </a:lnTo>
                  <a:lnTo>
                    <a:pt x="1249461" y="1539604"/>
                  </a:lnTo>
                  <a:lnTo>
                    <a:pt x="1258983" y="1562450"/>
                  </a:lnTo>
                  <a:lnTo>
                    <a:pt x="1269458" y="1585296"/>
                  </a:lnTo>
                  <a:lnTo>
                    <a:pt x="1279932" y="1608460"/>
                  </a:lnTo>
                  <a:lnTo>
                    <a:pt x="1291359" y="1632258"/>
                  </a:lnTo>
                  <a:lnTo>
                    <a:pt x="1294851" y="1601162"/>
                  </a:lnTo>
                  <a:lnTo>
                    <a:pt x="1298977" y="1571018"/>
                  </a:lnTo>
                  <a:lnTo>
                    <a:pt x="1306913" y="1512315"/>
                  </a:lnTo>
                  <a:lnTo>
                    <a:pt x="1315165" y="1458373"/>
                  </a:lnTo>
                  <a:lnTo>
                    <a:pt x="1323101" y="1409824"/>
                  </a:lnTo>
                  <a:lnTo>
                    <a:pt x="1330084" y="1368574"/>
                  </a:lnTo>
                  <a:lnTo>
                    <a:pt x="1336115" y="1335574"/>
                  </a:lnTo>
                  <a:lnTo>
                    <a:pt x="1342780" y="1300670"/>
                  </a:lnTo>
                  <a:lnTo>
                    <a:pt x="1298025" y="1196275"/>
                  </a:lnTo>
                  <a:lnTo>
                    <a:pt x="1370395" y="1127736"/>
                  </a:lnTo>
                  <a:lnTo>
                    <a:pt x="1421817" y="1127736"/>
                  </a:lnTo>
                  <a:lnTo>
                    <a:pt x="1494187" y="1196275"/>
                  </a:lnTo>
                  <a:lnTo>
                    <a:pt x="1449749" y="1300670"/>
                  </a:lnTo>
                  <a:lnTo>
                    <a:pt x="1456415" y="1335574"/>
                  </a:lnTo>
                  <a:lnTo>
                    <a:pt x="1462128" y="1368574"/>
                  </a:lnTo>
                  <a:lnTo>
                    <a:pt x="1469746" y="1409824"/>
                  </a:lnTo>
                  <a:lnTo>
                    <a:pt x="1477364" y="1458373"/>
                  </a:lnTo>
                  <a:lnTo>
                    <a:pt x="1485617" y="1512315"/>
                  </a:lnTo>
                  <a:lnTo>
                    <a:pt x="1493869" y="1571018"/>
                  </a:lnTo>
                  <a:lnTo>
                    <a:pt x="1497678" y="1601162"/>
                  </a:lnTo>
                  <a:lnTo>
                    <a:pt x="1501170" y="1632258"/>
                  </a:lnTo>
                  <a:lnTo>
                    <a:pt x="1512279" y="1608460"/>
                  </a:lnTo>
                  <a:lnTo>
                    <a:pt x="1523072" y="1585296"/>
                  </a:lnTo>
                  <a:lnTo>
                    <a:pt x="1533229" y="1562450"/>
                  </a:lnTo>
                  <a:lnTo>
                    <a:pt x="1542751" y="1539604"/>
                  </a:lnTo>
                  <a:lnTo>
                    <a:pt x="1552274" y="1517392"/>
                  </a:lnTo>
                  <a:lnTo>
                    <a:pt x="1560844" y="1495498"/>
                  </a:lnTo>
                  <a:lnTo>
                    <a:pt x="1568779" y="1473921"/>
                  </a:lnTo>
                  <a:lnTo>
                    <a:pt x="1576715" y="1452344"/>
                  </a:lnTo>
                  <a:lnTo>
                    <a:pt x="1584015" y="1431719"/>
                  </a:lnTo>
                  <a:lnTo>
                    <a:pt x="1590681" y="1411094"/>
                  </a:lnTo>
                  <a:lnTo>
                    <a:pt x="1597346" y="1391103"/>
                  </a:lnTo>
                  <a:lnTo>
                    <a:pt x="1603377" y="1371430"/>
                  </a:lnTo>
                  <a:lnTo>
                    <a:pt x="1609408" y="1352074"/>
                  </a:lnTo>
                  <a:lnTo>
                    <a:pt x="1614487" y="1333670"/>
                  </a:lnTo>
                  <a:lnTo>
                    <a:pt x="1624327" y="1297180"/>
                  </a:lnTo>
                  <a:lnTo>
                    <a:pt x="1632262" y="1262910"/>
                  </a:lnTo>
                  <a:lnTo>
                    <a:pt x="1639563" y="1231179"/>
                  </a:lnTo>
                  <a:lnTo>
                    <a:pt x="1644959" y="1201035"/>
                  </a:lnTo>
                  <a:lnTo>
                    <a:pt x="1649720" y="1173112"/>
                  </a:lnTo>
                  <a:lnTo>
                    <a:pt x="1653846" y="1148044"/>
                  </a:lnTo>
                  <a:lnTo>
                    <a:pt x="1657020" y="1125198"/>
                  </a:lnTo>
                  <a:lnTo>
                    <a:pt x="1659242" y="1104890"/>
                  </a:lnTo>
                  <a:lnTo>
                    <a:pt x="1660829" y="1087438"/>
                  </a:lnTo>
                  <a:lnTo>
                    <a:pt x="1661464" y="1087755"/>
                  </a:lnTo>
                  <a:lnTo>
                    <a:pt x="1661464" y="1087438"/>
                  </a:lnTo>
                  <a:lnTo>
                    <a:pt x="1675430" y="1090294"/>
                  </a:lnTo>
                  <a:lnTo>
                    <a:pt x="1689714" y="1093784"/>
                  </a:lnTo>
                  <a:lnTo>
                    <a:pt x="1703998" y="1097592"/>
                  </a:lnTo>
                  <a:lnTo>
                    <a:pt x="1718916" y="1101400"/>
                  </a:lnTo>
                  <a:lnTo>
                    <a:pt x="1749705" y="1110919"/>
                  </a:lnTo>
                  <a:lnTo>
                    <a:pt x="1782399" y="1120756"/>
                  </a:lnTo>
                  <a:lnTo>
                    <a:pt x="1812871" y="1129640"/>
                  </a:lnTo>
                  <a:lnTo>
                    <a:pt x="1841120" y="1138208"/>
                  </a:lnTo>
                  <a:lnTo>
                    <a:pt x="1866831" y="1146458"/>
                  </a:lnTo>
                  <a:lnTo>
                    <a:pt x="1890002" y="1154390"/>
                  </a:lnTo>
                  <a:lnTo>
                    <a:pt x="1911269" y="1162006"/>
                  </a:lnTo>
                  <a:lnTo>
                    <a:pt x="1930314" y="1168987"/>
                  </a:lnTo>
                  <a:lnTo>
                    <a:pt x="1947454" y="1176285"/>
                  </a:lnTo>
                  <a:lnTo>
                    <a:pt x="1962690" y="1183266"/>
                  </a:lnTo>
                  <a:lnTo>
                    <a:pt x="1976021" y="1189612"/>
                  </a:lnTo>
                  <a:lnTo>
                    <a:pt x="1987766" y="1195958"/>
                  </a:lnTo>
                  <a:lnTo>
                    <a:pt x="1998240" y="1201670"/>
                  </a:lnTo>
                  <a:lnTo>
                    <a:pt x="2006811" y="1207381"/>
                  </a:lnTo>
                  <a:lnTo>
                    <a:pt x="2014111" y="1212775"/>
                  </a:lnTo>
                  <a:lnTo>
                    <a:pt x="2020142" y="1218487"/>
                  </a:lnTo>
                  <a:lnTo>
                    <a:pt x="2025221" y="1223564"/>
                  </a:lnTo>
                  <a:lnTo>
                    <a:pt x="2029030" y="1228641"/>
                  </a:lnTo>
                  <a:lnTo>
                    <a:pt x="2035061" y="1234035"/>
                  </a:lnTo>
                  <a:lnTo>
                    <a:pt x="2040457" y="1240064"/>
                  </a:lnTo>
                  <a:lnTo>
                    <a:pt x="2046170" y="1246410"/>
                  </a:lnTo>
                  <a:lnTo>
                    <a:pt x="2051249" y="1252756"/>
                  </a:lnTo>
                  <a:lnTo>
                    <a:pt x="2056010" y="1259420"/>
                  </a:lnTo>
                  <a:lnTo>
                    <a:pt x="2060771" y="1266401"/>
                  </a:lnTo>
                  <a:lnTo>
                    <a:pt x="2065215" y="1273699"/>
                  </a:lnTo>
                  <a:lnTo>
                    <a:pt x="2068706" y="1281631"/>
                  </a:lnTo>
                  <a:lnTo>
                    <a:pt x="2069976" y="1283535"/>
                  </a:lnTo>
                  <a:lnTo>
                    <a:pt x="2072833" y="1289564"/>
                  </a:lnTo>
                  <a:lnTo>
                    <a:pt x="2083942" y="1312410"/>
                  </a:lnTo>
                  <a:lnTo>
                    <a:pt x="2101717" y="1348584"/>
                  </a:lnTo>
                  <a:lnTo>
                    <a:pt x="2124889" y="1394276"/>
                  </a:lnTo>
                  <a:lnTo>
                    <a:pt x="2151869" y="1446950"/>
                  </a:lnTo>
                  <a:lnTo>
                    <a:pt x="2182341" y="1504382"/>
                  </a:lnTo>
                  <a:lnTo>
                    <a:pt x="2197894" y="1534210"/>
                  </a:lnTo>
                  <a:lnTo>
                    <a:pt x="2214399" y="1563719"/>
                  </a:lnTo>
                  <a:lnTo>
                    <a:pt x="2230588" y="1593229"/>
                  </a:lnTo>
                  <a:lnTo>
                    <a:pt x="2247093" y="1622104"/>
                  </a:lnTo>
                  <a:lnTo>
                    <a:pt x="2260742" y="1645902"/>
                  </a:lnTo>
                  <a:lnTo>
                    <a:pt x="2274073" y="1668431"/>
                  </a:lnTo>
                  <a:lnTo>
                    <a:pt x="2305497" y="1634479"/>
                  </a:lnTo>
                  <a:lnTo>
                    <a:pt x="2332478" y="1604652"/>
                  </a:lnTo>
                  <a:lnTo>
                    <a:pt x="2358823" y="1575460"/>
                  </a:lnTo>
                  <a:lnTo>
                    <a:pt x="2406752" y="1520883"/>
                  </a:lnTo>
                  <a:lnTo>
                    <a:pt x="2443572" y="1478046"/>
                  </a:lnTo>
                  <a:lnTo>
                    <a:pt x="2465157" y="1453296"/>
                  </a:lnTo>
                  <a:lnTo>
                    <a:pt x="2468013" y="1449805"/>
                  </a:lnTo>
                  <a:lnTo>
                    <a:pt x="2471822" y="1445681"/>
                  </a:lnTo>
                  <a:lnTo>
                    <a:pt x="2475631" y="1441555"/>
                  </a:lnTo>
                  <a:lnTo>
                    <a:pt x="2483567" y="1434257"/>
                  </a:lnTo>
                  <a:lnTo>
                    <a:pt x="2491819" y="1427276"/>
                  </a:lnTo>
                  <a:lnTo>
                    <a:pt x="2500390" y="1420930"/>
                  </a:lnTo>
                  <a:lnTo>
                    <a:pt x="2664175" y="1245141"/>
                  </a:lnTo>
                  <a:lnTo>
                    <a:pt x="2669254" y="1240381"/>
                  </a:lnTo>
                  <a:lnTo>
                    <a:pt x="2674967" y="1235939"/>
                  </a:lnTo>
                  <a:lnTo>
                    <a:pt x="2680681" y="1232131"/>
                  </a:lnTo>
                  <a:lnTo>
                    <a:pt x="2686712" y="1229275"/>
                  </a:lnTo>
                  <a:lnTo>
                    <a:pt x="2693060" y="1227054"/>
                  </a:lnTo>
                  <a:lnTo>
                    <a:pt x="2699408" y="1225150"/>
                  </a:lnTo>
                  <a:lnTo>
                    <a:pt x="2706074" y="1224198"/>
                  </a:lnTo>
                  <a:lnTo>
                    <a:pt x="2712422" y="1223247"/>
                  </a:lnTo>
                  <a:lnTo>
                    <a:pt x="2719088" y="1223247"/>
                  </a:lnTo>
                  <a:lnTo>
                    <a:pt x="2725754" y="1224198"/>
                  </a:lnTo>
                  <a:lnTo>
                    <a:pt x="2732419" y="1225468"/>
                  </a:lnTo>
                  <a:lnTo>
                    <a:pt x="2738767" y="1227371"/>
                  </a:lnTo>
                  <a:lnTo>
                    <a:pt x="2745116" y="1229910"/>
                  </a:lnTo>
                  <a:lnTo>
                    <a:pt x="2751147" y="1233400"/>
                  </a:lnTo>
                  <a:lnTo>
                    <a:pt x="2757178" y="1237525"/>
                  </a:lnTo>
                  <a:lnTo>
                    <a:pt x="2762574" y="1241968"/>
                  </a:lnTo>
                  <a:lnTo>
                    <a:pt x="2767335" y="1247045"/>
                  </a:lnTo>
                  <a:lnTo>
                    <a:pt x="2771779" y="1252756"/>
                  </a:lnTo>
                  <a:lnTo>
                    <a:pt x="2775270" y="1258151"/>
                  </a:lnTo>
                  <a:lnTo>
                    <a:pt x="2778444" y="1264497"/>
                  </a:lnTo>
                  <a:lnTo>
                    <a:pt x="2780666" y="1270843"/>
                  </a:lnTo>
                  <a:lnTo>
                    <a:pt x="2782571" y="1277189"/>
                  </a:lnTo>
                  <a:lnTo>
                    <a:pt x="2783840" y="1283853"/>
                  </a:lnTo>
                  <a:lnTo>
                    <a:pt x="2784475" y="1290199"/>
                  </a:lnTo>
                  <a:lnTo>
                    <a:pt x="2784475" y="1296862"/>
                  </a:lnTo>
                  <a:lnTo>
                    <a:pt x="2783840" y="1303526"/>
                  </a:lnTo>
                  <a:lnTo>
                    <a:pt x="2782253" y="1310189"/>
                  </a:lnTo>
                  <a:lnTo>
                    <a:pt x="2780349" y="1316535"/>
                  </a:lnTo>
                  <a:lnTo>
                    <a:pt x="2777492" y="1322882"/>
                  </a:lnTo>
                  <a:lnTo>
                    <a:pt x="2774635" y="1328911"/>
                  </a:lnTo>
                  <a:lnTo>
                    <a:pt x="2770509" y="1334622"/>
                  </a:lnTo>
                  <a:lnTo>
                    <a:pt x="2766065" y="1340334"/>
                  </a:lnTo>
                  <a:lnTo>
                    <a:pt x="2694964" y="1416171"/>
                  </a:lnTo>
                  <a:lnTo>
                    <a:pt x="2705122" y="1422200"/>
                  </a:lnTo>
                  <a:lnTo>
                    <a:pt x="2709883" y="1426007"/>
                  </a:lnTo>
                  <a:lnTo>
                    <a:pt x="2714644" y="1429815"/>
                  </a:lnTo>
                  <a:lnTo>
                    <a:pt x="2721310" y="1435844"/>
                  </a:lnTo>
                  <a:lnTo>
                    <a:pt x="2727658" y="1441873"/>
                  </a:lnTo>
                  <a:lnTo>
                    <a:pt x="2733689" y="1448854"/>
                  </a:lnTo>
                  <a:lnTo>
                    <a:pt x="2739085" y="1455517"/>
                  </a:lnTo>
                  <a:lnTo>
                    <a:pt x="2744481" y="1462498"/>
                  </a:lnTo>
                  <a:lnTo>
                    <a:pt x="2749242" y="1469478"/>
                  </a:lnTo>
                  <a:lnTo>
                    <a:pt x="2753686" y="1476777"/>
                  </a:lnTo>
                  <a:lnTo>
                    <a:pt x="2757812" y="1484392"/>
                  </a:lnTo>
                  <a:lnTo>
                    <a:pt x="2761621" y="1492008"/>
                  </a:lnTo>
                  <a:lnTo>
                    <a:pt x="2764478" y="1499940"/>
                  </a:lnTo>
                  <a:lnTo>
                    <a:pt x="2767335" y="1507873"/>
                  </a:lnTo>
                  <a:lnTo>
                    <a:pt x="2770191" y="1515806"/>
                  </a:lnTo>
                  <a:lnTo>
                    <a:pt x="2771779" y="1524056"/>
                  </a:lnTo>
                  <a:lnTo>
                    <a:pt x="2773683" y="1532306"/>
                  </a:lnTo>
                  <a:lnTo>
                    <a:pt x="2774953" y="1540556"/>
                  </a:lnTo>
                  <a:lnTo>
                    <a:pt x="2775905" y="1548806"/>
                  </a:lnTo>
                  <a:lnTo>
                    <a:pt x="2776222" y="1557373"/>
                  </a:lnTo>
                  <a:lnTo>
                    <a:pt x="2776222" y="1565623"/>
                  </a:lnTo>
                  <a:lnTo>
                    <a:pt x="2775905" y="1574191"/>
                  </a:lnTo>
                  <a:lnTo>
                    <a:pt x="2775270" y="1582441"/>
                  </a:lnTo>
                  <a:lnTo>
                    <a:pt x="2774000" y="1591008"/>
                  </a:lnTo>
                  <a:lnTo>
                    <a:pt x="2772731" y="1598941"/>
                  </a:lnTo>
                  <a:lnTo>
                    <a:pt x="2770826" y="1607508"/>
                  </a:lnTo>
                  <a:lnTo>
                    <a:pt x="2768604" y="1615758"/>
                  </a:lnTo>
                  <a:lnTo>
                    <a:pt x="2765430" y="1623691"/>
                  </a:lnTo>
                  <a:lnTo>
                    <a:pt x="2762574" y="1631624"/>
                  </a:lnTo>
                  <a:lnTo>
                    <a:pt x="2758765" y="1639556"/>
                  </a:lnTo>
                  <a:lnTo>
                    <a:pt x="2754956" y="1647489"/>
                  </a:lnTo>
                  <a:lnTo>
                    <a:pt x="2750194" y="1654787"/>
                  </a:lnTo>
                  <a:lnTo>
                    <a:pt x="2745433" y="1662085"/>
                  </a:lnTo>
                  <a:lnTo>
                    <a:pt x="2740355" y="1669383"/>
                  </a:lnTo>
                  <a:lnTo>
                    <a:pt x="2734641" y="1676364"/>
                  </a:lnTo>
                  <a:lnTo>
                    <a:pt x="2716549" y="1697941"/>
                  </a:lnTo>
                  <a:lnTo>
                    <a:pt x="2670206" y="1751249"/>
                  </a:lnTo>
                  <a:lnTo>
                    <a:pt x="2639417" y="1786470"/>
                  </a:lnTo>
                  <a:lnTo>
                    <a:pt x="2605136" y="1824865"/>
                  </a:lnTo>
                  <a:lnTo>
                    <a:pt x="2569586" y="1864529"/>
                  </a:lnTo>
                  <a:lnTo>
                    <a:pt x="2532766" y="1904827"/>
                  </a:lnTo>
                  <a:lnTo>
                    <a:pt x="2508325" y="1930529"/>
                  </a:lnTo>
                  <a:lnTo>
                    <a:pt x="2484519" y="1955914"/>
                  </a:lnTo>
                  <a:lnTo>
                    <a:pt x="2461030" y="1979712"/>
                  </a:lnTo>
                  <a:lnTo>
                    <a:pt x="2438811" y="2001606"/>
                  </a:lnTo>
                  <a:lnTo>
                    <a:pt x="2426115" y="2013347"/>
                  </a:lnTo>
                  <a:lnTo>
                    <a:pt x="2413418" y="2025087"/>
                  </a:lnTo>
                  <a:lnTo>
                    <a:pt x="2400722" y="2035876"/>
                  </a:lnTo>
                  <a:lnTo>
                    <a:pt x="2387708" y="2046664"/>
                  </a:lnTo>
                  <a:lnTo>
                    <a:pt x="2380090" y="2052376"/>
                  </a:lnTo>
                  <a:lnTo>
                    <a:pt x="2371837" y="2058405"/>
                  </a:lnTo>
                  <a:lnTo>
                    <a:pt x="2362314" y="2064751"/>
                  </a:lnTo>
                  <a:lnTo>
                    <a:pt x="2351205" y="2071414"/>
                  </a:lnTo>
                  <a:lnTo>
                    <a:pt x="2343904" y="2075222"/>
                  </a:lnTo>
                  <a:lnTo>
                    <a:pt x="2335969" y="2079347"/>
                  </a:lnTo>
                  <a:lnTo>
                    <a:pt x="2326447" y="2083155"/>
                  </a:lnTo>
                  <a:lnTo>
                    <a:pt x="2315337" y="2087280"/>
                  </a:lnTo>
                  <a:lnTo>
                    <a:pt x="2307719" y="2089501"/>
                  </a:lnTo>
                  <a:lnTo>
                    <a:pt x="2300101" y="2091405"/>
                  </a:lnTo>
                  <a:lnTo>
                    <a:pt x="2292801" y="2093309"/>
                  </a:lnTo>
                  <a:lnTo>
                    <a:pt x="2284865" y="2094578"/>
                  </a:lnTo>
                  <a:lnTo>
                    <a:pt x="2277565" y="2095530"/>
                  </a:lnTo>
                  <a:lnTo>
                    <a:pt x="2270582" y="2096164"/>
                  </a:lnTo>
                  <a:lnTo>
                    <a:pt x="2262964" y="2096799"/>
                  </a:lnTo>
                  <a:lnTo>
                    <a:pt x="2255981" y="2097116"/>
                  </a:lnTo>
                  <a:lnTo>
                    <a:pt x="2244871" y="2096799"/>
                  </a:lnTo>
                  <a:lnTo>
                    <a:pt x="2234397" y="2095530"/>
                  </a:lnTo>
                  <a:lnTo>
                    <a:pt x="2224557" y="2093943"/>
                  </a:lnTo>
                  <a:lnTo>
                    <a:pt x="2215034" y="2092357"/>
                  </a:lnTo>
                  <a:lnTo>
                    <a:pt x="2206147" y="2090453"/>
                  </a:lnTo>
                  <a:lnTo>
                    <a:pt x="2197894" y="2087597"/>
                  </a:lnTo>
                  <a:lnTo>
                    <a:pt x="2190593" y="2085058"/>
                  </a:lnTo>
                  <a:lnTo>
                    <a:pt x="2183610" y="2082520"/>
                  </a:lnTo>
                  <a:lnTo>
                    <a:pt x="2176945" y="2079982"/>
                  </a:lnTo>
                  <a:lnTo>
                    <a:pt x="2170596" y="2077126"/>
                  </a:lnTo>
                  <a:lnTo>
                    <a:pt x="2159487" y="2071097"/>
                  </a:lnTo>
                  <a:lnTo>
                    <a:pt x="2149647" y="2065385"/>
                  </a:lnTo>
                  <a:lnTo>
                    <a:pt x="2140759" y="2059674"/>
                  </a:lnTo>
                  <a:lnTo>
                    <a:pt x="2133141" y="2053962"/>
                  </a:lnTo>
                  <a:lnTo>
                    <a:pt x="2125841" y="2048251"/>
                  </a:lnTo>
                  <a:lnTo>
                    <a:pt x="2119175" y="2043174"/>
                  </a:lnTo>
                  <a:lnTo>
                    <a:pt x="2113462" y="2037779"/>
                  </a:lnTo>
                  <a:lnTo>
                    <a:pt x="2102670" y="2027308"/>
                  </a:lnTo>
                  <a:lnTo>
                    <a:pt x="2092512" y="2017154"/>
                  </a:lnTo>
                  <a:lnTo>
                    <a:pt x="2083307" y="2006683"/>
                  </a:lnTo>
                  <a:lnTo>
                    <a:pt x="2074737" y="1996847"/>
                  </a:lnTo>
                  <a:lnTo>
                    <a:pt x="2066167" y="1986375"/>
                  </a:lnTo>
                  <a:lnTo>
                    <a:pt x="2057914" y="1975904"/>
                  </a:lnTo>
                  <a:lnTo>
                    <a:pt x="2049979" y="1965116"/>
                  </a:lnTo>
                  <a:lnTo>
                    <a:pt x="2042044" y="1954010"/>
                  </a:lnTo>
                  <a:lnTo>
                    <a:pt x="2026490" y="1931798"/>
                  </a:lnTo>
                  <a:lnTo>
                    <a:pt x="2013476" y="1912125"/>
                  </a:lnTo>
                  <a:lnTo>
                    <a:pt x="2000462" y="1891817"/>
                  </a:lnTo>
                  <a:lnTo>
                    <a:pt x="1987131" y="1870557"/>
                  </a:lnTo>
                  <a:lnTo>
                    <a:pt x="1974117" y="1848663"/>
                  </a:lnTo>
                  <a:lnTo>
                    <a:pt x="1961103" y="1826769"/>
                  </a:lnTo>
                  <a:lnTo>
                    <a:pt x="1948089" y="1803922"/>
                  </a:lnTo>
                  <a:lnTo>
                    <a:pt x="1922061" y="1758547"/>
                  </a:lnTo>
                  <a:lnTo>
                    <a:pt x="1922061" y="2143126"/>
                  </a:lnTo>
                  <a:lnTo>
                    <a:pt x="1428165" y="2143126"/>
                  </a:lnTo>
                  <a:lnTo>
                    <a:pt x="1455462" y="1826769"/>
                  </a:lnTo>
                  <a:lnTo>
                    <a:pt x="1455145" y="1818519"/>
                  </a:lnTo>
                  <a:lnTo>
                    <a:pt x="1454510" y="1810269"/>
                  </a:lnTo>
                  <a:lnTo>
                    <a:pt x="1452923" y="1802653"/>
                  </a:lnTo>
                  <a:lnTo>
                    <a:pt x="1450701" y="1795038"/>
                  </a:lnTo>
                  <a:lnTo>
                    <a:pt x="1448479" y="1788057"/>
                  </a:lnTo>
                  <a:lnTo>
                    <a:pt x="1445623" y="1781076"/>
                  </a:lnTo>
                  <a:lnTo>
                    <a:pt x="1441814" y="1774730"/>
                  </a:lnTo>
                  <a:lnTo>
                    <a:pt x="1438005" y="1769018"/>
                  </a:lnTo>
                  <a:lnTo>
                    <a:pt x="1433878" y="1763941"/>
                  </a:lnTo>
                  <a:lnTo>
                    <a:pt x="1429434" y="1759182"/>
                  </a:lnTo>
                  <a:lnTo>
                    <a:pt x="1424673" y="1755057"/>
                  </a:lnTo>
                  <a:lnTo>
                    <a:pt x="1419595" y="1751566"/>
                  </a:lnTo>
                  <a:lnTo>
                    <a:pt x="1413881" y="1748711"/>
                  </a:lnTo>
                  <a:lnTo>
                    <a:pt x="1408485" y="1746807"/>
                  </a:lnTo>
                  <a:lnTo>
                    <a:pt x="1402454" y="1745538"/>
                  </a:lnTo>
                  <a:lnTo>
                    <a:pt x="1396423" y="1744903"/>
                  </a:lnTo>
                  <a:lnTo>
                    <a:pt x="1390710" y="1745538"/>
                  </a:lnTo>
                  <a:lnTo>
                    <a:pt x="1384679" y="1746807"/>
                  </a:lnTo>
                  <a:lnTo>
                    <a:pt x="1378966" y="1748711"/>
                  </a:lnTo>
                  <a:lnTo>
                    <a:pt x="1373570" y="1751566"/>
                  </a:lnTo>
                  <a:lnTo>
                    <a:pt x="1368174" y="1755057"/>
                  </a:lnTo>
                  <a:lnTo>
                    <a:pt x="1363412" y="1759182"/>
                  </a:lnTo>
                  <a:lnTo>
                    <a:pt x="1358969" y="1763941"/>
                  </a:lnTo>
                  <a:lnTo>
                    <a:pt x="1354842" y="1769018"/>
                  </a:lnTo>
                  <a:lnTo>
                    <a:pt x="1351351" y="1774730"/>
                  </a:lnTo>
                  <a:lnTo>
                    <a:pt x="1347542" y="1781076"/>
                  </a:lnTo>
                  <a:lnTo>
                    <a:pt x="1344367" y="1788057"/>
                  </a:lnTo>
                  <a:lnTo>
                    <a:pt x="1342146" y="1795038"/>
                  </a:lnTo>
                  <a:lnTo>
                    <a:pt x="1339924" y="1802653"/>
                  </a:lnTo>
                  <a:lnTo>
                    <a:pt x="1338971" y="1810269"/>
                  </a:lnTo>
                  <a:lnTo>
                    <a:pt x="1337702" y="1818519"/>
                  </a:lnTo>
                  <a:lnTo>
                    <a:pt x="1337384" y="1826769"/>
                  </a:lnTo>
                  <a:lnTo>
                    <a:pt x="1364999" y="2143126"/>
                  </a:lnTo>
                  <a:lnTo>
                    <a:pt x="870151" y="2143126"/>
                  </a:lnTo>
                  <a:lnTo>
                    <a:pt x="870151" y="1651297"/>
                  </a:lnTo>
                  <a:lnTo>
                    <a:pt x="869833" y="1651297"/>
                  </a:lnTo>
                  <a:lnTo>
                    <a:pt x="868881" y="1652249"/>
                  </a:lnTo>
                  <a:lnTo>
                    <a:pt x="867294" y="1653201"/>
                  </a:lnTo>
                  <a:lnTo>
                    <a:pt x="864755" y="1656691"/>
                  </a:lnTo>
                  <a:lnTo>
                    <a:pt x="861581" y="1661133"/>
                  </a:lnTo>
                  <a:lnTo>
                    <a:pt x="858724" y="1667162"/>
                  </a:lnTo>
                  <a:lnTo>
                    <a:pt x="855867" y="1674143"/>
                  </a:lnTo>
                  <a:lnTo>
                    <a:pt x="852376" y="1682710"/>
                  </a:lnTo>
                  <a:lnTo>
                    <a:pt x="848884" y="1691912"/>
                  </a:lnTo>
                  <a:lnTo>
                    <a:pt x="845710" y="1702701"/>
                  </a:lnTo>
                  <a:lnTo>
                    <a:pt x="839044" y="1726816"/>
                  </a:lnTo>
                  <a:lnTo>
                    <a:pt x="832061" y="1755057"/>
                  </a:lnTo>
                  <a:lnTo>
                    <a:pt x="824443" y="1786153"/>
                  </a:lnTo>
                  <a:lnTo>
                    <a:pt x="817460" y="1820423"/>
                  </a:lnTo>
                  <a:lnTo>
                    <a:pt x="810477" y="1856913"/>
                  </a:lnTo>
                  <a:lnTo>
                    <a:pt x="803811" y="1895308"/>
                  </a:lnTo>
                  <a:lnTo>
                    <a:pt x="797145" y="1935606"/>
                  </a:lnTo>
                  <a:lnTo>
                    <a:pt x="790797" y="1976221"/>
                  </a:lnTo>
                  <a:lnTo>
                    <a:pt x="784766" y="2018424"/>
                  </a:lnTo>
                  <a:lnTo>
                    <a:pt x="779688" y="2060308"/>
                  </a:lnTo>
                  <a:lnTo>
                    <a:pt x="774609" y="2101876"/>
                  </a:lnTo>
                  <a:lnTo>
                    <a:pt x="771118" y="2143126"/>
                  </a:lnTo>
                  <a:lnTo>
                    <a:pt x="438150" y="2143126"/>
                  </a:lnTo>
                  <a:lnTo>
                    <a:pt x="443864" y="2084741"/>
                  </a:lnTo>
                  <a:lnTo>
                    <a:pt x="449894" y="2028577"/>
                  </a:lnTo>
                  <a:lnTo>
                    <a:pt x="455925" y="1975269"/>
                  </a:lnTo>
                  <a:lnTo>
                    <a:pt x="463226" y="1923865"/>
                  </a:lnTo>
                  <a:lnTo>
                    <a:pt x="470209" y="1875317"/>
                  </a:lnTo>
                  <a:lnTo>
                    <a:pt x="478144" y="1828990"/>
                  </a:lnTo>
                  <a:lnTo>
                    <a:pt x="485762" y="1784884"/>
                  </a:lnTo>
                  <a:lnTo>
                    <a:pt x="494015" y="1742682"/>
                  </a:lnTo>
                  <a:lnTo>
                    <a:pt x="502585" y="1702701"/>
                  </a:lnTo>
                  <a:lnTo>
                    <a:pt x="511155" y="1665258"/>
                  </a:lnTo>
                  <a:lnTo>
                    <a:pt x="520043" y="1629085"/>
                  </a:lnTo>
                  <a:lnTo>
                    <a:pt x="528931" y="1595450"/>
                  </a:lnTo>
                  <a:lnTo>
                    <a:pt x="537818" y="1563719"/>
                  </a:lnTo>
                  <a:lnTo>
                    <a:pt x="547023" y="1533892"/>
                  </a:lnTo>
                  <a:lnTo>
                    <a:pt x="556228" y="1505969"/>
                  </a:lnTo>
                  <a:lnTo>
                    <a:pt x="565116" y="1479632"/>
                  </a:lnTo>
                  <a:lnTo>
                    <a:pt x="574638" y="1454882"/>
                  </a:lnTo>
                  <a:lnTo>
                    <a:pt x="583526" y="1432036"/>
                  </a:lnTo>
                  <a:lnTo>
                    <a:pt x="592413" y="1410777"/>
                  </a:lnTo>
                  <a:lnTo>
                    <a:pt x="601301" y="1391420"/>
                  </a:lnTo>
                  <a:lnTo>
                    <a:pt x="609871" y="1373334"/>
                  </a:lnTo>
                  <a:lnTo>
                    <a:pt x="618124" y="1356516"/>
                  </a:lnTo>
                  <a:lnTo>
                    <a:pt x="626059" y="1341920"/>
                  </a:lnTo>
                  <a:lnTo>
                    <a:pt x="633995" y="1327959"/>
                  </a:lnTo>
                  <a:lnTo>
                    <a:pt x="641930" y="1315266"/>
                  </a:lnTo>
                  <a:lnTo>
                    <a:pt x="648913" y="1304160"/>
                  </a:lnTo>
                  <a:lnTo>
                    <a:pt x="655579" y="1294324"/>
                  </a:lnTo>
                  <a:lnTo>
                    <a:pt x="661927" y="1285756"/>
                  </a:lnTo>
                  <a:lnTo>
                    <a:pt x="667641" y="1278141"/>
                  </a:lnTo>
                  <a:lnTo>
                    <a:pt x="673037" y="1271478"/>
                  </a:lnTo>
                  <a:lnTo>
                    <a:pt x="677798" y="1266083"/>
                  </a:lnTo>
                  <a:lnTo>
                    <a:pt x="681924" y="1261641"/>
                  </a:lnTo>
                  <a:lnTo>
                    <a:pt x="699065" y="1252756"/>
                  </a:lnTo>
                  <a:lnTo>
                    <a:pt x="717475" y="1243237"/>
                  </a:lnTo>
                  <a:lnTo>
                    <a:pt x="737154" y="1234035"/>
                  </a:lnTo>
                  <a:lnTo>
                    <a:pt x="758104" y="1224833"/>
                  </a:lnTo>
                  <a:lnTo>
                    <a:pt x="779688" y="1215948"/>
                  </a:lnTo>
                  <a:lnTo>
                    <a:pt x="801907" y="1206746"/>
                  </a:lnTo>
                  <a:lnTo>
                    <a:pt x="824761" y="1197227"/>
                  </a:lnTo>
                  <a:lnTo>
                    <a:pt x="848249" y="1188343"/>
                  </a:lnTo>
                  <a:lnTo>
                    <a:pt x="895544" y="1170891"/>
                  </a:lnTo>
                  <a:lnTo>
                    <a:pt x="942204" y="1154390"/>
                  </a:lnTo>
                  <a:lnTo>
                    <a:pt x="987594" y="1138525"/>
                  </a:lnTo>
                  <a:lnTo>
                    <a:pt x="1030445" y="1124564"/>
                  </a:lnTo>
                  <a:lnTo>
                    <a:pt x="1041554" y="1118217"/>
                  </a:lnTo>
                  <a:lnTo>
                    <a:pt x="1053299" y="1112188"/>
                  </a:lnTo>
                  <a:lnTo>
                    <a:pt x="1065678" y="1107111"/>
                  </a:lnTo>
                  <a:lnTo>
                    <a:pt x="1077740" y="1102352"/>
                  </a:lnTo>
                  <a:lnTo>
                    <a:pt x="1090754" y="1097909"/>
                  </a:lnTo>
                  <a:lnTo>
                    <a:pt x="1103768" y="1094102"/>
                  </a:lnTo>
                  <a:lnTo>
                    <a:pt x="1117099" y="1090294"/>
                  </a:lnTo>
                  <a:lnTo>
                    <a:pt x="1131065" y="1087438"/>
                  </a:lnTo>
                  <a:close/>
                  <a:moveTo>
                    <a:pt x="1401445" y="0"/>
                  </a:moveTo>
                  <a:lnTo>
                    <a:pt x="1412240" y="318"/>
                  </a:lnTo>
                  <a:lnTo>
                    <a:pt x="1423353" y="635"/>
                  </a:lnTo>
                  <a:lnTo>
                    <a:pt x="1433513" y="1588"/>
                  </a:lnTo>
                  <a:lnTo>
                    <a:pt x="1444308" y="2223"/>
                  </a:lnTo>
                  <a:lnTo>
                    <a:pt x="1454786" y="3494"/>
                  </a:lnTo>
                  <a:lnTo>
                    <a:pt x="1465263" y="4764"/>
                  </a:lnTo>
                  <a:lnTo>
                    <a:pt x="1475423" y="6670"/>
                  </a:lnTo>
                  <a:lnTo>
                    <a:pt x="1485266" y="8575"/>
                  </a:lnTo>
                  <a:lnTo>
                    <a:pt x="1495426" y="10798"/>
                  </a:lnTo>
                  <a:lnTo>
                    <a:pt x="1505268" y="13339"/>
                  </a:lnTo>
                  <a:lnTo>
                    <a:pt x="1515111" y="15880"/>
                  </a:lnTo>
                  <a:lnTo>
                    <a:pt x="1524636" y="19056"/>
                  </a:lnTo>
                  <a:lnTo>
                    <a:pt x="1533843" y="22232"/>
                  </a:lnTo>
                  <a:lnTo>
                    <a:pt x="1543368" y="25726"/>
                  </a:lnTo>
                  <a:lnTo>
                    <a:pt x="1552576" y="29219"/>
                  </a:lnTo>
                  <a:lnTo>
                    <a:pt x="1561466" y="33030"/>
                  </a:lnTo>
                  <a:lnTo>
                    <a:pt x="1570356" y="37159"/>
                  </a:lnTo>
                  <a:lnTo>
                    <a:pt x="1578928" y="41605"/>
                  </a:lnTo>
                  <a:lnTo>
                    <a:pt x="1587818" y="46052"/>
                  </a:lnTo>
                  <a:lnTo>
                    <a:pt x="1596073" y="50816"/>
                  </a:lnTo>
                  <a:lnTo>
                    <a:pt x="1604646" y="55897"/>
                  </a:lnTo>
                  <a:lnTo>
                    <a:pt x="1612583" y="60979"/>
                  </a:lnTo>
                  <a:lnTo>
                    <a:pt x="1620521" y="66378"/>
                  </a:lnTo>
                  <a:lnTo>
                    <a:pt x="1628776" y="72095"/>
                  </a:lnTo>
                  <a:lnTo>
                    <a:pt x="1636078" y="77812"/>
                  </a:lnTo>
                  <a:lnTo>
                    <a:pt x="1644016" y="83528"/>
                  </a:lnTo>
                  <a:lnTo>
                    <a:pt x="1651318" y="89880"/>
                  </a:lnTo>
                  <a:lnTo>
                    <a:pt x="1658303" y="96232"/>
                  </a:lnTo>
                  <a:lnTo>
                    <a:pt x="1665606" y="102902"/>
                  </a:lnTo>
                  <a:lnTo>
                    <a:pt x="1672591" y="109571"/>
                  </a:lnTo>
                  <a:lnTo>
                    <a:pt x="1679258" y="116241"/>
                  </a:lnTo>
                  <a:lnTo>
                    <a:pt x="1685926" y="123546"/>
                  </a:lnTo>
                  <a:lnTo>
                    <a:pt x="1692593" y="130851"/>
                  </a:lnTo>
                  <a:lnTo>
                    <a:pt x="1698943" y="138155"/>
                  </a:lnTo>
                  <a:lnTo>
                    <a:pt x="1704976" y="145778"/>
                  </a:lnTo>
                  <a:lnTo>
                    <a:pt x="1710691" y="153400"/>
                  </a:lnTo>
                  <a:lnTo>
                    <a:pt x="1716723" y="161658"/>
                  </a:lnTo>
                  <a:lnTo>
                    <a:pt x="1722438" y="169597"/>
                  </a:lnTo>
                  <a:lnTo>
                    <a:pt x="1727836" y="177537"/>
                  </a:lnTo>
                  <a:lnTo>
                    <a:pt x="1733233" y="186113"/>
                  </a:lnTo>
                  <a:lnTo>
                    <a:pt x="1738313" y="194688"/>
                  </a:lnTo>
                  <a:lnTo>
                    <a:pt x="1743076" y="203263"/>
                  </a:lnTo>
                  <a:lnTo>
                    <a:pt x="1747838" y="212156"/>
                  </a:lnTo>
                  <a:lnTo>
                    <a:pt x="1752283" y="221048"/>
                  </a:lnTo>
                  <a:lnTo>
                    <a:pt x="1760856" y="239469"/>
                  </a:lnTo>
                  <a:lnTo>
                    <a:pt x="1768793" y="258207"/>
                  </a:lnTo>
                  <a:lnTo>
                    <a:pt x="1776096" y="277581"/>
                  </a:lnTo>
                  <a:lnTo>
                    <a:pt x="1782446" y="297272"/>
                  </a:lnTo>
                  <a:lnTo>
                    <a:pt x="1788161" y="317916"/>
                  </a:lnTo>
                  <a:lnTo>
                    <a:pt x="1792923" y="338560"/>
                  </a:lnTo>
                  <a:lnTo>
                    <a:pt x="1797051" y="359521"/>
                  </a:lnTo>
                  <a:lnTo>
                    <a:pt x="1799908" y="380800"/>
                  </a:lnTo>
                  <a:lnTo>
                    <a:pt x="1802448" y="402397"/>
                  </a:lnTo>
                  <a:lnTo>
                    <a:pt x="1804036" y="424946"/>
                  </a:lnTo>
                  <a:lnTo>
                    <a:pt x="1809751" y="426534"/>
                  </a:lnTo>
                  <a:lnTo>
                    <a:pt x="1815148" y="428758"/>
                  </a:lnTo>
                  <a:lnTo>
                    <a:pt x="1819911" y="431616"/>
                  </a:lnTo>
                  <a:lnTo>
                    <a:pt x="1825308" y="434474"/>
                  </a:lnTo>
                  <a:lnTo>
                    <a:pt x="1829753" y="437968"/>
                  </a:lnTo>
                  <a:lnTo>
                    <a:pt x="1834198" y="441144"/>
                  </a:lnTo>
                  <a:lnTo>
                    <a:pt x="1838326" y="445273"/>
                  </a:lnTo>
                  <a:lnTo>
                    <a:pt x="1842453" y="449401"/>
                  </a:lnTo>
                  <a:lnTo>
                    <a:pt x="1845628" y="453848"/>
                  </a:lnTo>
                  <a:lnTo>
                    <a:pt x="1849121" y="458612"/>
                  </a:lnTo>
                  <a:lnTo>
                    <a:pt x="1851978" y="463693"/>
                  </a:lnTo>
                  <a:lnTo>
                    <a:pt x="1854201" y="469728"/>
                  </a:lnTo>
                  <a:lnTo>
                    <a:pt x="1856423" y="475762"/>
                  </a:lnTo>
                  <a:lnTo>
                    <a:pt x="1858328" y="482114"/>
                  </a:lnTo>
                  <a:lnTo>
                    <a:pt x="1859916" y="488784"/>
                  </a:lnTo>
                  <a:lnTo>
                    <a:pt x="1860868" y="496088"/>
                  </a:lnTo>
                  <a:lnTo>
                    <a:pt x="1861503" y="502123"/>
                  </a:lnTo>
                  <a:lnTo>
                    <a:pt x="1862138" y="507839"/>
                  </a:lnTo>
                  <a:lnTo>
                    <a:pt x="1862138" y="513874"/>
                  </a:lnTo>
                  <a:lnTo>
                    <a:pt x="1861503" y="519908"/>
                  </a:lnTo>
                  <a:lnTo>
                    <a:pt x="1861186" y="526260"/>
                  </a:lnTo>
                  <a:lnTo>
                    <a:pt x="1860868" y="532294"/>
                  </a:lnTo>
                  <a:lnTo>
                    <a:pt x="1858963" y="544998"/>
                  </a:lnTo>
                  <a:lnTo>
                    <a:pt x="1856106" y="557385"/>
                  </a:lnTo>
                  <a:lnTo>
                    <a:pt x="1852296" y="569771"/>
                  </a:lnTo>
                  <a:lnTo>
                    <a:pt x="1847851" y="582157"/>
                  </a:lnTo>
                  <a:lnTo>
                    <a:pt x="1842771" y="593908"/>
                  </a:lnTo>
                  <a:lnTo>
                    <a:pt x="1836738" y="605342"/>
                  </a:lnTo>
                  <a:lnTo>
                    <a:pt x="1833881" y="611059"/>
                  </a:lnTo>
                  <a:lnTo>
                    <a:pt x="1830071" y="616140"/>
                  </a:lnTo>
                  <a:lnTo>
                    <a:pt x="1826578" y="621540"/>
                  </a:lnTo>
                  <a:lnTo>
                    <a:pt x="1823086" y="626621"/>
                  </a:lnTo>
                  <a:lnTo>
                    <a:pt x="1818958" y="631385"/>
                  </a:lnTo>
                  <a:lnTo>
                    <a:pt x="1814831" y="635831"/>
                  </a:lnTo>
                  <a:lnTo>
                    <a:pt x="1810703" y="640278"/>
                  </a:lnTo>
                  <a:lnTo>
                    <a:pt x="1806258" y="644407"/>
                  </a:lnTo>
                  <a:lnTo>
                    <a:pt x="1801813" y="648218"/>
                  </a:lnTo>
                  <a:lnTo>
                    <a:pt x="1797051" y="652029"/>
                  </a:lnTo>
                  <a:lnTo>
                    <a:pt x="1792288" y="655205"/>
                  </a:lnTo>
                  <a:lnTo>
                    <a:pt x="1787208" y="658063"/>
                  </a:lnTo>
                  <a:lnTo>
                    <a:pt x="1782128" y="660922"/>
                  </a:lnTo>
                  <a:lnTo>
                    <a:pt x="1777048" y="663145"/>
                  </a:lnTo>
                  <a:lnTo>
                    <a:pt x="1771651" y="681248"/>
                  </a:lnTo>
                  <a:lnTo>
                    <a:pt x="1766571" y="699033"/>
                  </a:lnTo>
                  <a:lnTo>
                    <a:pt x="1760538" y="716501"/>
                  </a:lnTo>
                  <a:lnTo>
                    <a:pt x="1754188" y="733969"/>
                  </a:lnTo>
                  <a:lnTo>
                    <a:pt x="1747521" y="751437"/>
                  </a:lnTo>
                  <a:lnTo>
                    <a:pt x="1740218" y="768587"/>
                  </a:lnTo>
                  <a:lnTo>
                    <a:pt x="1732598" y="785420"/>
                  </a:lnTo>
                  <a:lnTo>
                    <a:pt x="1724661" y="801618"/>
                  </a:lnTo>
                  <a:lnTo>
                    <a:pt x="1716406" y="817497"/>
                  </a:lnTo>
                  <a:lnTo>
                    <a:pt x="1707516" y="833695"/>
                  </a:lnTo>
                  <a:lnTo>
                    <a:pt x="1698308" y="848940"/>
                  </a:lnTo>
                  <a:lnTo>
                    <a:pt x="1688148" y="863867"/>
                  </a:lnTo>
                  <a:lnTo>
                    <a:pt x="1677988" y="878159"/>
                  </a:lnTo>
                  <a:lnTo>
                    <a:pt x="1667511" y="892451"/>
                  </a:lnTo>
                  <a:lnTo>
                    <a:pt x="1656716" y="905790"/>
                  </a:lnTo>
                  <a:lnTo>
                    <a:pt x="1644968" y="918811"/>
                  </a:lnTo>
                  <a:lnTo>
                    <a:pt x="1633221" y="931515"/>
                  </a:lnTo>
                  <a:lnTo>
                    <a:pt x="1620838" y="943266"/>
                  </a:lnTo>
                  <a:lnTo>
                    <a:pt x="1607821" y="954382"/>
                  </a:lnTo>
                  <a:lnTo>
                    <a:pt x="1594803" y="964863"/>
                  </a:lnTo>
                  <a:lnTo>
                    <a:pt x="1581151" y="974709"/>
                  </a:lnTo>
                  <a:lnTo>
                    <a:pt x="1567181" y="983919"/>
                  </a:lnTo>
                  <a:lnTo>
                    <a:pt x="1552576" y="992176"/>
                  </a:lnTo>
                  <a:lnTo>
                    <a:pt x="1545273" y="996305"/>
                  </a:lnTo>
                  <a:lnTo>
                    <a:pt x="1537336" y="1000116"/>
                  </a:lnTo>
                  <a:lnTo>
                    <a:pt x="1530033" y="1003610"/>
                  </a:lnTo>
                  <a:lnTo>
                    <a:pt x="1522096" y="1006786"/>
                  </a:lnTo>
                  <a:lnTo>
                    <a:pt x="1513841" y="1010279"/>
                  </a:lnTo>
                  <a:lnTo>
                    <a:pt x="1506221" y="1012820"/>
                  </a:lnTo>
                  <a:lnTo>
                    <a:pt x="1497966" y="1015679"/>
                  </a:lnTo>
                  <a:lnTo>
                    <a:pt x="1489711" y="1017902"/>
                  </a:lnTo>
                  <a:lnTo>
                    <a:pt x="1481456" y="1020443"/>
                  </a:lnTo>
                  <a:lnTo>
                    <a:pt x="1473201" y="1022348"/>
                  </a:lnTo>
                  <a:lnTo>
                    <a:pt x="1464628" y="1024254"/>
                  </a:lnTo>
                  <a:lnTo>
                    <a:pt x="1455738" y="1025842"/>
                  </a:lnTo>
                  <a:lnTo>
                    <a:pt x="1447166" y="1027112"/>
                  </a:lnTo>
                  <a:lnTo>
                    <a:pt x="1438276" y="1028383"/>
                  </a:lnTo>
                  <a:lnTo>
                    <a:pt x="1429068" y="1029018"/>
                  </a:lnTo>
                  <a:lnTo>
                    <a:pt x="1419860" y="1029971"/>
                  </a:lnTo>
                  <a:lnTo>
                    <a:pt x="1410653" y="1030288"/>
                  </a:lnTo>
                  <a:lnTo>
                    <a:pt x="1401445" y="1030288"/>
                  </a:lnTo>
                  <a:lnTo>
                    <a:pt x="1391920" y="1030288"/>
                  </a:lnTo>
                  <a:lnTo>
                    <a:pt x="1382713" y="1029971"/>
                  </a:lnTo>
                  <a:lnTo>
                    <a:pt x="1373823" y="1029018"/>
                  </a:lnTo>
                  <a:lnTo>
                    <a:pt x="1364933" y="1028383"/>
                  </a:lnTo>
                  <a:lnTo>
                    <a:pt x="1356043" y="1027112"/>
                  </a:lnTo>
                  <a:lnTo>
                    <a:pt x="1347153" y="1025842"/>
                  </a:lnTo>
                  <a:lnTo>
                    <a:pt x="1338580" y="1024254"/>
                  </a:lnTo>
                  <a:lnTo>
                    <a:pt x="1330008" y="1022348"/>
                  </a:lnTo>
                  <a:lnTo>
                    <a:pt x="1321753" y="1020443"/>
                  </a:lnTo>
                  <a:lnTo>
                    <a:pt x="1313180" y="1018219"/>
                  </a:lnTo>
                  <a:lnTo>
                    <a:pt x="1305243" y="1015679"/>
                  </a:lnTo>
                  <a:lnTo>
                    <a:pt x="1297305" y="1013138"/>
                  </a:lnTo>
                  <a:lnTo>
                    <a:pt x="1289050" y="1010279"/>
                  </a:lnTo>
                  <a:lnTo>
                    <a:pt x="1281430" y="1007104"/>
                  </a:lnTo>
                  <a:lnTo>
                    <a:pt x="1273493" y="1003928"/>
                  </a:lnTo>
                  <a:lnTo>
                    <a:pt x="1266190" y="1000434"/>
                  </a:lnTo>
                  <a:lnTo>
                    <a:pt x="1250950" y="992812"/>
                  </a:lnTo>
                  <a:lnTo>
                    <a:pt x="1236345" y="984554"/>
                  </a:lnTo>
                  <a:lnTo>
                    <a:pt x="1222693" y="975344"/>
                  </a:lnTo>
                  <a:lnTo>
                    <a:pt x="1209040" y="965498"/>
                  </a:lnTo>
                  <a:lnTo>
                    <a:pt x="1196023" y="955017"/>
                  </a:lnTo>
                  <a:lnTo>
                    <a:pt x="1183005" y="943901"/>
                  </a:lnTo>
                  <a:lnTo>
                    <a:pt x="1170623" y="932150"/>
                  </a:lnTo>
                  <a:lnTo>
                    <a:pt x="1158875" y="919764"/>
                  </a:lnTo>
                  <a:lnTo>
                    <a:pt x="1147128" y="907378"/>
                  </a:lnTo>
                  <a:lnTo>
                    <a:pt x="1136333" y="893721"/>
                  </a:lnTo>
                  <a:lnTo>
                    <a:pt x="1125538" y="879747"/>
                  </a:lnTo>
                  <a:lnTo>
                    <a:pt x="1115695" y="865455"/>
                  </a:lnTo>
                  <a:lnTo>
                    <a:pt x="1105853" y="850845"/>
                  </a:lnTo>
                  <a:lnTo>
                    <a:pt x="1096645" y="835601"/>
                  </a:lnTo>
                  <a:lnTo>
                    <a:pt x="1087755" y="820038"/>
                  </a:lnTo>
                  <a:lnTo>
                    <a:pt x="1079183" y="803841"/>
                  </a:lnTo>
                  <a:lnTo>
                    <a:pt x="1070928" y="787643"/>
                  </a:lnTo>
                  <a:lnTo>
                    <a:pt x="1063625" y="770811"/>
                  </a:lnTo>
                  <a:lnTo>
                    <a:pt x="1056323" y="753978"/>
                  </a:lnTo>
                  <a:lnTo>
                    <a:pt x="1049655" y="737145"/>
                  </a:lnTo>
                  <a:lnTo>
                    <a:pt x="1043305" y="719677"/>
                  </a:lnTo>
                  <a:lnTo>
                    <a:pt x="1037273" y="702209"/>
                  </a:lnTo>
                  <a:lnTo>
                    <a:pt x="1031558" y="684106"/>
                  </a:lnTo>
                  <a:lnTo>
                    <a:pt x="1026795" y="666321"/>
                  </a:lnTo>
                  <a:lnTo>
                    <a:pt x="1020763" y="664415"/>
                  </a:lnTo>
                  <a:lnTo>
                    <a:pt x="1015365" y="662827"/>
                  </a:lnTo>
                  <a:lnTo>
                    <a:pt x="1009650" y="659969"/>
                  </a:lnTo>
                  <a:lnTo>
                    <a:pt x="1004253" y="657110"/>
                  </a:lnTo>
                  <a:lnTo>
                    <a:pt x="998855" y="653617"/>
                  </a:lnTo>
                  <a:lnTo>
                    <a:pt x="993775" y="650441"/>
                  </a:lnTo>
                  <a:lnTo>
                    <a:pt x="989013" y="646312"/>
                  </a:lnTo>
                  <a:lnTo>
                    <a:pt x="984250" y="642183"/>
                  </a:lnTo>
                  <a:lnTo>
                    <a:pt x="979805" y="637737"/>
                  </a:lnTo>
                  <a:lnTo>
                    <a:pt x="975360" y="632973"/>
                  </a:lnTo>
                  <a:lnTo>
                    <a:pt x="970598" y="627891"/>
                  </a:lnTo>
                  <a:lnTo>
                    <a:pt x="966788" y="622492"/>
                  </a:lnTo>
                  <a:lnTo>
                    <a:pt x="962978" y="617411"/>
                  </a:lnTo>
                  <a:lnTo>
                    <a:pt x="959168" y="611376"/>
                  </a:lnTo>
                  <a:lnTo>
                    <a:pt x="955358" y="605660"/>
                  </a:lnTo>
                  <a:lnTo>
                    <a:pt x="952500" y="599625"/>
                  </a:lnTo>
                  <a:lnTo>
                    <a:pt x="949325" y="593591"/>
                  </a:lnTo>
                  <a:lnTo>
                    <a:pt x="946468" y="587239"/>
                  </a:lnTo>
                  <a:lnTo>
                    <a:pt x="943610" y="580887"/>
                  </a:lnTo>
                  <a:lnTo>
                    <a:pt x="941388" y="574535"/>
                  </a:lnTo>
                  <a:lnTo>
                    <a:pt x="939165" y="567865"/>
                  </a:lnTo>
                  <a:lnTo>
                    <a:pt x="937260" y="561196"/>
                  </a:lnTo>
                  <a:lnTo>
                    <a:pt x="935355" y="554526"/>
                  </a:lnTo>
                  <a:lnTo>
                    <a:pt x="934085" y="547857"/>
                  </a:lnTo>
                  <a:lnTo>
                    <a:pt x="932815" y="541505"/>
                  </a:lnTo>
                  <a:lnTo>
                    <a:pt x="931863" y="534835"/>
                  </a:lnTo>
                  <a:lnTo>
                    <a:pt x="930910" y="528166"/>
                  </a:lnTo>
                  <a:lnTo>
                    <a:pt x="930593" y="521496"/>
                  </a:lnTo>
                  <a:lnTo>
                    <a:pt x="930275" y="515144"/>
                  </a:lnTo>
                  <a:lnTo>
                    <a:pt x="930275" y="508792"/>
                  </a:lnTo>
                  <a:lnTo>
                    <a:pt x="930593" y="502440"/>
                  </a:lnTo>
                  <a:lnTo>
                    <a:pt x="931228" y="496088"/>
                  </a:lnTo>
                  <a:lnTo>
                    <a:pt x="932498" y="488148"/>
                  </a:lnTo>
                  <a:lnTo>
                    <a:pt x="934403" y="480526"/>
                  </a:lnTo>
                  <a:lnTo>
                    <a:pt x="936625" y="473539"/>
                  </a:lnTo>
                  <a:lnTo>
                    <a:pt x="939165" y="466869"/>
                  </a:lnTo>
                  <a:lnTo>
                    <a:pt x="942023" y="460835"/>
                  </a:lnTo>
                  <a:lnTo>
                    <a:pt x="945515" y="455436"/>
                  </a:lnTo>
                  <a:lnTo>
                    <a:pt x="949325" y="450037"/>
                  </a:lnTo>
                  <a:lnTo>
                    <a:pt x="953770" y="445273"/>
                  </a:lnTo>
                  <a:lnTo>
                    <a:pt x="958215" y="440826"/>
                  </a:lnTo>
                  <a:lnTo>
                    <a:pt x="962978" y="437015"/>
                  </a:lnTo>
                  <a:lnTo>
                    <a:pt x="968058" y="433204"/>
                  </a:lnTo>
                  <a:lnTo>
                    <a:pt x="973773" y="430345"/>
                  </a:lnTo>
                  <a:lnTo>
                    <a:pt x="979805" y="427805"/>
                  </a:lnTo>
                  <a:lnTo>
                    <a:pt x="985520" y="425264"/>
                  </a:lnTo>
                  <a:lnTo>
                    <a:pt x="992188" y="423358"/>
                  </a:lnTo>
                  <a:lnTo>
                    <a:pt x="998855" y="421453"/>
                  </a:lnTo>
                  <a:lnTo>
                    <a:pt x="1000443" y="399538"/>
                  </a:lnTo>
                  <a:lnTo>
                    <a:pt x="1002983" y="377942"/>
                  </a:lnTo>
                  <a:lnTo>
                    <a:pt x="1006475" y="356663"/>
                  </a:lnTo>
                  <a:lnTo>
                    <a:pt x="1010603" y="336019"/>
                  </a:lnTo>
                  <a:lnTo>
                    <a:pt x="1015365" y="315057"/>
                  </a:lnTo>
                  <a:lnTo>
                    <a:pt x="1020763" y="295049"/>
                  </a:lnTo>
                  <a:lnTo>
                    <a:pt x="1027748" y="275358"/>
                  </a:lnTo>
                  <a:lnTo>
                    <a:pt x="1034733" y="256302"/>
                  </a:lnTo>
                  <a:lnTo>
                    <a:pt x="1042353" y="237564"/>
                  </a:lnTo>
                  <a:lnTo>
                    <a:pt x="1051243" y="219143"/>
                  </a:lnTo>
                  <a:lnTo>
                    <a:pt x="1060768" y="201675"/>
                  </a:lnTo>
                  <a:lnTo>
                    <a:pt x="1065530" y="193417"/>
                  </a:lnTo>
                  <a:lnTo>
                    <a:pt x="1070610" y="184842"/>
                  </a:lnTo>
                  <a:lnTo>
                    <a:pt x="1076008" y="176585"/>
                  </a:lnTo>
                  <a:lnTo>
                    <a:pt x="1081405" y="168327"/>
                  </a:lnTo>
                  <a:lnTo>
                    <a:pt x="1087120" y="160070"/>
                  </a:lnTo>
                  <a:lnTo>
                    <a:pt x="1092835" y="152447"/>
                  </a:lnTo>
                  <a:lnTo>
                    <a:pt x="1098868" y="144507"/>
                  </a:lnTo>
                  <a:lnTo>
                    <a:pt x="1104900" y="137202"/>
                  </a:lnTo>
                  <a:lnTo>
                    <a:pt x="1111250" y="129580"/>
                  </a:lnTo>
                  <a:lnTo>
                    <a:pt x="1117600" y="122593"/>
                  </a:lnTo>
                  <a:lnTo>
                    <a:pt x="1124268" y="115606"/>
                  </a:lnTo>
                  <a:lnTo>
                    <a:pt x="1131253" y="108619"/>
                  </a:lnTo>
                  <a:lnTo>
                    <a:pt x="1137920" y="101949"/>
                  </a:lnTo>
                  <a:lnTo>
                    <a:pt x="1144905" y="95597"/>
                  </a:lnTo>
                  <a:lnTo>
                    <a:pt x="1152525" y="89245"/>
                  </a:lnTo>
                  <a:lnTo>
                    <a:pt x="1159828" y="82893"/>
                  </a:lnTo>
                  <a:lnTo>
                    <a:pt x="1167130" y="76859"/>
                  </a:lnTo>
                  <a:lnTo>
                    <a:pt x="1175068" y="71460"/>
                  </a:lnTo>
                  <a:lnTo>
                    <a:pt x="1183005" y="65743"/>
                  </a:lnTo>
                  <a:lnTo>
                    <a:pt x="1190943" y="60661"/>
                  </a:lnTo>
                  <a:lnTo>
                    <a:pt x="1198880" y="55262"/>
                  </a:lnTo>
                  <a:lnTo>
                    <a:pt x="1207453" y="50498"/>
                  </a:lnTo>
                  <a:lnTo>
                    <a:pt x="1216025" y="45734"/>
                  </a:lnTo>
                  <a:lnTo>
                    <a:pt x="1224598" y="41288"/>
                  </a:lnTo>
                  <a:lnTo>
                    <a:pt x="1233170" y="36841"/>
                  </a:lnTo>
                  <a:lnTo>
                    <a:pt x="1242060" y="32713"/>
                  </a:lnTo>
                  <a:lnTo>
                    <a:pt x="1250950" y="28902"/>
                  </a:lnTo>
                  <a:lnTo>
                    <a:pt x="1260158" y="25408"/>
                  </a:lnTo>
                  <a:lnTo>
                    <a:pt x="1269365" y="21914"/>
                  </a:lnTo>
                  <a:lnTo>
                    <a:pt x="1278890" y="19056"/>
                  </a:lnTo>
                  <a:lnTo>
                    <a:pt x="1288415" y="15880"/>
                  </a:lnTo>
                  <a:lnTo>
                    <a:pt x="1297940" y="13339"/>
                  </a:lnTo>
                  <a:lnTo>
                    <a:pt x="1307783" y="10798"/>
                  </a:lnTo>
                  <a:lnTo>
                    <a:pt x="1317625" y="8575"/>
                  </a:lnTo>
                  <a:lnTo>
                    <a:pt x="1327785" y="6670"/>
                  </a:lnTo>
                  <a:lnTo>
                    <a:pt x="1337945" y="4764"/>
                  </a:lnTo>
                  <a:lnTo>
                    <a:pt x="1348105" y="3494"/>
                  </a:lnTo>
                  <a:lnTo>
                    <a:pt x="1358583" y="2223"/>
                  </a:lnTo>
                  <a:lnTo>
                    <a:pt x="1369060" y="1588"/>
                  </a:lnTo>
                  <a:lnTo>
                    <a:pt x="1379855" y="635"/>
                  </a:lnTo>
                  <a:lnTo>
                    <a:pt x="1390650" y="318"/>
                  </a:lnTo>
                  <a:lnTo>
                    <a:pt x="140144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2815" y="548323"/>
            <a:ext cx="10972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进度安排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0455" y="1542098"/>
            <a:ext cx="70408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第一阶段：完成以上提到的功能模块，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编写一个界面控制与展示平台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0455" y="2449195"/>
            <a:ext cx="38404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第二阶段：搭建服务器，搭建数据库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0455" y="3398203"/>
            <a:ext cx="5669280" cy="7556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第三阶段：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试点：代码容错性，服务器效率，数据库安排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0455" y="4706938"/>
            <a:ext cx="4069080" cy="7556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第四阶段：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对项目既定目标开始探测收集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2844234" y="1832406"/>
            <a:ext cx="71865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72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lang="zh-CN" altLang="en-US" sz="72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76441" y="827785"/>
            <a:ext cx="1200000" cy="1200000"/>
            <a:chOff x="4211960" y="-60450"/>
            <a:chExt cx="900000" cy="900000"/>
          </a:xfrm>
        </p:grpSpPr>
        <p:sp>
          <p:nvSpPr>
            <p:cNvPr id="3" name="MH_Other_2"/>
            <p:cNvSpPr/>
            <p:nvPr>
              <p:custDataLst>
                <p:tags r:id="rId1"/>
              </p:custDataLst>
            </p:nvPr>
          </p:nvSpPr>
          <p:spPr>
            <a:xfrm>
              <a:off x="4211960" y="-60450"/>
              <a:ext cx="900000" cy="90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" name="MH_Title_1"/>
            <p:cNvSpPr/>
            <p:nvPr>
              <p:custDataLst>
                <p:tags r:id="rId2"/>
              </p:custDataLst>
            </p:nvPr>
          </p:nvSpPr>
          <p:spPr>
            <a:xfrm>
              <a:off x="4355142" y="82732"/>
              <a:ext cx="613636" cy="613636"/>
            </a:xfrm>
            <a:prstGeom prst="ellipse">
              <a:avLst/>
            </a:prstGeom>
            <a:solidFill>
              <a:srgbClr val="101A36"/>
            </a:solidFill>
            <a:ln>
              <a:noFill/>
            </a:ln>
            <a:effectLst>
              <a:innerShdw blurRad="76200" dist="508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3735" b="1" dirty="0"/>
            </a:p>
          </p:txBody>
        </p:sp>
        <p:sp>
          <p:nvSpPr>
            <p:cNvPr id="5" name="KSO_Shape"/>
            <p:cNvSpPr/>
            <p:nvPr/>
          </p:nvSpPr>
          <p:spPr bwMode="auto">
            <a:xfrm>
              <a:off x="4503954" y="197639"/>
              <a:ext cx="316012" cy="383821"/>
            </a:xfrm>
            <a:custGeom>
              <a:avLst/>
              <a:gdLst>
                <a:gd name="T0" fmla="*/ 440790 w 2792413"/>
                <a:gd name="T1" fmla="*/ 2575798 h 3389313"/>
                <a:gd name="T2" fmla="*/ 1147253 w 2792413"/>
                <a:gd name="T3" fmla="*/ 1201035 h 3389313"/>
                <a:gd name="T4" fmla="*/ 1223433 w 2792413"/>
                <a:gd name="T5" fmla="*/ 1473921 h 3389313"/>
                <a:gd name="T6" fmla="*/ 1315165 w 2792413"/>
                <a:gd name="T7" fmla="*/ 1458373 h 3389313"/>
                <a:gd name="T8" fmla="*/ 1462128 w 2792413"/>
                <a:gd name="T9" fmla="*/ 1368574 h 3389313"/>
                <a:gd name="T10" fmla="*/ 1552274 w 2792413"/>
                <a:gd name="T11" fmla="*/ 1517392 h 3389313"/>
                <a:gd name="T12" fmla="*/ 1632262 w 2792413"/>
                <a:gd name="T13" fmla="*/ 1262910 h 3389313"/>
                <a:gd name="T14" fmla="*/ 1689714 w 2792413"/>
                <a:gd name="T15" fmla="*/ 1093784 h 3389313"/>
                <a:gd name="T16" fmla="*/ 1947454 w 2792413"/>
                <a:gd name="T17" fmla="*/ 1176285 h 3389313"/>
                <a:gd name="T18" fmla="*/ 2040457 w 2792413"/>
                <a:gd name="T19" fmla="*/ 1240064 h 3389313"/>
                <a:gd name="T20" fmla="*/ 2124889 w 2792413"/>
                <a:gd name="T21" fmla="*/ 1394276 h 3389313"/>
                <a:gd name="T22" fmla="*/ 2358823 w 2792413"/>
                <a:gd name="T23" fmla="*/ 1575460 h 3389313"/>
                <a:gd name="T24" fmla="*/ 2669254 w 2792413"/>
                <a:gd name="T25" fmla="*/ 1240381 h 3389313"/>
                <a:gd name="T26" fmla="*/ 2738767 w 2792413"/>
                <a:gd name="T27" fmla="*/ 1227371 h 3389313"/>
                <a:gd name="T28" fmla="*/ 2783840 w 2792413"/>
                <a:gd name="T29" fmla="*/ 1283853 h 3389313"/>
                <a:gd name="T30" fmla="*/ 2705122 w 2792413"/>
                <a:gd name="T31" fmla="*/ 1422200 h 3389313"/>
                <a:gd name="T32" fmla="*/ 2761621 w 2792413"/>
                <a:gd name="T33" fmla="*/ 1492008 h 3389313"/>
                <a:gd name="T34" fmla="*/ 2775270 w 2792413"/>
                <a:gd name="T35" fmla="*/ 1582441 h 3389313"/>
                <a:gd name="T36" fmla="*/ 2740355 w 2792413"/>
                <a:gd name="T37" fmla="*/ 1669383 h 3389313"/>
                <a:gd name="T38" fmla="*/ 2438811 w 2792413"/>
                <a:gd name="T39" fmla="*/ 2001606 h 3389313"/>
                <a:gd name="T40" fmla="*/ 2326447 w 2792413"/>
                <a:gd name="T41" fmla="*/ 2083155 h 3389313"/>
                <a:gd name="T42" fmla="*/ 2234397 w 2792413"/>
                <a:gd name="T43" fmla="*/ 2095530 h 3389313"/>
                <a:gd name="T44" fmla="*/ 2140759 w 2792413"/>
                <a:gd name="T45" fmla="*/ 2059674 h 3389313"/>
                <a:gd name="T46" fmla="*/ 2049979 w 2792413"/>
                <a:gd name="T47" fmla="*/ 1965116 h 3389313"/>
                <a:gd name="T48" fmla="*/ 1428165 w 2792413"/>
                <a:gd name="T49" fmla="*/ 2143126 h 3389313"/>
                <a:gd name="T50" fmla="*/ 1429434 w 2792413"/>
                <a:gd name="T51" fmla="*/ 1759182 h 3389313"/>
                <a:gd name="T52" fmla="*/ 1368174 w 2792413"/>
                <a:gd name="T53" fmla="*/ 1755057 h 3389313"/>
                <a:gd name="T54" fmla="*/ 1337384 w 2792413"/>
                <a:gd name="T55" fmla="*/ 1826769 h 3389313"/>
                <a:gd name="T56" fmla="*/ 852376 w 2792413"/>
                <a:gd name="T57" fmla="*/ 1682710 h 3389313"/>
                <a:gd name="T58" fmla="*/ 784766 w 2792413"/>
                <a:gd name="T59" fmla="*/ 2018424 h 3389313"/>
                <a:gd name="T60" fmla="*/ 485762 w 2792413"/>
                <a:gd name="T61" fmla="*/ 1784884 h 3389313"/>
                <a:gd name="T62" fmla="*/ 583526 w 2792413"/>
                <a:gd name="T63" fmla="*/ 1432036 h 3389313"/>
                <a:gd name="T64" fmla="*/ 667641 w 2792413"/>
                <a:gd name="T65" fmla="*/ 1278141 h 3389313"/>
                <a:gd name="T66" fmla="*/ 848249 w 2792413"/>
                <a:gd name="T67" fmla="*/ 1188343 h 3389313"/>
                <a:gd name="T68" fmla="*/ 1117099 w 2792413"/>
                <a:gd name="T69" fmla="*/ 1090294 h 3389313"/>
                <a:gd name="T70" fmla="*/ 1495426 w 2792413"/>
                <a:gd name="T71" fmla="*/ 10798 h 3389313"/>
                <a:gd name="T72" fmla="*/ 1596073 w 2792413"/>
                <a:gd name="T73" fmla="*/ 50816 h 3389313"/>
                <a:gd name="T74" fmla="*/ 1679258 w 2792413"/>
                <a:gd name="T75" fmla="*/ 116241 h 3389313"/>
                <a:gd name="T76" fmla="*/ 1743076 w 2792413"/>
                <a:gd name="T77" fmla="*/ 203263 h 3389313"/>
                <a:gd name="T78" fmla="*/ 1802448 w 2792413"/>
                <a:gd name="T79" fmla="*/ 402397 h 3389313"/>
                <a:gd name="T80" fmla="*/ 1849121 w 2792413"/>
                <a:gd name="T81" fmla="*/ 458612 h 3389313"/>
                <a:gd name="T82" fmla="*/ 1861186 w 2792413"/>
                <a:gd name="T83" fmla="*/ 526260 h 3389313"/>
                <a:gd name="T84" fmla="*/ 1823086 w 2792413"/>
                <a:gd name="T85" fmla="*/ 626621 h 3389313"/>
                <a:gd name="T86" fmla="*/ 1771651 w 2792413"/>
                <a:gd name="T87" fmla="*/ 681248 h 3389313"/>
                <a:gd name="T88" fmla="*/ 1688148 w 2792413"/>
                <a:gd name="T89" fmla="*/ 863867 h 3389313"/>
                <a:gd name="T90" fmla="*/ 1552576 w 2792413"/>
                <a:gd name="T91" fmla="*/ 992176 h 3389313"/>
                <a:gd name="T92" fmla="*/ 1464628 w 2792413"/>
                <a:gd name="T93" fmla="*/ 1024254 h 3389313"/>
                <a:gd name="T94" fmla="*/ 1364933 w 2792413"/>
                <a:gd name="T95" fmla="*/ 1028383 h 3389313"/>
                <a:gd name="T96" fmla="*/ 1273493 w 2792413"/>
                <a:gd name="T97" fmla="*/ 1003928 h 3389313"/>
                <a:gd name="T98" fmla="*/ 1136333 w 2792413"/>
                <a:gd name="T99" fmla="*/ 893721 h 3389313"/>
                <a:gd name="T100" fmla="*/ 1043305 w 2792413"/>
                <a:gd name="T101" fmla="*/ 719677 h 3389313"/>
                <a:gd name="T102" fmla="*/ 984250 w 2792413"/>
                <a:gd name="T103" fmla="*/ 642183 h 3389313"/>
                <a:gd name="T104" fmla="*/ 943610 w 2792413"/>
                <a:gd name="T105" fmla="*/ 580887 h 3389313"/>
                <a:gd name="T106" fmla="*/ 930275 w 2792413"/>
                <a:gd name="T107" fmla="*/ 508792 h 3389313"/>
                <a:gd name="T108" fmla="*/ 958215 w 2792413"/>
                <a:gd name="T109" fmla="*/ 440826 h 3389313"/>
                <a:gd name="T110" fmla="*/ 1010603 w 2792413"/>
                <a:gd name="T111" fmla="*/ 336019 h 3389313"/>
                <a:gd name="T112" fmla="*/ 1081405 w 2792413"/>
                <a:gd name="T113" fmla="*/ 168327 h 3389313"/>
                <a:gd name="T114" fmla="*/ 1152525 w 2792413"/>
                <a:gd name="T115" fmla="*/ 89245 h 3389313"/>
                <a:gd name="T116" fmla="*/ 1242060 w 2792413"/>
                <a:gd name="T117" fmla="*/ 32713 h 3389313"/>
                <a:gd name="T118" fmla="*/ 1348105 w 2792413"/>
                <a:gd name="T119" fmla="*/ 3494 h 3389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2413" h="3389313">
                  <a:moveTo>
                    <a:pt x="520700" y="2665413"/>
                  </a:moveTo>
                  <a:lnTo>
                    <a:pt x="2271713" y="2665413"/>
                  </a:lnTo>
                  <a:lnTo>
                    <a:pt x="2258063" y="3389313"/>
                  </a:lnTo>
                  <a:lnTo>
                    <a:pt x="534985" y="3389313"/>
                  </a:lnTo>
                  <a:lnTo>
                    <a:pt x="520700" y="2665413"/>
                  </a:lnTo>
                  <a:close/>
                  <a:moveTo>
                    <a:pt x="0" y="2312988"/>
                  </a:moveTo>
                  <a:lnTo>
                    <a:pt x="2792413" y="2312988"/>
                  </a:lnTo>
                  <a:lnTo>
                    <a:pt x="2504058" y="3016251"/>
                  </a:lnTo>
                  <a:lnTo>
                    <a:pt x="2343366" y="3016251"/>
                  </a:lnTo>
                  <a:lnTo>
                    <a:pt x="2351623" y="2575798"/>
                  </a:lnTo>
                  <a:lnTo>
                    <a:pt x="440790" y="2575798"/>
                  </a:lnTo>
                  <a:lnTo>
                    <a:pt x="449047" y="3016251"/>
                  </a:lnTo>
                  <a:lnTo>
                    <a:pt x="288355" y="3016251"/>
                  </a:lnTo>
                  <a:lnTo>
                    <a:pt x="0" y="2312988"/>
                  </a:lnTo>
                  <a:close/>
                  <a:moveTo>
                    <a:pt x="1131065" y="1087438"/>
                  </a:moveTo>
                  <a:lnTo>
                    <a:pt x="1131065" y="1087755"/>
                  </a:lnTo>
                  <a:lnTo>
                    <a:pt x="1131700" y="1087438"/>
                  </a:lnTo>
                  <a:lnTo>
                    <a:pt x="1133287" y="1104890"/>
                  </a:lnTo>
                  <a:lnTo>
                    <a:pt x="1135826" y="1125198"/>
                  </a:lnTo>
                  <a:lnTo>
                    <a:pt x="1138683" y="1148044"/>
                  </a:lnTo>
                  <a:lnTo>
                    <a:pt x="1142492" y="1173112"/>
                  </a:lnTo>
                  <a:lnTo>
                    <a:pt x="1147253" y="1201035"/>
                  </a:lnTo>
                  <a:lnTo>
                    <a:pt x="1153284" y="1231179"/>
                  </a:lnTo>
                  <a:lnTo>
                    <a:pt x="1160267" y="1262910"/>
                  </a:lnTo>
                  <a:lnTo>
                    <a:pt x="1168520" y="1297180"/>
                  </a:lnTo>
                  <a:lnTo>
                    <a:pt x="1178042" y="1333670"/>
                  </a:lnTo>
                  <a:lnTo>
                    <a:pt x="1183439" y="1352074"/>
                  </a:lnTo>
                  <a:lnTo>
                    <a:pt x="1188835" y="1371430"/>
                  </a:lnTo>
                  <a:lnTo>
                    <a:pt x="1195183" y="1391103"/>
                  </a:lnTo>
                  <a:lnTo>
                    <a:pt x="1201531" y="1411094"/>
                  </a:lnTo>
                  <a:lnTo>
                    <a:pt x="1208514" y="1431719"/>
                  </a:lnTo>
                  <a:lnTo>
                    <a:pt x="1215497" y="1452344"/>
                  </a:lnTo>
                  <a:lnTo>
                    <a:pt x="1223433" y="1473921"/>
                  </a:lnTo>
                  <a:lnTo>
                    <a:pt x="1231685" y="1495498"/>
                  </a:lnTo>
                  <a:lnTo>
                    <a:pt x="1240573" y="1517392"/>
                  </a:lnTo>
                  <a:lnTo>
                    <a:pt x="1249461" y="1539604"/>
                  </a:lnTo>
                  <a:lnTo>
                    <a:pt x="1258983" y="1562450"/>
                  </a:lnTo>
                  <a:lnTo>
                    <a:pt x="1269458" y="1585296"/>
                  </a:lnTo>
                  <a:lnTo>
                    <a:pt x="1279932" y="1608460"/>
                  </a:lnTo>
                  <a:lnTo>
                    <a:pt x="1291359" y="1632258"/>
                  </a:lnTo>
                  <a:lnTo>
                    <a:pt x="1294851" y="1601162"/>
                  </a:lnTo>
                  <a:lnTo>
                    <a:pt x="1298977" y="1571018"/>
                  </a:lnTo>
                  <a:lnTo>
                    <a:pt x="1306913" y="1512315"/>
                  </a:lnTo>
                  <a:lnTo>
                    <a:pt x="1315165" y="1458373"/>
                  </a:lnTo>
                  <a:lnTo>
                    <a:pt x="1323101" y="1409824"/>
                  </a:lnTo>
                  <a:lnTo>
                    <a:pt x="1330084" y="1368574"/>
                  </a:lnTo>
                  <a:lnTo>
                    <a:pt x="1336115" y="1335574"/>
                  </a:lnTo>
                  <a:lnTo>
                    <a:pt x="1342780" y="1300670"/>
                  </a:lnTo>
                  <a:lnTo>
                    <a:pt x="1298025" y="1196275"/>
                  </a:lnTo>
                  <a:lnTo>
                    <a:pt x="1370395" y="1127736"/>
                  </a:lnTo>
                  <a:lnTo>
                    <a:pt x="1421817" y="1127736"/>
                  </a:lnTo>
                  <a:lnTo>
                    <a:pt x="1494187" y="1196275"/>
                  </a:lnTo>
                  <a:lnTo>
                    <a:pt x="1449749" y="1300670"/>
                  </a:lnTo>
                  <a:lnTo>
                    <a:pt x="1456415" y="1335574"/>
                  </a:lnTo>
                  <a:lnTo>
                    <a:pt x="1462128" y="1368574"/>
                  </a:lnTo>
                  <a:lnTo>
                    <a:pt x="1469746" y="1409824"/>
                  </a:lnTo>
                  <a:lnTo>
                    <a:pt x="1477364" y="1458373"/>
                  </a:lnTo>
                  <a:lnTo>
                    <a:pt x="1485617" y="1512315"/>
                  </a:lnTo>
                  <a:lnTo>
                    <a:pt x="1493869" y="1571018"/>
                  </a:lnTo>
                  <a:lnTo>
                    <a:pt x="1497678" y="1601162"/>
                  </a:lnTo>
                  <a:lnTo>
                    <a:pt x="1501170" y="1632258"/>
                  </a:lnTo>
                  <a:lnTo>
                    <a:pt x="1512279" y="1608460"/>
                  </a:lnTo>
                  <a:lnTo>
                    <a:pt x="1523072" y="1585296"/>
                  </a:lnTo>
                  <a:lnTo>
                    <a:pt x="1533229" y="1562450"/>
                  </a:lnTo>
                  <a:lnTo>
                    <a:pt x="1542751" y="1539604"/>
                  </a:lnTo>
                  <a:lnTo>
                    <a:pt x="1552274" y="1517392"/>
                  </a:lnTo>
                  <a:lnTo>
                    <a:pt x="1560844" y="1495498"/>
                  </a:lnTo>
                  <a:lnTo>
                    <a:pt x="1568779" y="1473921"/>
                  </a:lnTo>
                  <a:lnTo>
                    <a:pt x="1576715" y="1452344"/>
                  </a:lnTo>
                  <a:lnTo>
                    <a:pt x="1584015" y="1431719"/>
                  </a:lnTo>
                  <a:lnTo>
                    <a:pt x="1590681" y="1411094"/>
                  </a:lnTo>
                  <a:lnTo>
                    <a:pt x="1597346" y="1391103"/>
                  </a:lnTo>
                  <a:lnTo>
                    <a:pt x="1603377" y="1371430"/>
                  </a:lnTo>
                  <a:lnTo>
                    <a:pt x="1609408" y="1352074"/>
                  </a:lnTo>
                  <a:lnTo>
                    <a:pt x="1614487" y="1333670"/>
                  </a:lnTo>
                  <a:lnTo>
                    <a:pt x="1624327" y="1297180"/>
                  </a:lnTo>
                  <a:lnTo>
                    <a:pt x="1632262" y="1262910"/>
                  </a:lnTo>
                  <a:lnTo>
                    <a:pt x="1639563" y="1231179"/>
                  </a:lnTo>
                  <a:lnTo>
                    <a:pt x="1644959" y="1201035"/>
                  </a:lnTo>
                  <a:lnTo>
                    <a:pt x="1649720" y="1173112"/>
                  </a:lnTo>
                  <a:lnTo>
                    <a:pt x="1653846" y="1148044"/>
                  </a:lnTo>
                  <a:lnTo>
                    <a:pt x="1657020" y="1125198"/>
                  </a:lnTo>
                  <a:lnTo>
                    <a:pt x="1659242" y="1104890"/>
                  </a:lnTo>
                  <a:lnTo>
                    <a:pt x="1660829" y="1087438"/>
                  </a:lnTo>
                  <a:lnTo>
                    <a:pt x="1661464" y="1087755"/>
                  </a:lnTo>
                  <a:lnTo>
                    <a:pt x="1661464" y="1087438"/>
                  </a:lnTo>
                  <a:lnTo>
                    <a:pt x="1675430" y="1090294"/>
                  </a:lnTo>
                  <a:lnTo>
                    <a:pt x="1689714" y="1093784"/>
                  </a:lnTo>
                  <a:lnTo>
                    <a:pt x="1703998" y="1097592"/>
                  </a:lnTo>
                  <a:lnTo>
                    <a:pt x="1718916" y="1101400"/>
                  </a:lnTo>
                  <a:lnTo>
                    <a:pt x="1749705" y="1110919"/>
                  </a:lnTo>
                  <a:lnTo>
                    <a:pt x="1782399" y="1120756"/>
                  </a:lnTo>
                  <a:lnTo>
                    <a:pt x="1812871" y="1129640"/>
                  </a:lnTo>
                  <a:lnTo>
                    <a:pt x="1841120" y="1138208"/>
                  </a:lnTo>
                  <a:lnTo>
                    <a:pt x="1866831" y="1146458"/>
                  </a:lnTo>
                  <a:lnTo>
                    <a:pt x="1890002" y="1154390"/>
                  </a:lnTo>
                  <a:lnTo>
                    <a:pt x="1911269" y="1162006"/>
                  </a:lnTo>
                  <a:lnTo>
                    <a:pt x="1930314" y="1168987"/>
                  </a:lnTo>
                  <a:lnTo>
                    <a:pt x="1947454" y="1176285"/>
                  </a:lnTo>
                  <a:lnTo>
                    <a:pt x="1962690" y="1183266"/>
                  </a:lnTo>
                  <a:lnTo>
                    <a:pt x="1976021" y="1189612"/>
                  </a:lnTo>
                  <a:lnTo>
                    <a:pt x="1987766" y="1195958"/>
                  </a:lnTo>
                  <a:lnTo>
                    <a:pt x="1998240" y="1201670"/>
                  </a:lnTo>
                  <a:lnTo>
                    <a:pt x="2006811" y="1207381"/>
                  </a:lnTo>
                  <a:lnTo>
                    <a:pt x="2014111" y="1212775"/>
                  </a:lnTo>
                  <a:lnTo>
                    <a:pt x="2020142" y="1218487"/>
                  </a:lnTo>
                  <a:lnTo>
                    <a:pt x="2025221" y="1223564"/>
                  </a:lnTo>
                  <a:lnTo>
                    <a:pt x="2029030" y="1228641"/>
                  </a:lnTo>
                  <a:lnTo>
                    <a:pt x="2035061" y="1234035"/>
                  </a:lnTo>
                  <a:lnTo>
                    <a:pt x="2040457" y="1240064"/>
                  </a:lnTo>
                  <a:lnTo>
                    <a:pt x="2046170" y="1246410"/>
                  </a:lnTo>
                  <a:lnTo>
                    <a:pt x="2051249" y="1252756"/>
                  </a:lnTo>
                  <a:lnTo>
                    <a:pt x="2056010" y="1259420"/>
                  </a:lnTo>
                  <a:lnTo>
                    <a:pt x="2060771" y="1266401"/>
                  </a:lnTo>
                  <a:lnTo>
                    <a:pt x="2065215" y="1273699"/>
                  </a:lnTo>
                  <a:lnTo>
                    <a:pt x="2068706" y="1281631"/>
                  </a:lnTo>
                  <a:lnTo>
                    <a:pt x="2069976" y="1283535"/>
                  </a:lnTo>
                  <a:lnTo>
                    <a:pt x="2072833" y="1289564"/>
                  </a:lnTo>
                  <a:lnTo>
                    <a:pt x="2083942" y="1312410"/>
                  </a:lnTo>
                  <a:lnTo>
                    <a:pt x="2101717" y="1348584"/>
                  </a:lnTo>
                  <a:lnTo>
                    <a:pt x="2124889" y="1394276"/>
                  </a:lnTo>
                  <a:lnTo>
                    <a:pt x="2151869" y="1446950"/>
                  </a:lnTo>
                  <a:lnTo>
                    <a:pt x="2182341" y="1504382"/>
                  </a:lnTo>
                  <a:lnTo>
                    <a:pt x="2197894" y="1534210"/>
                  </a:lnTo>
                  <a:lnTo>
                    <a:pt x="2214399" y="1563719"/>
                  </a:lnTo>
                  <a:lnTo>
                    <a:pt x="2230588" y="1593229"/>
                  </a:lnTo>
                  <a:lnTo>
                    <a:pt x="2247093" y="1622104"/>
                  </a:lnTo>
                  <a:lnTo>
                    <a:pt x="2260742" y="1645902"/>
                  </a:lnTo>
                  <a:lnTo>
                    <a:pt x="2274073" y="1668431"/>
                  </a:lnTo>
                  <a:lnTo>
                    <a:pt x="2305497" y="1634479"/>
                  </a:lnTo>
                  <a:lnTo>
                    <a:pt x="2332478" y="1604652"/>
                  </a:lnTo>
                  <a:lnTo>
                    <a:pt x="2358823" y="1575460"/>
                  </a:lnTo>
                  <a:lnTo>
                    <a:pt x="2406752" y="1520883"/>
                  </a:lnTo>
                  <a:lnTo>
                    <a:pt x="2443572" y="1478046"/>
                  </a:lnTo>
                  <a:lnTo>
                    <a:pt x="2465157" y="1453296"/>
                  </a:lnTo>
                  <a:lnTo>
                    <a:pt x="2468013" y="1449805"/>
                  </a:lnTo>
                  <a:lnTo>
                    <a:pt x="2471822" y="1445681"/>
                  </a:lnTo>
                  <a:lnTo>
                    <a:pt x="2475631" y="1441555"/>
                  </a:lnTo>
                  <a:lnTo>
                    <a:pt x="2483567" y="1434257"/>
                  </a:lnTo>
                  <a:lnTo>
                    <a:pt x="2491819" y="1427276"/>
                  </a:lnTo>
                  <a:lnTo>
                    <a:pt x="2500390" y="1420930"/>
                  </a:lnTo>
                  <a:lnTo>
                    <a:pt x="2664175" y="1245141"/>
                  </a:lnTo>
                  <a:lnTo>
                    <a:pt x="2669254" y="1240381"/>
                  </a:lnTo>
                  <a:lnTo>
                    <a:pt x="2674967" y="1235939"/>
                  </a:lnTo>
                  <a:lnTo>
                    <a:pt x="2680681" y="1232131"/>
                  </a:lnTo>
                  <a:lnTo>
                    <a:pt x="2686712" y="1229275"/>
                  </a:lnTo>
                  <a:lnTo>
                    <a:pt x="2693060" y="1227054"/>
                  </a:lnTo>
                  <a:lnTo>
                    <a:pt x="2699408" y="1225150"/>
                  </a:lnTo>
                  <a:lnTo>
                    <a:pt x="2706074" y="1224198"/>
                  </a:lnTo>
                  <a:lnTo>
                    <a:pt x="2712422" y="1223247"/>
                  </a:lnTo>
                  <a:lnTo>
                    <a:pt x="2719088" y="1223247"/>
                  </a:lnTo>
                  <a:lnTo>
                    <a:pt x="2725754" y="1224198"/>
                  </a:lnTo>
                  <a:lnTo>
                    <a:pt x="2732419" y="1225468"/>
                  </a:lnTo>
                  <a:lnTo>
                    <a:pt x="2738767" y="1227371"/>
                  </a:lnTo>
                  <a:lnTo>
                    <a:pt x="2745116" y="1229910"/>
                  </a:lnTo>
                  <a:lnTo>
                    <a:pt x="2751147" y="1233400"/>
                  </a:lnTo>
                  <a:lnTo>
                    <a:pt x="2757178" y="1237525"/>
                  </a:lnTo>
                  <a:lnTo>
                    <a:pt x="2762574" y="1241968"/>
                  </a:lnTo>
                  <a:lnTo>
                    <a:pt x="2767335" y="1247045"/>
                  </a:lnTo>
                  <a:lnTo>
                    <a:pt x="2771779" y="1252756"/>
                  </a:lnTo>
                  <a:lnTo>
                    <a:pt x="2775270" y="1258151"/>
                  </a:lnTo>
                  <a:lnTo>
                    <a:pt x="2778444" y="1264497"/>
                  </a:lnTo>
                  <a:lnTo>
                    <a:pt x="2780666" y="1270843"/>
                  </a:lnTo>
                  <a:lnTo>
                    <a:pt x="2782571" y="1277189"/>
                  </a:lnTo>
                  <a:lnTo>
                    <a:pt x="2783840" y="1283853"/>
                  </a:lnTo>
                  <a:lnTo>
                    <a:pt x="2784475" y="1290199"/>
                  </a:lnTo>
                  <a:lnTo>
                    <a:pt x="2784475" y="1296862"/>
                  </a:lnTo>
                  <a:lnTo>
                    <a:pt x="2783840" y="1303526"/>
                  </a:lnTo>
                  <a:lnTo>
                    <a:pt x="2782253" y="1310189"/>
                  </a:lnTo>
                  <a:lnTo>
                    <a:pt x="2780349" y="1316535"/>
                  </a:lnTo>
                  <a:lnTo>
                    <a:pt x="2777492" y="1322882"/>
                  </a:lnTo>
                  <a:lnTo>
                    <a:pt x="2774635" y="1328911"/>
                  </a:lnTo>
                  <a:lnTo>
                    <a:pt x="2770509" y="1334622"/>
                  </a:lnTo>
                  <a:lnTo>
                    <a:pt x="2766065" y="1340334"/>
                  </a:lnTo>
                  <a:lnTo>
                    <a:pt x="2694964" y="1416171"/>
                  </a:lnTo>
                  <a:lnTo>
                    <a:pt x="2705122" y="1422200"/>
                  </a:lnTo>
                  <a:lnTo>
                    <a:pt x="2709883" y="1426007"/>
                  </a:lnTo>
                  <a:lnTo>
                    <a:pt x="2714644" y="1429815"/>
                  </a:lnTo>
                  <a:lnTo>
                    <a:pt x="2721310" y="1435844"/>
                  </a:lnTo>
                  <a:lnTo>
                    <a:pt x="2727658" y="1441873"/>
                  </a:lnTo>
                  <a:lnTo>
                    <a:pt x="2733689" y="1448854"/>
                  </a:lnTo>
                  <a:lnTo>
                    <a:pt x="2739085" y="1455517"/>
                  </a:lnTo>
                  <a:lnTo>
                    <a:pt x="2744481" y="1462498"/>
                  </a:lnTo>
                  <a:lnTo>
                    <a:pt x="2749242" y="1469478"/>
                  </a:lnTo>
                  <a:lnTo>
                    <a:pt x="2753686" y="1476777"/>
                  </a:lnTo>
                  <a:lnTo>
                    <a:pt x="2757812" y="1484392"/>
                  </a:lnTo>
                  <a:lnTo>
                    <a:pt x="2761621" y="1492008"/>
                  </a:lnTo>
                  <a:lnTo>
                    <a:pt x="2764478" y="1499940"/>
                  </a:lnTo>
                  <a:lnTo>
                    <a:pt x="2767335" y="1507873"/>
                  </a:lnTo>
                  <a:lnTo>
                    <a:pt x="2770191" y="1515806"/>
                  </a:lnTo>
                  <a:lnTo>
                    <a:pt x="2771779" y="1524056"/>
                  </a:lnTo>
                  <a:lnTo>
                    <a:pt x="2773683" y="1532306"/>
                  </a:lnTo>
                  <a:lnTo>
                    <a:pt x="2774953" y="1540556"/>
                  </a:lnTo>
                  <a:lnTo>
                    <a:pt x="2775905" y="1548806"/>
                  </a:lnTo>
                  <a:lnTo>
                    <a:pt x="2776222" y="1557373"/>
                  </a:lnTo>
                  <a:lnTo>
                    <a:pt x="2776222" y="1565623"/>
                  </a:lnTo>
                  <a:lnTo>
                    <a:pt x="2775905" y="1574191"/>
                  </a:lnTo>
                  <a:lnTo>
                    <a:pt x="2775270" y="1582441"/>
                  </a:lnTo>
                  <a:lnTo>
                    <a:pt x="2774000" y="1591008"/>
                  </a:lnTo>
                  <a:lnTo>
                    <a:pt x="2772731" y="1598941"/>
                  </a:lnTo>
                  <a:lnTo>
                    <a:pt x="2770826" y="1607508"/>
                  </a:lnTo>
                  <a:lnTo>
                    <a:pt x="2768604" y="1615758"/>
                  </a:lnTo>
                  <a:lnTo>
                    <a:pt x="2765430" y="1623691"/>
                  </a:lnTo>
                  <a:lnTo>
                    <a:pt x="2762574" y="1631624"/>
                  </a:lnTo>
                  <a:lnTo>
                    <a:pt x="2758765" y="1639556"/>
                  </a:lnTo>
                  <a:lnTo>
                    <a:pt x="2754956" y="1647489"/>
                  </a:lnTo>
                  <a:lnTo>
                    <a:pt x="2750194" y="1654787"/>
                  </a:lnTo>
                  <a:lnTo>
                    <a:pt x="2745433" y="1662085"/>
                  </a:lnTo>
                  <a:lnTo>
                    <a:pt x="2740355" y="1669383"/>
                  </a:lnTo>
                  <a:lnTo>
                    <a:pt x="2734641" y="1676364"/>
                  </a:lnTo>
                  <a:lnTo>
                    <a:pt x="2716549" y="1697941"/>
                  </a:lnTo>
                  <a:lnTo>
                    <a:pt x="2670206" y="1751249"/>
                  </a:lnTo>
                  <a:lnTo>
                    <a:pt x="2639417" y="1786470"/>
                  </a:lnTo>
                  <a:lnTo>
                    <a:pt x="2605136" y="1824865"/>
                  </a:lnTo>
                  <a:lnTo>
                    <a:pt x="2569586" y="1864529"/>
                  </a:lnTo>
                  <a:lnTo>
                    <a:pt x="2532766" y="1904827"/>
                  </a:lnTo>
                  <a:lnTo>
                    <a:pt x="2508325" y="1930529"/>
                  </a:lnTo>
                  <a:lnTo>
                    <a:pt x="2484519" y="1955914"/>
                  </a:lnTo>
                  <a:lnTo>
                    <a:pt x="2461030" y="1979712"/>
                  </a:lnTo>
                  <a:lnTo>
                    <a:pt x="2438811" y="2001606"/>
                  </a:lnTo>
                  <a:lnTo>
                    <a:pt x="2426115" y="2013347"/>
                  </a:lnTo>
                  <a:lnTo>
                    <a:pt x="2413418" y="2025087"/>
                  </a:lnTo>
                  <a:lnTo>
                    <a:pt x="2400722" y="2035876"/>
                  </a:lnTo>
                  <a:lnTo>
                    <a:pt x="2387708" y="2046664"/>
                  </a:lnTo>
                  <a:lnTo>
                    <a:pt x="2380090" y="2052376"/>
                  </a:lnTo>
                  <a:lnTo>
                    <a:pt x="2371837" y="2058405"/>
                  </a:lnTo>
                  <a:lnTo>
                    <a:pt x="2362314" y="2064751"/>
                  </a:lnTo>
                  <a:lnTo>
                    <a:pt x="2351205" y="2071414"/>
                  </a:lnTo>
                  <a:lnTo>
                    <a:pt x="2343904" y="2075222"/>
                  </a:lnTo>
                  <a:lnTo>
                    <a:pt x="2335969" y="2079347"/>
                  </a:lnTo>
                  <a:lnTo>
                    <a:pt x="2326447" y="2083155"/>
                  </a:lnTo>
                  <a:lnTo>
                    <a:pt x="2315337" y="2087280"/>
                  </a:lnTo>
                  <a:lnTo>
                    <a:pt x="2307719" y="2089501"/>
                  </a:lnTo>
                  <a:lnTo>
                    <a:pt x="2300101" y="2091405"/>
                  </a:lnTo>
                  <a:lnTo>
                    <a:pt x="2292801" y="2093309"/>
                  </a:lnTo>
                  <a:lnTo>
                    <a:pt x="2284865" y="2094578"/>
                  </a:lnTo>
                  <a:lnTo>
                    <a:pt x="2277565" y="2095530"/>
                  </a:lnTo>
                  <a:lnTo>
                    <a:pt x="2270582" y="2096164"/>
                  </a:lnTo>
                  <a:lnTo>
                    <a:pt x="2262964" y="2096799"/>
                  </a:lnTo>
                  <a:lnTo>
                    <a:pt x="2255981" y="2097116"/>
                  </a:lnTo>
                  <a:lnTo>
                    <a:pt x="2244871" y="2096799"/>
                  </a:lnTo>
                  <a:lnTo>
                    <a:pt x="2234397" y="2095530"/>
                  </a:lnTo>
                  <a:lnTo>
                    <a:pt x="2224557" y="2093943"/>
                  </a:lnTo>
                  <a:lnTo>
                    <a:pt x="2215034" y="2092357"/>
                  </a:lnTo>
                  <a:lnTo>
                    <a:pt x="2206147" y="2090453"/>
                  </a:lnTo>
                  <a:lnTo>
                    <a:pt x="2197894" y="2087597"/>
                  </a:lnTo>
                  <a:lnTo>
                    <a:pt x="2190593" y="2085058"/>
                  </a:lnTo>
                  <a:lnTo>
                    <a:pt x="2183610" y="2082520"/>
                  </a:lnTo>
                  <a:lnTo>
                    <a:pt x="2176945" y="2079982"/>
                  </a:lnTo>
                  <a:lnTo>
                    <a:pt x="2170596" y="2077126"/>
                  </a:lnTo>
                  <a:lnTo>
                    <a:pt x="2159487" y="2071097"/>
                  </a:lnTo>
                  <a:lnTo>
                    <a:pt x="2149647" y="2065385"/>
                  </a:lnTo>
                  <a:lnTo>
                    <a:pt x="2140759" y="2059674"/>
                  </a:lnTo>
                  <a:lnTo>
                    <a:pt x="2133141" y="2053962"/>
                  </a:lnTo>
                  <a:lnTo>
                    <a:pt x="2125841" y="2048251"/>
                  </a:lnTo>
                  <a:lnTo>
                    <a:pt x="2119175" y="2043174"/>
                  </a:lnTo>
                  <a:lnTo>
                    <a:pt x="2113462" y="2037779"/>
                  </a:lnTo>
                  <a:lnTo>
                    <a:pt x="2102670" y="2027308"/>
                  </a:lnTo>
                  <a:lnTo>
                    <a:pt x="2092512" y="2017154"/>
                  </a:lnTo>
                  <a:lnTo>
                    <a:pt x="2083307" y="2006683"/>
                  </a:lnTo>
                  <a:lnTo>
                    <a:pt x="2074737" y="1996847"/>
                  </a:lnTo>
                  <a:lnTo>
                    <a:pt x="2066167" y="1986375"/>
                  </a:lnTo>
                  <a:lnTo>
                    <a:pt x="2057914" y="1975904"/>
                  </a:lnTo>
                  <a:lnTo>
                    <a:pt x="2049979" y="1965116"/>
                  </a:lnTo>
                  <a:lnTo>
                    <a:pt x="2042044" y="1954010"/>
                  </a:lnTo>
                  <a:lnTo>
                    <a:pt x="2026490" y="1931798"/>
                  </a:lnTo>
                  <a:lnTo>
                    <a:pt x="2013476" y="1912125"/>
                  </a:lnTo>
                  <a:lnTo>
                    <a:pt x="2000462" y="1891817"/>
                  </a:lnTo>
                  <a:lnTo>
                    <a:pt x="1987131" y="1870557"/>
                  </a:lnTo>
                  <a:lnTo>
                    <a:pt x="1974117" y="1848663"/>
                  </a:lnTo>
                  <a:lnTo>
                    <a:pt x="1961103" y="1826769"/>
                  </a:lnTo>
                  <a:lnTo>
                    <a:pt x="1948089" y="1803922"/>
                  </a:lnTo>
                  <a:lnTo>
                    <a:pt x="1922061" y="1758547"/>
                  </a:lnTo>
                  <a:lnTo>
                    <a:pt x="1922061" y="2143126"/>
                  </a:lnTo>
                  <a:lnTo>
                    <a:pt x="1428165" y="2143126"/>
                  </a:lnTo>
                  <a:lnTo>
                    <a:pt x="1455462" y="1826769"/>
                  </a:lnTo>
                  <a:lnTo>
                    <a:pt x="1455145" y="1818519"/>
                  </a:lnTo>
                  <a:lnTo>
                    <a:pt x="1454510" y="1810269"/>
                  </a:lnTo>
                  <a:lnTo>
                    <a:pt x="1452923" y="1802653"/>
                  </a:lnTo>
                  <a:lnTo>
                    <a:pt x="1450701" y="1795038"/>
                  </a:lnTo>
                  <a:lnTo>
                    <a:pt x="1448479" y="1788057"/>
                  </a:lnTo>
                  <a:lnTo>
                    <a:pt x="1445623" y="1781076"/>
                  </a:lnTo>
                  <a:lnTo>
                    <a:pt x="1441814" y="1774730"/>
                  </a:lnTo>
                  <a:lnTo>
                    <a:pt x="1438005" y="1769018"/>
                  </a:lnTo>
                  <a:lnTo>
                    <a:pt x="1433878" y="1763941"/>
                  </a:lnTo>
                  <a:lnTo>
                    <a:pt x="1429434" y="1759182"/>
                  </a:lnTo>
                  <a:lnTo>
                    <a:pt x="1424673" y="1755057"/>
                  </a:lnTo>
                  <a:lnTo>
                    <a:pt x="1419595" y="1751566"/>
                  </a:lnTo>
                  <a:lnTo>
                    <a:pt x="1413881" y="1748711"/>
                  </a:lnTo>
                  <a:lnTo>
                    <a:pt x="1408485" y="1746807"/>
                  </a:lnTo>
                  <a:lnTo>
                    <a:pt x="1402454" y="1745538"/>
                  </a:lnTo>
                  <a:lnTo>
                    <a:pt x="1396423" y="1744903"/>
                  </a:lnTo>
                  <a:lnTo>
                    <a:pt x="1390710" y="1745538"/>
                  </a:lnTo>
                  <a:lnTo>
                    <a:pt x="1384679" y="1746807"/>
                  </a:lnTo>
                  <a:lnTo>
                    <a:pt x="1378966" y="1748711"/>
                  </a:lnTo>
                  <a:lnTo>
                    <a:pt x="1373570" y="1751566"/>
                  </a:lnTo>
                  <a:lnTo>
                    <a:pt x="1368174" y="1755057"/>
                  </a:lnTo>
                  <a:lnTo>
                    <a:pt x="1363412" y="1759182"/>
                  </a:lnTo>
                  <a:lnTo>
                    <a:pt x="1358969" y="1763941"/>
                  </a:lnTo>
                  <a:lnTo>
                    <a:pt x="1354842" y="1769018"/>
                  </a:lnTo>
                  <a:lnTo>
                    <a:pt x="1351351" y="1774730"/>
                  </a:lnTo>
                  <a:lnTo>
                    <a:pt x="1347542" y="1781076"/>
                  </a:lnTo>
                  <a:lnTo>
                    <a:pt x="1344367" y="1788057"/>
                  </a:lnTo>
                  <a:lnTo>
                    <a:pt x="1342146" y="1795038"/>
                  </a:lnTo>
                  <a:lnTo>
                    <a:pt x="1339924" y="1802653"/>
                  </a:lnTo>
                  <a:lnTo>
                    <a:pt x="1338971" y="1810269"/>
                  </a:lnTo>
                  <a:lnTo>
                    <a:pt x="1337702" y="1818519"/>
                  </a:lnTo>
                  <a:lnTo>
                    <a:pt x="1337384" y="1826769"/>
                  </a:lnTo>
                  <a:lnTo>
                    <a:pt x="1364999" y="2143126"/>
                  </a:lnTo>
                  <a:lnTo>
                    <a:pt x="870151" y="2143126"/>
                  </a:lnTo>
                  <a:lnTo>
                    <a:pt x="870151" y="1651297"/>
                  </a:lnTo>
                  <a:lnTo>
                    <a:pt x="869833" y="1651297"/>
                  </a:lnTo>
                  <a:lnTo>
                    <a:pt x="868881" y="1652249"/>
                  </a:lnTo>
                  <a:lnTo>
                    <a:pt x="867294" y="1653201"/>
                  </a:lnTo>
                  <a:lnTo>
                    <a:pt x="864755" y="1656691"/>
                  </a:lnTo>
                  <a:lnTo>
                    <a:pt x="861581" y="1661133"/>
                  </a:lnTo>
                  <a:lnTo>
                    <a:pt x="858724" y="1667162"/>
                  </a:lnTo>
                  <a:lnTo>
                    <a:pt x="855867" y="1674143"/>
                  </a:lnTo>
                  <a:lnTo>
                    <a:pt x="852376" y="1682710"/>
                  </a:lnTo>
                  <a:lnTo>
                    <a:pt x="848884" y="1691912"/>
                  </a:lnTo>
                  <a:lnTo>
                    <a:pt x="845710" y="1702701"/>
                  </a:lnTo>
                  <a:lnTo>
                    <a:pt x="839044" y="1726816"/>
                  </a:lnTo>
                  <a:lnTo>
                    <a:pt x="832061" y="1755057"/>
                  </a:lnTo>
                  <a:lnTo>
                    <a:pt x="824443" y="1786153"/>
                  </a:lnTo>
                  <a:lnTo>
                    <a:pt x="817460" y="1820423"/>
                  </a:lnTo>
                  <a:lnTo>
                    <a:pt x="810477" y="1856913"/>
                  </a:lnTo>
                  <a:lnTo>
                    <a:pt x="803811" y="1895308"/>
                  </a:lnTo>
                  <a:lnTo>
                    <a:pt x="797145" y="1935606"/>
                  </a:lnTo>
                  <a:lnTo>
                    <a:pt x="790797" y="1976221"/>
                  </a:lnTo>
                  <a:lnTo>
                    <a:pt x="784766" y="2018424"/>
                  </a:lnTo>
                  <a:lnTo>
                    <a:pt x="779688" y="2060308"/>
                  </a:lnTo>
                  <a:lnTo>
                    <a:pt x="774609" y="2101876"/>
                  </a:lnTo>
                  <a:lnTo>
                    <a:pt x="771118" y="2143126"/>
                  </a:lnTo>
                  <a:lnTo>
                    <a:pt x="438150" y="2143126"/>
                  </a:lnTo>
                  <a:lnTo>
                    <a:pt x="443864" y="2084741"/>
                  </a:lnTo>
                  <a:lnTo>
                    <a:pt x="449894" y="2028577"/>
                  </a:lnTo>
                  <a:lnTo>
                    <a:pt x="455925" y="1975269"/>
                  </a:lnTo>
                  <a:lnTo>
                    <a:pt x="463226" y="1923865"/>
                  </a:lnTo>
                  <a:lnTo>
                    <a:pt x="470209" y="1875317"/>
                  </a:lnTo>
                  <a:lnTo>
                    <a:pt x="478144" y="1828990"/>
                  </a:lnTo>
                  <a:lnTo>
                    <a:pt x="485762" y="1784884"/>
                  </a:lnTo>
                  <a:lnTo>
                    <a:pt x="494015" y="1742682"/>
                  </a:lnTo>
                  <a:lnTo>
                    <a:pt x="502585" y="1702701"/>
                  </a:lnTo>
                  <a:lnTo>
                    <a:pt x="511155" y="1665258"/>
                  </a:lnTo>
                  <a:lnTo>
                    <a:pt x="520043" y="1629085"/>
                  </a:lnTo>
                  <a:lnTo>
                    <a:pt x="528931" y="1595450"/>
                  </a:lnTo>
                  <a:lnTo>
                    <a:pt x="537818" y="1563719"/>
                  </a:lnTo>
                  <a:lnTo>
                    <a:pt x="547023" y="1533892"/>
                  </a:lnTo>
                  <a:lnTo>
                    <a:pt x="556228" y="1505969"/>
                  </a:lnTo>
                  <a:lnTo>
                    <a:pt x="565116" y="1479632"/>
                  </a:lnTo>
                  <a:lnTo>
                    <a:pt x="574638" y="1454882"/>
                  </a:lnTo>
                  <a:lnTo>
                    <a:pt x="583526" y="1432036"/>
                  </a:lnTo>
                  <a:lnTo>
                    <a:pt x="592413" y="1410777"/>
                  </a:lnTo>
                  <a:lnTo>
                    <a:pt x="601301" y="1391420"/>
                  </a:lnTo>
                  <a:lnTo>
                    <a:pt x="609871" y="1373334"/>
                  </a:lnTo>
                  <a:lnTo>
                    <a:pt x="618124" y="1356516"/>
                  </a:lnTo>
                  <a:lnTo>
                    <a:pt x="626059" y="1341920"/>
                  </a:lnTo>
                  <a:lnTo>
                    <a:pt x="633995" y="1327959"/>
                  </a:lnTo>
                  <a:lnTo>
                    <a:pt x="641930" y="1315266"/>
                  </a:lnTo>
                  <a:lnTo>
                    <a:pt x="648913" y="1304160"/>
                  </a:lnTo>
                  <a:lnTo>
                    <a:pt x="655579" y="1294324"/>
                  </a:lnTo>
                  <a:lnTo>
                    <a:pt x="661927" y="1285756"/>
                  </a:lnTo>
                  <a:lnTo>
                    <a:pt x="667641" y="1278141"/>
                  </a:lnTo>
                  <a:lnTo>
                    <a:pt x="673037" y="1271478"/>
                  </a:lnTo>
                  <a:lnTo>
                    <a:pt x="677798" y="1266083"/>
                  </a:lnTo>
                  <a:lnTo>
                    <a:pt x="681924" y="1261641"/>
                  </a:lnTo>
                  <a:lnTo>
                    <a:pt x="699065" y="1252756"/>
                  </a:lnTo>
                  <a:lnTo>
                    <a:pt x="717475" y="1243237"/>
                  </a:lnTo>
                  <a:lnTo>
                    <a:pt x="737154" y="1234035"/>
                  </a:lnTo>
                  <a:lnTo>
                    <a:pt x="758104" y="1224833"/>
                  </a:lnTo>
                  <a:lnTo>
                    <a:pt x="779688" y="1215948"/>
                  </a:lnTo>
                  <a:lnTo>
                    <a:pt x="801907" y="1206746"/>
                  </a:lnTo>
                  <a:lnTo>
                    <a:pt x="824761" y="1197227"/>
                  </a:lnTo>
                  <a:lnTo>
                    <a:pt x="848249" y="1188343"/>
                  </a:lnTo>
                  <a:lnTo>
                    <a:pt x="895544" y="1170891"/>
                  </a:lnTo>
                  <a:lnTo>
                    <a:pt x="942204" y="1154390"/>
                  </a:lnTo>
                  <a:lnTo>
                    <a:pt x="987594" y="1138525"/>
                  </a:lnTo>
                  <a:lnTo>
                    <a:pt x="1030445" y="1124564"/>
                  </a:lnTo>
                  <a:lnTo>
                    <a:pt x="1041554" y="1118217"/>
                  </a:lnTo>
                  <a:lnTo>
                    <a:pt x="1053299" y="1112188"/>
                  </a:lnTo>
                  <a:lnTo>
                    <a:pt x="1065678" y="1107111"/>
                  </a:lnTo>
                  <a:lnTo>
                    <a:pt x="1077740" y="1102352"/>
                  </a:lnTo>
                  <a:lnTo>
                    <a:pt x="1090754" y="1097909"/>
                  </a:lnTo>
                  <a:lnTo>
                    <a:pt x="1103768" y="1094102"/>
                  </a:lnTo>
                  <a:lnTo>
                    <a:pt x="1117099" y="1090294"/>
                  </a:lnTo>
                  <a:lnTo>
                    <a:pt x="1131065" y="1087438"/>
                  </a:lnTo>
                  <a:close/>
                  <a:moveTo>
                    <a:pt x="1401445" y="0"/>
                  </a:moveTo>
                  <a:lnTo>
                    <a:pt x="1412240" y="318"/>
                  </a:lnTo>
                  <a:lnTo>
                    <a:pt x="1423353" y="635"/>
                  </a:lnTo>
                  <a:lnTo>
                    <a:pt x="1433513" y="1588"/>
                  </a:lnTo>
                  <a:lnTo>
                    <a:pt x="1444308" y="2223"/>
                  </a:lnTo>
                  <a:lnTo>
                    <a:pt x="1454786" y="3494"/>
                  </a:lnTo>
                  <a:lnTo>
                    <a:pt x="1465263" y="4764"/>
                  </a:lnTo>
                  <a:lnTo>
                    <a:pt x="1475423" y="6670"/>
                  </a:lnTo>
                  <a:lnTo>
                    <a:pt x="1485266" y="8575"/>
                  </a:lnTo>
                  <a:lnTo>
                    <a:pt x="1495426" y="10798"/>
                  </a:lnTo>
                  <a:lnTo>
                    <a:pt x="1505268" y="13339"/>
                  </a:lnTo>
                  <a:lnTo>
                    <a:pt x="1515111" y="15880"/>
                  </a:lnTo>
                  <a:lnTo>
                    <a:pt x="1524636" y="19056"/>
                  </a:lnTo>
                  <a:lnTo>
                    <a:pt x="1533843" y="22232"/>
                  </a:lnTo>
                  <a:lnTo>
                    <a:pt x="1543368" y="25726"/>
                  </a:lnTo>
                  <a:lnTo>
                    <a:pt x="1552576" y="29219"/>
                  </a:lnTo>
                  <a:lnTo>
                    <a:pt x="1561466" y="33030"/>
                  </a:lnTo>
                  <a:lnTo>
                    <a:pt x="1570356" y="37159"/>
                  </a:lnTo>
                  <a:lnTo>
                    <a:pt x="1578928" y="41605"/>
                  </a:lnTo>
                  <a:lnTo>
                    <a:pt x="1587818" y="46052"/>
                  </a:lnTo>
                  <a:lnTo>
                    <a:pt x="1596073" y="50816"/>
                  </a:lnTo>
                  <a:lnTo>
                    <a:pt x="1604646" y="55897"/>
                  </a:lnTo>
                  <a:lnTo>
                    <a:pt x="1612583" y="60979"/>
                  </a:lnTo>
                  <a:lnTo>
                    <a:pt x="1620521" y="66378"/>
                  </a:lnTo>
                  <a:lnTo>
                    <a:pt x="1628776" y="72095"/>
                  </a:lnTo>
                  <a:lnTo>
                    <a:pt x="1636078" y="77812"/>
                  </a:lnTo>
                  <a:lnTo>
                    <a:pt x="1644016" y="83528"/>
                  </a:lnTo>
                  <a:lnTo>
                    <a:pt x="1651318" y="89880"/>
                  </a:lnTo>
                  <a:lnTo>
                    <a:pt x="1658303" y="96232"/>
                  </a:lnTo>
                  <a:lnTo>
                    <a:pt x="1665606" y="102902"/>
                  </a:lnTo>
                  <a:lnTo>
                    <a:pt x="1672591" y="109571"/>
                  </a:lnTo>
                  <a:lnTo>
                    <a:pt x="1679258" y="116241"/>
                  </a:lnTo>
                  <a:lnTo>
                    <a:pt x="1685926" y="123546"/>
                  </a:lnTo>
                  <a:lnTo>
                    <a:pt x="1692593" y="130851"/>
                  </a:lnTo>
                  <a:lnTo>
                    <a:pt x="1698943" y="138155"/>
                  </a:lnTo>
                  <a:lnTo>
                    <a:pt x="1704976" y="145778"/>
                  </a:lnTo>
                  <a:lnTo>
                    <a:pt x="1710691" y="153400"/>
                  </a:lnTo>
                  <a:lnTo>
                    <a:pt x="1716723" y="161658"/>
                  </a:lnTo>
                  <a:lnTo>
                    <a:pt x="1722438" y="169597"/>
                  </a:lnTo>
                  <a:lnTo>
                    <a:pt x="1727836" y="177537"/>
                  </a:lnTo>
                  <a:lnTo>
                    <a:pt x="1733233" y="186113"/>
                  </a:lnTo>
                  <a:lnTo>
                    <a:pt x="1738313" y="194688"/>
                  </a:lnTo>
                  <a:lnTo>
                    <a:pt x="1743076" y="203263"/>
                  </a:lnTo>
                  <a:lnTo>
                    <a:pt x="1747838" y="212156"/>
                  </a:lnTo>
                  <a:lnTo>
                    <a:pt x="1752283" y="221048"/>
                  </a:lnTo>
                  <a:lnTo>
                    <a:pt x="1760856" y="239469"/>
                  </a:lnTo>
                  <a:lnTo>
                    <a:pt x="1768793" y="258207"/>
                  </a:lnTo>
                  <a:lnTo>
                    <a:pt x="1776096" y="277581"/>
                  </a:lnTo>
                  <a:lnTo>
                    <a:pt x="1782446" y="297272"/>
                  </a:lnTo>
                  <a:lnTo>
                    <a:pt x="1788161" y="317916"/>
                  </a:lnTo>
                  <a:lnTo>
                    <a:pt x="1792923" y="338560"/>
                  </a:lnTo>
                  <a:lnTo>
                    <a:pt x="1797051" y="359521"/>
                  </a:lnTo>
                  <a:lnTo>
                    <a:pt x="1799908" y="380800"/>
                  </a:lnTo>
                  <a:lnTo>
                    <a:pt x="1802448" y="402397"/>
                  </a:lnTo>
                  <a:lnTo>
                    <a:pt x="1804036" y="424946"/>
                  </a:lnTo>
                  <a:lnTo>
                    <a:pt x="1809751" y="426534"/>
                  </a:lnTo>
                  <a:lnTo>
                    <a:pt x="1815148" y="428758"/>
                  </a:lnTo>
                  <a:lnTo>
                    <a:pt x="1819911" y="431616"/>
                  </a:lnTo>
                  <a:lnTo>
                    <a:pt x="1825308" y="434474"/>
                  </a:lnTo>
                  <a:lnTo>
                    <a:pt x="1829753" y="437968"/>
                  </a:lnTo>
                  <a:lnTo>
                    <a:pt x="1834198" y="441144"/>
                  </a:lnTo>
                  <a:lnTo>
                    <a:pt x="1838326" y="445273"/>
                  </a:lnTo>
                  <a:lnTo>
                    <a:pt x="1842453" y="449401"/>
                  </a:lnTo>
                  <a:lnTo>
                    <a:pt x="1845628" y="453848"/>
                  </a:lnTo>
                  <a:lnTo>
                    <a:pt x="1849121" y="458612"/>
                  </a:lnTo>
                  <a:lnTo>
                    <a:pt x="1851978" y="463693"/>
                  </a:lnTo>
                  <a:lnTo>
                    <a:pt x="1854201" y="469728"/>
                  </a:lnTo>
                  <a:lnTo>
                    <a:pt x="1856423" y="475762"/>
                  </a:lnTo>
                  <a:lnTo>
                    <a:pt x="1858328" y="482114"/>
                  </a:lnTo>
                  <a:lnTo>
                    <a:pt x="1859916" y="488784"/>
                  </a:lnTo>
                  <a:lnTo>
                    <a:pt x="1860868" y="496088"/>
                  </a:lnTo>
                  <a:lnTo>
                    <a:pt x="1861503" y="502123"/>
                  </a:lnTo>
                  <a:lnTo>
                    <a:pt x="1862138" y="507839"/>
                  </a:lnTo>
                  <a:lnTo>
                    <a:pt x="1862138" y="513874"/>
                  </a:lnTo>
                  <a:lnTo>
                    <a:pt x="1861503" y="519908"/>
                  </a:lnTo>
                  <a:lnTo>
                    <a:pt x="1861186" y="526260"/>
                  </a:lnTo>
                  <a:lnTo>
                    <a:pt x="1860868" y="532294"/>
                  </a:lnTo>
                  <a:lnTo>
                    <a:pt x="1858963" y="544998"/>
                  </a:lnTo>
                  <a:lnTo>
                    <a:pt x="1856106" y="557385"/>
                  </a:lnTo>
                  <a:lnTo>
                    <a:pt x="1852296" y="569771"/>
                  </a:lnTo>
                  <a:lnTo>
                    <a:pt x="1847851" y="582157"/>
                  </a:lnTo>
                  <a:lnTo>
                    <a:pt x="1842771" y="593908"/>
                  </a:lnTo>
                  <a:lnTo>
                    <a:pt x="1836738" y="605342"/>
                  </a:lnTo>
                  <a:lnTo>
                    <a:pt x="1833881" y="611059"/>
                  </a:lnTo>
                  <a:lnTo>
                    <a:pt x="1830071" y="616140"/>
                  </a:lnTo>
                  <a:lnTo>
                    <a:pt x="1826578" y="621540"/>
                  </a:lnTo>
                  <a:lnTo>
                    <a:pt x="1823086" y="626621"/>
                  </a:lnTo>
                  <a:lnTo>
                    <a:pt x="1818958" y="631385"/>
                  </a:lnTo>
                  <a:lnTo>
                    <a:pt x="1814831" y="635831"/>
                  </a:lnTo>
                  <a:lnTo>
                    <a:pt x="1810703" y="640278"/>
                  </a:lnTo>
                  <a:lnTo>
                    <a:pt x="1806258" y="644407"/>
                  </a:lnTo>
                  <a:lnTo>
                    <a:pt x="1801813" y="648218"/>
                  </a:lnTo>
                  <a:lnTo>
                    <a:pt x="1797051" y="652029"/>
                  </a:lnTo>
                  <a:lnTo>
                    <a:pt x="1792288" y="655205"/>
                  </a:lnTo>
                  <a:lnTo>
                    <a:pt x="1787208" y="658063"/>
                  </a:lnTo>
                  <a:lnTo>
                    <a:pt x="1782128" y="660922"/>
                  </a:lnTo>
                  <a:lnTo>
                    <a:pt x="1777048" y="663145"/>
                  </a:lnTo>
                  <a:lnTo>
                    <a:pt x="1771651" y="681248"/>
                  </a:lnTo>
                  <a:lnTo>
                    <a:pt x="1766571" y="699033"/>
                  </a:lnTo>
                  <a:lnTo>
                    <a:pt x="1760538" y="716501"/>
                  </a:lnTo>
                  <a:lnTo>
                    <a:pt x="1754188" y="733969"/>
                  </a:lnTo>
                  <a:lnTo>
                    <a:pt x="1747521" y="751437"/>
                  </a:lnTo>
                  <a:lnTo>
                    <a:pt x="1740218" y="768587"/>
                  </a:lnTo>
                  <a:lnTo>
                    <a:pt x="1732598" y="785420"/>
                  </a:lnTo>
                  <a:lnTo>
                    <a:pt x="1724661" y="801618"/>
                  </a:lnTo>
                  <a:lnTo>
                    <a:pt x="1716406" y="817497"/>
                  </a:lnTo>
                  <a:lnTo>
                    <a:pt x="1707516" y="833695"/>
                  </a:lnTo>
                  <a:lnTo>
                    <a:pt x="1698308" y="848940"/>
                  </a:lnTo>
                  <a:lnTo>
                    <a:pt x="1688148" y="863867"/>
                  </a:lnTo>
                  <a:lnTo>
                    <a:pt x="1677988" y="878159"/>
                  </a:lnTo>
                  <a:lnTo>
                    <a:pt x="1667511" y="892451"/>
                  </a:lnTo>
                  <a:lnTo>
                    <a:pt x="1656716" y="905790"/>
                  </a:lnTo>
                  <a:lnTo>
                    <a:pt x="1644968" y="918811"/>
                  </a:lnTo>
                  <a:lnTo>
                    <a:pt x="1633221" y="931515"/>
                  </a:lnTo>
                  <a:lnTo>
                    <a:pt x="1620838" y="943266"/>
                  </a:lnTo>
                  <a:lnTo>
                    <a:pt x="1607821" y="954382"/>
                  </a:lnTo>
                  <a:lnTo>
                    <a:pt x="1594803" y="964863"/>
                  </a:lnTo>
                  <a:lnTo>
                    <a:pt x="1581151" y="974709"/>
                  </a:lnTo>
                  <a:lnTo>
                    <a:pt x="1567181" y="983919"/>
                  </a:lnTo>
                  <a:lnTo>
                    <a:pt x="1552576" y="992176"/>
                  </a:lnTo>
                  <a:lnTo>
                    <a:pt x="1545273" y="996305"/>
                  </a:lnTo>
                  <a:lnTo>
                    <a:pt x="1537336" y="1000116"/>
                  </a:lnTo>
                  <a:lnTo>
                    <a:pt x="1530033" y="1003610"/>
                  </a:lnTo>
                  <a:lnTo>
                    <a:pt x="1522096" y="1006786"/>
                  </a:lnTo>
                  <a:lnTo>
                    <a:pt x="1513841" y="1010279"/>
                  </a:lnTo>
                  <a:lnTo>
                    <a:pt x="1506221" y="1012820"/>
                  </a:lnTo>
                  <a:lnTo>
                    <a:pt x="1497966" y="1015679"/>
                  </a:lnTo>
                  <a:lnTo>
                    <a:pt x="1489711" y="1017902"/>
                  </a:lnTo>
                  <a:lnTo>
                    <a:pt x="1481456" y="1020443"/>
                  </a:lnTo>
                  <a:lnTo>
                    <a:pt x="1473201" y="1022348"/>
                  </a:lnTo>
                  <a:lnTo>
                    <a:pt x="1464628" y="1024254"/>
                  </a:lnTo>
                  <a:lnTo>
                    <a:pt x="1455738" y="1025842"/>
                  </a:lnTo>
                  <a:lnTo>
                    <a:pt x="1447166" y="1027112"/>
                  </a:lnTo>
                  <a:lnTo>
                    <a:pt x="1438276" y="1028383"/>
                  </a:lnTo>
                  <a:lnTo>
                    <a:pt x="1429068" y="1029018"/>
                  </a:lnTo>
                  <a:lnTo>
                    <a:pt x="1419860" y="1029971"/>
                  </a:lnTo>
                  <a:lnTo>
                    <a:pt x="1410653" y="1030288"/>
                  </a:lnTo>
                  <a:lnTo>
                    <a:pt x="1401445" y="1030288"/>
                  </a:lnTo>
                  <a:lnTo>
                    <a:pt x="1391920" y="1030288"/>
                  </a:lnTo>
                  <a:lnTo>
                    <a:pt x="1382713" y="1029971"/>
                  </a:lnTo>
                  <a:lnTo>
                    <a:pt x="1373823" y="1029018"/>
                  </a:lnTo>
                  <a:lnTo>
                    <a:pt x="1364933" y="1028383"/>
                  </a:lnTo>
                  <a:lnTo>
                    <a:pt x="1356043" y="1027112"/>
                  </a:lnTo>
                  <a:lnTo>
                    <a:pt x="1347153" y="1025842"/>
                  </a:lnTo>
                  <a:lnTo>
                    <a:pt x="1338580" y="1024254"/>
                  </a:lnTo>
                  <a:lnTo>
                    <a:pt x="1330008" y="1022348"/>
                  </a:lnTo>
                  <a:lnTo>
                    <a:pt x="1321753" y="1020443"/>
                  </a:lnTo>
                  <a:lnTo>
                    <a:pt x="1313180" y="1018219"/>
                  </a:lnTo>
                  <a:lnTo>
                    <a:pt x="1305243" y="1015679"/>
                  </a:lnTo>
                  <a:lnTo>
                    <a:pt x="1297305" y="1013138"/>
                  </a:lnTo>
                  <a:lnTo>
                    <a:pt x="1289050" y="1010279"/>
                  </a:lnTo>
                  <a:lnTo>
                    <a:pt x="1281430" y="1007104"/>
                  </a:lnTo>
                  <a:lnTo>
                    <a:pt x="1273493" y="1003928"/>
                  </a:lnTo>
                  <a:lnTo>
                    <a:pt x="1266190" y="1000434"/>
                  </a:lnTo>
                  <a:lnTo>
                    <a:pt x="1250950" y="992812"/>
                  </a:lnTo>
                  <a:lnTo>
                    <a:pt x="1236345" y="984554"/>
                  </a:lnTo>
                  <a:lnTo>
                    <a:pt x="1222693" y="975344"/>
                  </a:lnTo>
                  <a:lnTo>
                    <a:pt x="1209040" y="965498"/>
                  </a:lnTo>
                  <a:lnTo>
                    <a:pt x="1196023" y="955017"/>
                  </a:lnTo>
                  <a:lnTo>
                    <a:pt x="1183005" y="943901"/>
                  </a:lnTo>
                  <a:lnTo>
                    <a:pt x="1170623" y="932150"/>
                  </a:lnTo>
                  <a:lnTo>
                    <a:pt x="1158875" y="919764"/>
                  </a:lnTo>
                  <a:lnTo>
                    <a:pt x="1147128" y="907378"/>
                  </a:lnTo>
                  <a:lnTo>
                    <a:pt x="1136333" y="893721"/>
                  </a:lnTo>
                  <a:lnTo>
                    <a:pt x="1125538" y="879747"/>
                  </a:lnTo>
                  <a:lnTo>
                    <a:pt x="1115695" y="865455"/>
                  </a:lnTo>
                  <a:lnTo>
                    <a:pt x="1105853" y="850845"/>
                  </a:lnTo>
                  <a:lnTo>
                    <a:pt x="1096645" y="835601"/>
                  </a:lnTo>
                  <a:lnTo>
                    <a:pt x="1087755" y="820038"/>
                  </a:lnTo>
                  <a:lnTo>
                    <a:pt x="1079183" y="803841"/>
                  </a:lnTo>
                  <a:lnTo>
                    <a:pt x="1070928" y="787643"/>
                  </a:lnTo>
                  <a:lnTo>
                    <a:pt x="1063625" y="770811"/>
                  </a:lnTo>
                  <a:lnTo>
                    <a:pt x="1056323" y="753978"/>
                  </a:lnTo>
                  <a:lnTo>
                    <a:pt x="1049655" y="737145"/>
                  </a:lnTo>
                  <a:lnTo>
                    <a:pt x="1043305" y="719677"/>
                  </a:lnTo>
                  <a:lnTo>
                    <a:pt x="1037273" y="702209"/>
                  </a:lnTo>
                  <a:lnTo>
                    <a:pt x="1031558" y="684106"/>
                  </a:lnTo>
                  <a:lnTo>
                    <a:pt x="1026795" y="666321"/>
                  </a:lnTo>
                  <a:lnTo>
                    <a:pt x="1020763" y="664415"/>
                  </a:lnTo>
                  <a:lnTo>
                    <a:pt x="1015365" y="662827"/>
                  </a:lnTo>
                  <a:lnTo>
                    <a:pt x="1009650" y="659969"/>
                  </a:lnTo>
                  <a:lnTo>
                    <a:pt x="1004253" y="657110"/>
                  </a:lnTo>
                  <a:lnTo>
                    <a:pt x="998855" y="653617"/>
                  </a:lnTo>
                  <a:lnTo>
                    <a:pt x="993775" y="650441"/>
                  </a:lnTo>
                  <a:lnTo>
                    <a:pt x="989013" y="646312"/>
                  </a:lnTo>
                  <a:lnTo>
                    <a:pt x="984250" y="642183"/>
                  </a:lnTo>
                  <a:lnTo>
                    <a:pt x="979805" y="637737"/>
                  </a:lnTo>
                  <a:lnTo>
                    <a:pt x="975360" y="632973"/>
                  </a:lnTo>
                  <a:lnTo>
                    <a:pt x="970598" y="627891"/>
                  </a:lnTo>
                  <a:lnTo>
                    <a:pt x="966788" y="622492"/>
                  </a:lnTo>
                  <a:lnTo>
                    <a:pt x="962978" y="617411"/>
                  </a:lnTo>
                  <a:lnTo>
                    <a:pt x="959168" y="611376"/>
                  </a:lnTo>
                  <a:lnTo>
                    <a:pt x="955358" y="605660"/>
                  </a:lnTo>
                  <a:lnTo>
                    <a:pt x="952500" y="599625"/>
                  </a:lnTo>
                  <a:lnTo>
                    <a:pt x="949325" y="593591"/>
                  </a:lnTo>
                  <a:lnTo>
                    <a:pt x="946468" y="587239"/>
                  </a:lnTo>
                  <a:lnTo>
                    <a:pt x="943610" y="580887"/>
                  </a:lnTo>
                  <a:lnTo>
                    <a:pt x="941388" y="574535"/>
                  </a:lnTo>
                  <a:lnTo>
                    <a:pt x="939165" y="567865"/>
                  </a:lnTo>
                  <a:lnTo>
                    <a:pt x="937260" y="561196"/>
                  </a:lnTo>
                  <a:lnTo>
                    <a:pt x="935355" y="554526"/>
                  </a:lnTo>
                  <a:lnTo>
                    <a:pt x="934085" y="547857"/>
                  </a:lnTo>
                  <a:lnTo>
                    <a:pt x="932815" y="541505"/>
                  </a:lnTo>
                  <a:lnTo>
                    <a:pt x="931863" y="534835"/>
                  </a:lnTo>
                  <a:lnTo>
                    <a:pt x="930910" y="528166"/>
                  </a:lnTo>
                  <a:lnTo>
                    <a:pt x="930593" y="521496"/>
                  </a:lnTo>
                  <a:lnTo>
                    <a:pt x="930275" y="515144"/>
                  </a:lnTo>
                  <a:lnTo>
                    <a:pt x="930275" y="508792"/>
                  </a:lnTo>
                  <a:lnTo>
                    <a:pt x="930593" y="502440"/>
                  </a:lnTo>
                  <a:lnTo>
                    <a:pt x="931228" y="496088"/>
                  </a:lnTo>
                  <a:lnTo>
                    <a:pt x="932498" y="488148"/>
                  </a:lnTo>
                  <a:lnTo>
                    <a:pt x="934403" y="480526"/>
                  </a:lnTo>
                  <a:lnTo>
                    <a:pt x="936625" y="473539"/>
                  </a:lnTo>
                  <a:lnTo>
                    <a:pt x="939165" y="466869"/>
                  </a:lnTo>
                  <a:lnTo>
                    <a:pt x="942023" y="460835"/>
                  </a:lnTo>
                  <a:lnTo>
                    <a:pt x="945515" y="455436"/>
                  </a:lnTo>
                  <a:lnTo>
                    <a:pt x="949325" y="450037"/>
                  </a:lnTo>
                  <a:lnTo>
                    <a:pt x="953770" y="445273"/>
                  </a:lnTo>
                  <a:lnTo>
                    <a:pt x="958215" y="440826"/>
                  </a:lnTo>
                  <a:lnTo>
                    <a:pt x="962978" y="437015"/>
                  </a:lnTo>
                  <a:lnTo>
                    <a:pt x="968058" y="433204"/>
                  </a:lnTo>
                  <a:lnTo>
                    <a:pt x="973773" y="430345"/>
                  </a:lnTo>
                  <a:lnTo>
                    <a:pt x="979805" y="427805"/>
                  </a:lnTo>
                  <a:lnTo>
                    <a:pt x="985520" y="425264"/>
                  </a:lnTo>
                  <a:lnTo>
                    <a:pt x="992188" y="423358"/>
                  </a:lnTo>
                  <a:lnTo>
                    <a:pt x="998855" y="421453"/>
                  </a:lnTo>
                  <a:lnTo>
                    <a:pt x="1000443" y="399538"/>
                  </a:lnTo>
                  <a:lnTo>
                    <a:pt x="1002983" y="377942"/>
                  </a:lnTo>
                  <a:lnTo>
                    <a:pt x="1006475" y="356663"/>
                  </a:lnTo>
                  <a:lnTo>
                    <a:pt x="1010603" y="336019"/>
                  </a:lnTo>
                  <a:lnTo>
                    <a:pt x="1015365" y="315057"/>
                  </a:lnTo>
                  <a:lnTo>
                    <a:pt x="1020763" y="295049"/>
                  </a:lnTo>
                  <a:lnTo>
                    <a:pt x="1027748" y="275358"/>
                  </a:lnTo>
                  <a:lnTo>
                    <a:pt x="1034733" y="256302"/>
                  </a:lnTo>
                  <a:lnTo>
                    <a:pt x="1042353" y="237564"/>
                  </a:lnTo>
                  <a:lnTo>
                    <a:pt x="1051243" y="219143"/>
                  </a:lnTo>
                  <a:lnTo>
                    <a:pt x="1060768" y="201675"/>
                  </a:lnTo>
                  <a:lnTo>
                    <a:pt x="1065530" y="193417"/>
                  </a:lnTo>
                  <a:lnTo>
                    <a:pt x="1070610" y="184842"/>
                  </a:lnTo>
                  <a:lnTo>
                    <a:pt x="1076008" y="176585"/>
                  </a:lnTo>
                  <a:lnTo>
                    <a:pt x="1081405" y="168327"/>
                  </a:lnTo>
                  <a:lnTo>
                    <a:pt x="1087120" y="160070"/>
                  </a:lnTo>
                  <a:lnTo>
                    <a:pt x="1092835" y="152447"/>
                  </a:lnTo>
                  <a:lnTo>
                    <a:pt x="1098868" y="144507"/>
                  </a:lnTo>
                  <a:lnTo>
                    <a:pt x="1104900" y="137202"/>
                  </a:lnTo>
                  <a:lnTo>
                    <a:pt x="1111250" y="129580"/>
                  </a:lnTo>
                  <a:lnTo>
                    <a:pt x="1117600" y="122593"/>
                  </a:lnTo>
                  <a:lnTo>
                    <a:pt x="1124268" y="115606"/>
                  </a:lnTo>
                  <a:lnTo>
                    <a:pt x="1131253" y="108619"/>
                  </a:lnTo>
                  <a:lnTo>
                    <a:pt x="1137920" y="101949"/>
                  </a:lnTo>
                  <a:lnTo>
                    <a:pt x="1144905" y="95597"/>
                  </a:lnTo>
                  <a:lnTo>
                    <a:pt x="1152525" y="89245"/>
                  </a:lnTo>
                  <a:lnTo>
                    <a:pt x="1159828" y="82893"/>
                  </a:lnTo>
                  <a:lnTo>
                    <a:pt x="1167130" y="76859"/>
                  </a:lnTo>
                  <a:lnTo>
                    <a:pt x="1175068" y="71460"/>
                  </a:lnTo>
                  <a:lnTo>
                    <a:pt x="1183005" y="65743"/>
                  </a:lnTo>
                  <a:lnTo>
                    <a:pt x="1190943" y="60661"/>
                  </a:lnTo>
                  <a:lnTo>
                    <a:pt x="1198880" y="55262"/>
                  </a:lnTo>
                  <a:lnTo>
                    <a:pt x="1207453" y="50498"/>
                  </a:lnTo>
                  <a:lnTo>
                    <a:pt x="1216025" y="45734"/>
                  </a:lnTo>
                  <a:lnTo>
                    <a:pt x="1224598" y="41288"/>
                  </a:lnTo>
                  <a:lnTo>
                    <a:pt x="1233170" y="36841"/>
                  </a:lnTo>
                  <a:lnTo>
                    <a:pt x="1242060" y="32713"/>
                  </a:lnTo>
                  <a:lnTo>
                    <a:pt x="1250950" y="28902"/>
                  </a:lnTo>
                  <a:lnTo>
                    <a:pt x="1260158" y="25408"/>
                  </a:lnTo>
                  <a:lnTo>
                    <a:pt x="1269365" y="21914"/>
                  </a:lnTo>
                  <a:lnTo>
                    <a:pt x="1278890" y="19056"/>
                  </a:lnTo>
                  <a:lnTo>
                    <a:pt x="1288415" y="15880"/>
                  </a:lnTo>
                  <a:lnTo>
                    <a:pt x="1297940" y="13339"/>
                  </a:lnTo>
                  <a:lnTo>
                    <a:pt x="1307783" y="10798"/>
                  </a:lnTo>
                  <a:lnTo>
                    <a:pt x="1317625" y="8575"/>
                  </a:lnTo>
                  <a:lnTo>
                    <a:pt x="1327785" y="6670"/>
                  </a:lnTo>
                  <a:lnTo>
                    <a:pt x="1337945" y="4764"/>
                  </a:lnTo>
                  <a:lnTo>
                    <a:pt x="1348105" y="3494"/>
                  </a:lnTo>
                  <a:lnTo>
                    <a:pt x="1358583" y="2223"/>
                  </a:lnTo>
                  <a:lnTo>
                    <a:pt x="1369060" y="1588"/>
                  </a:lnTo>
                  <a:lnTo>
                    <a:pt x="1379855" y="635"/>
                  </a:lnTo>
                  <a:lnTo>
                    <a:pt x="1390650" y="318"/>
                  </a:lnTo>
                  <a:lnTo>
                    <a:pt x="140144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35790" y="2082509"/>
            <a:ext cx="2688299" cy="2688299"/>
            <a:chOff x="1187624" y="1496569"/>
            <a:chExt cx="2016224" cy="2016224"/>
          </a:xfrm>
        </p:grpSpPr>
        <p:sp>
          <p:nvSpPr>
            <p:cNvPr id="7" name="椭圆 6"/>
            <p:cNvSpPr/>
            <p:nvPr/>
          </p:nvSpPr>
          <p:spPr>
            <a:xfrm>
              <a:off x="1187624" y="1496569"/>
              <a:ext cx="2016224" cy="2016224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7861" y="1793208"/>
              <a:ext cx="1415751" cy="1415751"/>
            </a:xfrm>
            <a:prstGeom prst="ellipse">
              <a:avLst/>
            </a:prstGeom>
            <a:solidFill>
              <a:srgbClr val="101A36"/>
            </a:solidFill>
            <a:ln>
              <a:noFill/>
            </a:ln>
            <a:effectLst>
              <a:innerShdw blurRad="76200" dist="508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735" b="1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799692" y="2676716"/>
              <a:ext cx="792088" cy="37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65" b="1" dirty="0">
                  <a:solidFill>
                    <a:schemeClr val="bg1"/>
                  </a:solidFill>
                </a:rPr>
                <a:t>目 录</a:t>
              </a:r>
              <a:endParaRPr lang="zh-CN" altLang="en-US" sz="2665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1973623" y="1954837"/>
              <a:ext cx="444227" cy="666341"/>
            </a:xfrm>
            <a:custGeom>
              <a:avLst/>
              <a:gdLst>
                <a:gd name="T0" fmla="*/ 907356 w 545"/>
                <a:gd name="T1" fmla="*/ 1070349 h 619"/>
                <a:gd name="T2" fmla="*/ 259874 w 545"/>
                <a:gd name="T3" fmla="*/ 1113977 h 619"/>
                <a:gd name="T4" fmla="*/ 907356 w 545"/>
                <a:gd name="T5" fmla="*/ 1198326 h 619"/>
                <a:gd name="T6" fmla="*/ 907356 w 545"/>
                <a:gd name="T7" fmla="*/ 1070349 h 619"/>
                <a:gd name="T8" fmla="*/ 907356 w 545"/>
                <a:gd name="T9" fmla="*/ 1369931 h 619"/>
                <a:gd name="T10" fmla="*/ 259874 w 545"/>
                <a:gd name="T11" fmla="*/ 1413559 h 619"/>
                <a:gd name="T12" fmla="*/ 907356 w 545"/>
                <a:gd name="T13" fmla="*/ 1457187 h 619"/>
                <a:gd name="T14" fmla="*/ 907356 w 545"/>
                <a:gd name="T15" fmla="*/ 1369931 h 619"/>
                <a:gd name="T16" fmla="*/ 1037292 w 545"/>
                <a:gd name="T17" fmla="*/ 215233 h 619"/>
                <a:gd name="T18" fmla="*/ 907356 w 545"/>
                <a:gd name="T19" fmla="*/ 84348 h 619"/>
                <a:gd name="T20" fmla="*/ 583615 w 545"/>
                <a:gd name="T21" fmla="*/ 0 h 619"/>
                <a:gd name="T22" fmla="*/ 290706 w 545"/>
                <a:gd name="T23" fmla="*/ 84348 h 619"/>
                <a:gd name="T24" fmla="*/ 160769 w 545"/>
                <a:gd name="T25" fmla="*/ 215233 h 619"/>
                <a:gd name="T26" fmla="*/ 0 w 545"/>
                <a:gd name="T27" fmla="*/ 1585164 h 619"/>
                <a:gd name="T28" fmla="*/ 1037292 w 545"/>
                <a:gd name="T29" fmla="*/ 1797488 h 619"/>
                <a:gd name="T30" fmla="*/ 1198062 w 545"/>
                <a:gd name="T31" fmla="*/ 427558 h 619"/>
                <a:gd name="T32" fmla="*/ 389811 w 545"/>
                <a:gd name="T33" fmla="*/ 215233 h 619"/>
                <a:gd name="T34" fmla="*/ 486713 w 545"/>
                <a:gd name="T35" fmla="*/ 215233 h 619"/>
                <a:gd name="T36" fmla="*/ 713551 w 545"/>
                <a:gd name="T37" fmla="*/ 215233 h 619"/>
                <a:gd name="T38" fmla="*/ 810453 w 545"/>
                <a:gd name="T39" fmla="*/ 427558 h 619"/>
                <a:gd name="T40" fmla="*/ 389811 w 545"/>
                <a:gd name="T41" fmla="*/ 215233 h 619"/>
                <a:gd name="T42" fmla="*/ 1101160 w 545"/>
                <a:gd name="T43" fmla="*/ 1585164 h 619"/>
                <a:gd name="T44" fmla="*/ 160769 w 545"/>
                <a:gd name="T45" fmla="*/ 1713140 h 619"/>
                <a:gd name="T46" fmla="*/ 63867 w 545"/>
                <a:gd name="T47" fmla="*/ 427558 h 619"/>
                <a:gd name="T48" fmla="*/ 290706 w 545"/>
                <a:gd name="T49" fmla="*/ 343210 h 619"/>
                <a:gd name="T50" fmla="*/ 907356 w 545"/>
                <a:gd name="T51" fmla="*/ 558443 h 619"/>
                <a:gd name="T52" fmla="*/ 1037292 w 545"/>
                <a:gd name="T53" fmla="*/ 343210 h 619"/>
                <a:gd name="T54" fmla="*/ 1101160 w 545"/>
                <a:gd name="T55" fmla="*/ 1585164 h 619"/>
                <a:gd name="T56" fmla="*/ 907356 w 545"/>
                <a:gd name="T57" fmla="*/ 770768 h 619"/>
                <a:gd name="T58" fmla="*/ 259874 w 545"/>
                <a:gd name="T59" fmla="*/ 858024 h 619"/>
                <a:gd name="T60" fmla="*/ 907356 w 545"/>
                <a:gd name="T61" fmla="*/ 898744 h 619"/>
                <a:gd name="T62" fmla="*/ 907356 w 545"/>
                <a:gd name="T63" fmla="*/ 770768 h 6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619">
                  <a:moveTo>
                    <a:pt x="412" y="368"/>
                  </a:moveTo>
                  <a:lnTo>
                    <a:pt x="412" y="368"/>
                  </a:lnTo>
                  <a:cubicBezTo>
                    <a:pt x="132" y="368"/>
                    <a:pt x="132" y="368"/>
                    <a:pt x="132" y="368"/>
                  </a:cubicBezTo>
                  <a:cubicBezTo>
                    <a:pt x="118" y="368"/>
                    <a:pt x="118" y="383"/>
                    <a:pt x="118" y="383"/>
                  </a:cubicBezTo>
                  <a:cubicBezTo>
                    <a:pt x="118" y="398"/>
                    <a:pt x="118" y="412"/>
                    <a:pt x="132" y="412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2" y="412"/>
                    <a:pt x="427" y="398"/>
                    <a:pt x="427" y="383"/>
                  </a:cubicBezTo>
                  <a:lnTo>
                    <a:pt x="412" y="368"/>
                  </a:lnTo>
                  <a:close/>
                  <a:moveTo>
                    <a:pt x="412" y="471"/>
                  </a:moveTo>
                  <a:lnTo>
                    <a:pt x="412" y="471"/>
                  </a:lnTo>
                  <a:cubicBezTo>
                    <a:pt x="132" y="471"/>
                    <a:pt x="132" y="471"/>
                    <a:pt x="132" y="471"/>
                  </a:cubicBezTo>
                  <a:cubicBezTo>
                    <a:pt x="118" y="471"/>
                    <a:pt x="118" y="471"/>
                    <a:pt x="118" y="486"/>
                  </a:cubicBezTo>
                  <a:cubicBezTo>
                    <a:pt x="118" y="501"/>
                    <a:pt x="118" y="501"/>
                    <a:pt x="132" y="501"/>
                  </a:cubicBezTo>
                  <a:cubicBezTo>
                    <a:pt x="412" y="501"/>
                    <a:pt x="412" y="501"/>
                    <a:pt x="412" y="501"/>
                  </a:cubicBezTo>
                  <a:cubicBezTo>
                    <a:pt x="412" y="501"/>
                    <a:pt x="427" y="501"/>
                    <a:pt x="427" y="486"/>
                  </a:cubicBezTo>
                  <a:cubicBezTo>
                    <a:pt x="427" y="471"/>
                    <a:pt x="412" y="471"/>
                    <a:pt x="412" y="471"/>
                  </a:cubicBezTo>
                  <a:close/>
                  <a:moveTo>
                    <a:pt x="471" y="74"/>
                  </a:moveTo>
                  <a:lnTo>
                    <a:pt x="471" y="74"/>
                  </a:lnTo>
                  <a:cubicBezTo>
                    <a:pt x="412" y="74"/>
                    <a:pt x="412" y="74"/>
                    <a:pt x="412" y="74"/>
                  </a:cubicBezTo>
                  <a:cubicBezTo>
                    <a:pt x="412" y="29"/>
                    <a:pt x="412" y="29"/>
                    <a:pt x="412" y="29"/>
                  </a:cubicBezTo>
                  <a:cubicBezTo>
                    <a:pt x="353" y="29"/>
                    <a:pt x="353" y="29"/>
                    <a:pt x="353" y="29"/>
                  </a:cubicBezTo>
                  <a:cubicBezTo>
                    <a:pt x="339" y="15"/>
                    <a:pt x="309" y="0"/>
                    <a:pt x="265" y="0"/>
                  </a:cubicBezTo>
                  <a:cubicBezTo>
                    <a:pt x="235" y="0"/>
                    <a:pt x="206" y="15"/>
                    <a:pt x="19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29" y="74"/>
                    <a:pt x="0" y="103"/>
                    <a:pt x="0" y="147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18"/>
                    <a:pt x="73" y="618"/>
                  </a:cubicBezTo>
                  <a:cubicBezTo>
                    <a:pt x="471" y="618"/>
                    <a:pt x="471" y="618"/>
                    <a:pt x="471" y="618"/>
                  </a:cubicBezTo>
                  <a:cubicBezTo>
                    <a:pt x="515" y="618"/>
                    <a:pt x="544" y="589"/>
                    <a:pt x="544" y="545"/>
                  </a:cubicBezTo>
                  <a:cubicBezTo>
                    <a:pt x="544" y="147"/>
                    <a:pt x="544" y="147"/>
                    <a:pt x="544" y="147"/>
                  </a:cubicBezTo>
                  <a:cubicBezTo>
                    <a:pt x="544" y="103"/>
                    <a:pt x="515" y="74"/>
                    <a:pt x="471" y="74"/>
                  </a:cubicBezTo>
                  <a:close/>
                  <a:moveTo>
                    <a:pt x="177" y="74"/>
                  </a:moveTo>
                  <a:lnTo>
                    <a:pt x="177" y="74"/>
                  </a:lnTo>
                  <a:cubicBezTo>
                    <a:pt x="221" y="74"/>
                    <a:pt x="221" y="74"/>
                    <a:pt x="221" y="74"/>
                  </a:cubicBezTo>
                  <a:cubicBezTo>
                    <a:pt x="221" y="59"/>
                    <a:pt x="235" y="29"/>
                    <a:pt x="265" y="29"/>
                  </a:cubicBezTo>
                  <a:cubicBezTo>
                    <a:pt x="294" y="29"/>
                    <a:pt x="324" y="59"/>
                    <a:pt x="324" y="74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8" y="147"/>
                    <a:pt x="368" y="147"/>
                    <a:pt x="368" y="147"/>
                  </a:cubicBezTo>
                  <a:cubicBezTo>
                    <a:pt x="177" y="147"/>
                    <a:pt x="177" y="147"/>
                    <a:pt x="177" y="147"/>
                  </a:cubicBezTo>
                  <a:lnTo>
                    <a:pt x="177" y="74"/>
                  </a:lnTo>
                  <a:close/>
                  <a:moveTo>
                    <a:pt x="500" y="545"/>
                  </a:moveTo>
                  <a:lnTo>
                    <a:pt x="500" y="545"/>
                  </a:lnTo>
                  <a:cubicBezTo>
                    <a:pt x="500" y="559"/>
                    <a:pt x="486" y="589"/>
                    <a:pt x="471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59"/>
                    <a:pt x="29" y="545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29" y="133"/>
                    <a:pt x="59" y="118"/>
                    <a:pt x="73" y="118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412" y="192"/>
                    <a:pt x="412" y="192"/>
                    <a:pt x="412" y="192"/>
                  </a:cubicBezTo>
                  <a:cubicBezTo>
                    <a:pt x="412" y="118"/>
                    <a:pt x="412" y="118"/>
                    <a:pt x="412" y="118"/>
                  </a:cubicBezTo>
                  <a:cubicBezTo>
                    <a:pt x="471" y="118"/>
                    <a:pt x="471" y="118"/>
                    <a:pt x="471" y="118"/>
                  </a:cubicBezTo>
                  <a:cubicBezTo>
                    <a:pt x="486" y="118"/>
                    <a:pt x="500" y="133"/>
                    <a:pt x="500" y="147"/>
                  </a:cubicBezTo>
                  <a:lnTo>
                    <a:pt x="500" y="545"/>
                  </a:lnTo>
                  <a:close/>
                  <a:moveTo>
                    <a:pt x="412" y="265"/>
                  </a:moveTo>
                  <a:lnTo>
                    <a:pt x="412" y="265"/>
                  </a:lnTo>
                  <a:cubicBezTo>
                    <a:pt x="132" y="265"/>
                    <a:pt x="132" y="265"/>
                    <a:pt x="132" y="265"/>
                  </a:cubicBezTo>
                  <a:cubicBezTo>
                    <a:pt x="118" y="265"/>
                    <a:pt x="118" y="280"/>
                    <a:pt x="118" y="295"/>
                  </a:cubicBezTo>
                  <a:cubicBezTo>
                    <a:pt x="118" y="295"/>
                    <a:pt x="118" y="309"/>
                    <a:pt x="132" y="309"/>
                  </a:cubicBezTo>
                  <a:cubicBezTo>
                    <a:pt x="412" y="309"/>
                    <a:pt x="412" y="309"/>
                    <a:pt x="412" y="309"/>
                  </a:cubicBezTo>
                  <a:lnTo>
                    <a:pt x="427" y="295"/>
                  </a:lnTo>
                  <a:cubicBezTo>
                    <a:pt x="427" y="280"/>
                    <a:pt x="412" y="265"/>
                    <a:pt x="412" y="2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162544" tIns="81273" rIns="162544" bIns="81273"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84110" y="2142803"/>
            <a:ext cx="1200000" cy="1200000"/>
            <a:chOff x="3851920" y="40902"/>
            <a:chExt cx="900000" cy="900000"/>
          </a:xfrm>
        </p:grpSpPr>
        <p:sp>
          <p:nvSpPr>
            <p:cNvPr id="12" name="MH_Other_2"/>
            <p:cNvSpPr/>
            <p:nvPr>
              <p:custDataLst>
                <p:tags r:id="rId3"/>
              </p:custDataLst>
            </p:nvPr>
          </p:nvSpPr>
          <p:spPr>
            <a:xfrm>
              <a:off x="3851920" y="40902"/>
              <a:ext cx="900000" cy="90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MH_Title_1"/>
            <p:cNvSpPr/>
            <p:nvPr>
              <p:custDataLst>
                <p:tags r:id="rId4"/>
              </p:custDataLst>
            </p:nvPr>
          </p:nvSpPr>
          <p:spPr>
            <a:xfrm>
              <a:off x="3995102" y="184084"/>
              <a:ext cx="613636" cy="613636"/>
            </a:xfrm>
            <a:prstGeom prst="ellipse">
              <a:avLst/>
            </a:prstGeom>
            <a:solidFill>
              <a:srgbClr val="101A36"/>
            </a:solidFill>
            <a:ln>
              <a:noFill/>
            </a:ln>
            <a:effectLst>
              <a:innerShdw blurRad="76200" dist="508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3735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KSO_Shape"/>
            <p:cNvSpPr>
              <a:spLocks noChangeAspect="1"/>
            </p:cNvSpPr>
            <p:nvPr/>
          </p:nvSpPr>
          <p:spPr bwMode="auto">
            <a:xfrm>
              <a:off x="4180700" y="298997"/>
              <a:ext cx="242440" cy="383810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84110" y="3578936"/>
            <a:ext cx="1200000" cy="1200000"/>
            <a:chOff x="5076056" y="49893"/>
            <a:chExt cx="900000" cy="900000"/>
          </a:xfrm>
        </p:grpSpPr>
        <p:sp>
          <p:nvSpPr>
            <p:cNvPr id="16" name="MH_Other_2"/>
            <p:cNvSpPr/>
            <p:nvPr>
              <p:custDataLst>
                <p:tags r:id="rId5"/>
              </p:custDataLst>
            </p:nvPr>
          </p:nvSpPr>
          <p:spPr>
            <a:xfrm>
              <a:off x="5076056" y="49893"/>
              <a:ext cx="900000" cy="90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MH_Title_1"/>
            <p:cNvSpPr/>
            <p:nvPr>
              <p:custDataLst>
                <p:tags r:id="rId6"/>
              </p:custDataLst>
            </p:nvPr>
          </p:nvSpPr>
          <p:spPr>
            <a:xfrm>
              <a:off x="5219238" y="193075"/>
              <a:ext cx="613636" cy="613636"/>
            </a:xfrm>
            <a:prstGeom prst="ellipse">
              <a:avLst/>
            </a:prstGeom>
            <a:solidFill>
              <a:srgbClr val="101A36"/>
            </a:solidFill>
            <a:ln>
              <a:noFill/>
            </a:ln>
            <a:effectLst>
              <a:innerShdw blurRad="76200" dist="508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3735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KSO_Shape"/>
            <p:cNvSpPr>
              <a:spLocks noChangeAspect="1"/>
            </p:cNvSpPr>
            <p:nvPr/>
          </p:nvSpPr>
          <p:spPr bwMode="auto">
            <a:xfrm>
              <a:off x="5347856" y="333568"/>
              <a:ext cx="356400" cy="356400"/>
            </a:xfrm>
            <a:custGeom>
              <a:avLst/>
              <a:gdLst>
                <a:gd name="T0" fmla="*/ 2147483646 w 4409"/>
                <a:gd name="T1" fmla="*/ 2147483646 h 4408"/>
                <a:gd name="T2" fmla="*/ 2147483646 w 4409"/>
                <a:gd name="T3" fmla="*/ 2147483646 h 4408"/>
                <a:gd name="T4" fmla="*/ 2147483646 w 4409"/>
                <a:gd name="T5" fmla="*/ 2147483646 h 4408"/>
                <a:gd name="T6" fmla="*/ 2147483646 w 4409"/>
                <a:gd name="T7" fmla="*/ 2147483646 h 4408"/>
                <a:gd name="T8" fmla="*/ 2147483646 w 4409"/>
                <a:gd name="T9" fmla="*/ 2147483646 h 4408"/>
                <a:gd name="T10" fmla="*/ 2147483646 w 4409"/>
                <a:gd name="T11" fmla="*/ 2147483646 h 4408"/>
                <a:gd name="T12" fmla="*/ 2147483646 w 4409"/>
                <a:gd name="T13" fmla="*/ 2147483646 h 4408"/>
                <a:gd name="T14" fmla="*/ 2147483646 w 4409"/>
                <a:gd name="T15" fmla="*/ 2147483646 h 4408"/>
                <a:gd name="T16" fmla="*/ 481718167 w 4409"/>
                <a:gd name="T17" fmla="*/ 2147483646 h 4408"/>
                <a:gd name="T18" fmla="*/ 321145301 w 4409"/>
                <a:gd name="T19" fmla="*/ 2147483646 h 4408"/>
                <a:gd name="T20" fmla="*/ 2147483646 w 4409"/>
                <a:gd name="T21" fmla="*/ 2147483646 h 4408"/>
                <a:gd name="T22" fmla="*/ 2147483646 w 4409"/>
                <a:gd name="T23" fmla="*/ 2147483646 h 4408"/>
                <a:gd name="T24" fmla="*/ 2147483646 w 4409"/>
                <a:gd name="T25" fmla="*/ 2147483646 h 4408"/>
                <a:gd name="T26" fmla="*/ 2147483646 w 4409"/>
                <a:gd name="T27" fmla="*/ 2147483646 h 4408"/>
                <a:gd name="T28" fmla="*/ 2147483646 w 4409"/>
                <a:gd name="T29" fmla="*/ 2147483646 h 4408"/>
                <a:gd name="T30" fmla="*/ 2147483646 w 4409"/>
                <a:gd name="T31" fmla="*/ 2147483646 h 4408"/>
                <a:gd name="T32" fmla="*/ 2147483646 w 4409"/>
                <a:gd name="T33" fmla="*/ 2147483646 h 4408"/>
                <a:gd name="T34" fmla="*/ 2147483646 w 4409"/>
                <a:gd name="T35" fmla="*/ 2147483646 h 4408"/>
                <a:gd name="T36" fmla="*/ 2147483646 w 4409"/>
                <a:gd name="T37" fmla="*/ 2147483646 h 4408"/>
                <a:gd name="T38" fmla="*/ 2147483646 w 4409"/>
                <a:gd name="T39" fmla="*/ 2147483646 h 4408"/>
                <a:gd name="T40" fmla="*/ 2147483646 w 4409"/>
                <a:gd name="T41" fmla="*/ 2147483646 h 4408"/>
                <a:gd name="T42" fmla="*/ 2147483646 w 4409"/>
                <a:gd name="T43" fmla="*/ 2147483646 h 4408"/>
                <a:gd name="T44" fmla="*/ 2147483646 w 4409"/>
                <a:gd name="T45" fmla="*/ 2147483646 h 4408"/>
                <a:gd name="T46" fmla="*/ 2147483646 w 4409"/>
                <a:gd name="T47" fmla="*/ 2147483646 h 4408"/>
                <a:gd name="T48" fmla="*/ 2147483646 w 4409"/>
                <a:gd name="T49" fmla="*/ 2147483646 h 4408"/>
                <a:gd name="T50" fmla="*/ 2147483646 w 4409"/>
                <a:gd name="T51" fmla="*/ 2147483646 h 4408"/>
                <a:gd name="T52" fmla="*/ 2147483646 w 4409"/>
                <a:gd name="T53" fmla="*/ 2147483646 h 4408"/>
                <a:gd name="T54" fmla="*/ 2147483646 w 4409"/>
                <a:gd name="T55" fmla="*/ 2147483646 h 4408"/>
                <a:gd name="T56" fmla="*/ 2147483646 w 4409"/>
                <a:gd name="T57" fmla="*/ 2147483646 h 4408"/>
                <a:gd name="T58" fmla="*/ 2147483646 w 4409"/>
                <a:gd name="T59" fmla="*/ 2147483646 h 4408"/>
                <a:gd name="T60" fmla="*/ 2147483646 w 4409"/>
                <a:gd name="T61" fmla="*/ 2147483646 h 4408"/>
                <a:gd name="T62" fmla="*/ 2147483646 w 4409"/>
                <a:gd name="T63" fmla="*/ 2147483646 h 4408"/>
                <a:gd name="T64" fmla="*/ 2147483646 w 4409"/>
                <a:gd name="T65" fmla="*/ 2147483646 h 4408"/>
                <a:gd name="T66" fmla="*/ 2147483646 w 4409"/>
                <a:gd name="T67" fmla="*/ 2147483646 h 4408"/>
                <a:gd name="T68" fmla="*/ 2147483646 w 4409"/>
                <a:gd name="T69" fmla="*/ 2147483646 h 4408"/>
                <a:gd name="T70" fmla="*/ 2147483646 w 4409"/>
                <a:gd name="T71" fmla="*/ 2147483646 h 4408"/>
                <a:gd name="T72" fmla="*/ 2147483646 w 4409"/>
                <a:gd name="T73" fmla="*/ 2147483646 h 4408"/>
                <a:gd name="T74" fmla="*/ 2147483646 w 4409"/>
                <a:gd name="T75" fmla="*/ 2147483646 h 4408"/>
                <a:gd name="T76" fmla="*/ 2147483646 w 4409"/>
                <a:gd name="T77" fmla="*/ 2147483646 h 4408"/>
                <a:gd name="T78" fmla="*/ 2147483646 w 4409"/>
                <a:gd name="T79" fmla="*/ 2147483646 h 4408"/>
                <a:gd name="T80" fmla="*/ 2147483646 w 4409"/>
                <a:gd name="T81" fmla="*/ 2147483646 h 4408"/>
                <a:gd name="T82" fmla="*/ 2147483646 w 4409"/>
                <a:gd name="T83" fmla="*/ 2147483646 h 4408"/>
                <a:gd name="T84" fmla="*/ 2147483646 w 4409"/>
                <a:gd name="T85" fmla="*/ 2147483646 h 4408"/>
                <a:gd name="T86" fmla="*/ 2147483646 w 4409"/>
                <a:gd name="T87" fmla="*/ 2147483646 h 4408"/>
                <a:gd name="T88" fmla="*/ 2147483646 w 4409"/>
                <a:gd name="T89" fmla="*/ 2147483646 h 4408"/>
                <a:gd name="T90" fmla="*/ 2147483646 w 4409"/>
                <a:gd name="T91" fmla="*/ 2147483646 h 4408"/>
                <a:gd name="T92" fmla="*/ 2147483646 w 4409"/>
                <a:gd name="T93" fmla="*/ 2147483646 h 4408"/>
                <a:gd name="T94" fmla="*/ 2147483646 w 4409"/>
                <a:gd name="T95" fmla="*/ 2147483646 h 4408"/>
                <a:gd name="T96" fmla="*/ 2147483646 w 4409"/>
                <a:gd name="T97" fmla="*/ 2147483646 h 4408"/>
                <a:gd name="T98" fmla="*/ 2147483646 w 4409"/>
                <a:gd name="T99" fmla="*/ 2147483646 h 4408"/>
                <a:gd name="T100" fmla="*/ 2147483646 w 4409"/>
                <a:gd name="T101" fmla="*/ 2147483646 h 4408"/>
                <a:gd name="T102" fmla="*/ 2147483646 w 4409"/>
                <a:gd name="T103" fmla="*/ 2147483646 h 4408"/>
                <a:gd name="T104" fmla="*/ 2147483646 w 4409"/>
                <a:gd name="T105" fmla="*/ 2147483646 h 4408"/>
                <a:gd name="T106" fmla="*/ 2147483646 w 4409"/>
                <a:gd name="T107" fmla="*/ 2147483646 h 4408"/>
                <a:gd name="T108" fmla="*/ 2147483646 w 4409"/>
                <a:gd name="T109" fmla="*/ 2147483646 h 4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409" h="4408">
                  <a:moveTo>
                    <a:pt x="3025" y="2127"/>
                  </a:moveTo>
                  <a:lnTo>
                    <a:pt x="3025" y="2127"/>
                  </a:lnTo>
                  <a:lnTo>
                    <a:pt x="3097" y="2107"/>
                  </a:lnTo>
                  <a:lnTo>
                    <a:pt x="3179" y="2081"/>
                  </a:lnTo>
                  <a:lnTo>
                    <a:pt x="3271" y="2053"/>
                  </a:lnTo>
                  <a:lnTo>
                    <a:pt x="3375" y="2020"/>
                  </a:lnTo>
                  <a:lnTo>
                    <a:pt x="3429" y="2002"/>
                  </a:lnTo>
                  <a:lnTo>
                    <a:pt x="3481" y="1982"/>
                  </a:lnTo>
                  <a:lnTo>
                    <a:pt x="3532" y="1961"/>
                  </a:lnTo>
                  <a:lnTo>
                    <a:pt x="3580" y="1938"/>
                  </a:lnTo>
                  <a:lnTo>
                    <a:pt x="3626" y="1914"/>
                  </a:lnTo>
                  <a:lnTo>
                    <a:pt x="3672" y="1889"/>
                  </a:lnTo>
                  <a:lnTo>
                    <a:pt x="3715" y="1861"/>
                  </a:lnTo>
                  <a:lnTo>
                    <a:pt x="3756" y="1834"/>
                  </a:lnTo>
                  <a:lnTo>
                    <a:pt x="3797" y="1804"/>
                  </a:lnTo>
                  <a:lnTo>
                    <a:pt x="3834" y="1774"/>
                  </a:lnTo>
                  <a:lnTo>
                    <a:pt x="3871" y="1744"/>
                  </a:lnTo>
                  <a:lnTo>
                    <a:pt x="3906" y="1711"/>
                  </a:lnTo>
                  <a:lnTo>
                    <a:pt x="3940" y="1679"/>
                  </a:lnTo>
                  <a:lnTo>
                    <a:pt x="3971" y="1644"/>
                  </a:lnTo>
                  <a:lnTo>
                    <a:pt x="4002" y="1610"/>
                  </a:lnTo>
                  <a:lnTo>
                    <a:pt x="4031" y="1575"/>
                  </a:lnTo>
                  <a:lnTo>
                    <a:pt x="4059" y="1539"/>
                  </a:lnTo>
                  <a:lnTo>
                    <a:pt x="4085" y="1502"/>
                  </a:lnTo>
                  <a:lnTo>
                    <a:pt x="4110" y="1466"/>
                  </a:lnTo>
                  <a:lnTo>
                    <a:pt x="4134" y="1428"/>
                  </a:lnTo>
                  <a:lnTo>
                    <a:pt x="4157" y="1390"/>
                  </a:lnTo>
                  <a:lnTo>
                    <a:pt x="4177" y="1351"/>
                  </a:lnTo>
                  <a:lnTo>
                    <a:pt x="4198" y="1312"/>
                  </a:lnTo>
                  <a:lnTo>
                    <a:pt x="4217" y="1274"/>
                  </a:lnTo>
                  <a:lnTo>
                    <a:pt x="4234" y="1235"/>
                  </a:lnTo>
                  <a:lnTo>
                    <a:pt x="4251" y="1196"/>
                  </a:lnTo>
                  <a:lnTo>
                    <a:pt x="4267" y="1156"/>
                  </a:lnTo>
                  <a:lnTo>
                    <a:pt x="4281" y="1117"/>
                  </a:lnTo>
                  <a:lnTo>
                    <a:pt x="4295" y="1078"/>
                  </a:lnTo>
                  <a:lnTo>
                    <a:pt x="4307" y="1039"/>
                  </a:lnTo>
                  <a:lnTo>
                    <a:pt x="4319" y="1000"/>
                  </a:lnTo>
                  <a:lnTo>
                    <a:pt x="4329" y="961"/>
                  </a:lnTo>
                  <a:lnTo>
                    <a:pt x="4340" y="923"/>
                  </a:lnTo>
                  <a:lnTo>
                    <a:pt x="4349" y="884"/>
                  </a:lnTo>
                  <a:lnTo>
                    <a:pt x="4357" y="847"/>
                  </a:lnTo>
                  <a:lnTo>
                    <a:pt x="4365" y="809"/>
                  </a:lnTo>
                  <a:lnTo>
                    <a:pt x="4377" y="736"/>
                  </a:lnTo>
                  <a:lnTo>
                    <a:pt x="4387" y="665"/>
                  </a:lnTo>
                  <a:lnTo>
                    <a:pt x="4395" y="598"/>
                  </a:lnTo>
                  <a:lnTo>
                    <a:pt x="4401" y="534"/>
                  </a:lnTo>
                  <a:lnTo>
                    <a:pt x="4405" y="474"/>
                  </a:lnTo>
                  <a:lnTo>
                    <a:pt x="4407" y="418"/>
                  </a:lnTo>
                  <a:lnTo>
                    <a:pt x="4409" y="367"/>
                  </a:lnTo>
                  <a:lnTo>
                    <a:pt x="4409" y="321"/>
                  </a:lnTo>
                  <a:lnTo>
                    <a:pt x="4409" y="281"/>
                  </a:lnTo>
                  <a:lnTo>
                    <a:pt x="4407" y="247"/>
                  </a:lnTo>
                  <a:lnTo>
                    <a:pt x="4404" y="201"/>
                  </a:lnTo>
                  <a:lnTo>
                    <a:pt x="4403" y="183"/>
                  </a:lnTo>
                  <a:lnTo>
                    <a:pt x="3786" y="183"/>
                  </a:lnTo>
                  <a:lnTo>
                    <a:pt x="3491" y="183"/>
                  </a:lnTo>
                  <a:lnTo>
                    <a:pt x="3491" y="0"/>
                  </a:lnTo>
                  <a:lnTo>
                    <a:pt x="919" y="0"/>
                  </a:lnTo>
                  <a:lnTo>
                    <a:pt x="919" y="183"/>
                  </a:lnTo>
                  <a:lnTo>
                    <a:pt x="624" y="183"/>
                  </a:lnTo>
                  <a:lnTo>
                    <a:pt x="6" y="183"/>
                  </a:lnTo>
                  <a:lnTo>
                    <a:pt x="5" y="201"/>
                  </a:lnTo>
                  <a:lnTo>
                    <a:pt x="2" y="247"/>
                  </a:lnTo>
                  <a:lnTo>
                    <a:pt x="1" y="282"/>
                  </a:lnTo>
                  <a:lnTo>
                    <a:pt x="0" y="321"/>
                  </a:lnTo>
                  <a:lnTo>
                    <a:pt x="1" y="367"/>
                  </a:lnTo>
                  <a:lnTo>
                    <a:pt x="2" y="419"/>
                  </a:lnTo>
                  <a:lnTo>
                    <a:pt x="4" y="475"/>
                  </a:lnTo>
                  <a:lnTo>
                    <a:pt x="8" y="535"/>
                  </a:lnTo>
                  <a:lnTo>
                    <a:pt x="14" y="599"/>
                  </a:lnTo>
                  <a:lnTo>
                    <a:pt x="22" y="667"/>
                  </a:lnTo>
                  <a:lnTo>
                    <a:pt x="32" y="737"/>
                  </a:lnTo>
                  <a:lnTo>
                    <a:pt x="45" y="811"/>
                  </a:lnTo>
                  <a:lnTo>
                    <a:pt x="52" y="848"/>
                  </a:lnTo>
                  <a:lnTo>
                    <a:pt x="61" y="886"/>
                  </a:lnTo>
                  <a:lnTo>
                    <a:pt x="69" y="924"/>
                  </a:lnTo>
                  <a:lnTo>
                    <a:pt x="79" y="962"/>
                  </a:lnTo>
                  <a:lnTo>
                    <a:pt x="91" y="1002"/>
                  </a:lnTo>
                  <a:lnTo>
                    <a:pt x="102" y="1041"/>
                  </a:lnTo>
                  <a:lnTo>
                    <a:pt x="115" y="1080"/>
                  </a:lnTo>
                  <a:lnTo>
                    <a:pt x="128" y="1120"/>
                  </a:lnTo>
                  <a:lnTo>
                    <a:pt x="142" y="1158"/>
                  </a:lnTo>
                  <a:lnTo>
                    <a:pt x="159" y="1198"/>
                  </a:lnTo>
                  <a:lnTo>
                    <a:pt x="175" y="1237"/>
                  </a:lnTo>
                  <a:lnTo>
                    <a:pt x="193" y="1276"/>
                  </a:lnTo>
                  <a:lnTo>
                    <a:pt x="211" y="1315"/>
                  </a:lnTo>
                  <a:lnTo>
                    <a:pt x="232" y="1354"/>
                  </a:lnTo>
                  <a:lnTo>
                    <a:pt x="253" y="1392"/>
                  </a:lnTo>
                  <a:lnTo>
                    <a:pt x="275" y="1430"/>
                  </a:lnTo>
                  <a:lnTo>
                    <a:pt x="299" y="1468"/>
                  </a:lnTo>
                  <a:lnTo>
                    <a:pt x="324" y="1504"/>
                  </a:lnTo>
                  <a:lnTo>
                    <a:pt x="350" y="1541"/>
                  </a:lnTo>
                  <a:lnTo>
                    <a:pt x="378" y="1577"/>
                  </a:lnTo>
                  <a:lnTo>
                    <a:pt x="407" y="1612"/>
                  </a:lnTo>
                  <a:lnTo>
                    <a:pt x="438" y="1646"/>
                  </a:lnTo>
                  <a:lnTo>
                    <a:pt x="470" y="1681"/>
                  </a:lnTo>
                  <a:lnTo>
                    <a:pt x="503" y="1713"/>
                  </a:lnTo>
                  <a:lnTo>
                    <a:pt x="538" y="1746"/>
                  </a:lnTo>
                  <a:lnTo>
                    <a:pt x="574" y="1776"/>
                  </a:lnTo>
                  <a:lnTo>
                    <a:pt x="613" y="1806"/>
                  </a:lnTo>
                  <a:lnTo>
                    <a:pt x="653" y="1835"/>
                  </a:lnTo>
                  <a:lnTo>
                    <a:pt x="694" y="1863"/>
                  </a:lnTo>
                  <a:lnTo>
                    <a:pt x="738" y="1890"/>
                  </a:lnTo>
                  <a:lnTo>
                    <a:pt x="782" y="1915"/>
                  </a:lnTo>
                  <a:lnTo>
                    <a:pt x="829" y="1939"/>
                  </a:lnTo>
                  <a:lnTo>
                    <a:pt x="878" y="1962"/>
                  </a:lnTo>
                  <a:lnTo>
                    <a:pt x="928" y="1983"/>
                  </a:lnTo>
                  <a:lnTo>
                    <a:pt x="981" y="2002"/>
                  </a:lnTo>
                  <a:lnTo>
                    <a:pt x="1035" y="2020"/>
                  </a:lnTo>
                  <a:lnTo>
                    <a:pt x="1137" y="2053"/>
                  </a:lnTo>
                  <a:lnTo>
                    <a:pt x="1230" y="2080"/>
                  </a:lnTo>
                  <a:lnTo>
                    <a:pt x="1311" y="2105"/>
                  </a:lnTo>
                  <a:lnTo>
                    <a:pt x="1384" y="2125"/>
                  </a:lnTo>
                  <a:lnTo>
                    <a:pt x="1417" y="2164"/>
                  </a:lnTo>
                  <a:lnTo>
                    <a:pt x="1452" y="2203"/>
                  </a:lnTo>
                  <a:lnTo>
                    <a:pt x="1488" y="2241"/>
                  </a:lnTo>
                  <a:lnTo>
                    <a:pt x="1525" y="2275"/>
                  </a:lnTo>
                  <a:lnTo>
                    <a:pt x="1562" y="2309"/>
                  </a:lnTo>
                  <a:lnTo>
                    <a:pt x="1600" y="2340"/>
                  </a:lnTo>
                  <a:lnTo>
                    <a:pt x="1639" y="2370"/>
                  </a:lnTo>
                  <a:lnTo>
                    <a:pt x="1679" y="2398"/>
                  </a:lnTo>
                  <a:lnTo>
                    <a:pt x="1720" y="2424"/>
                  </a:lnTo>
                  <a:lnTo>
                    <a:pt x="1761" y="2449"/>
                  </a:lnTo>
                  <a:lnTo>
                    <a:pt x="1803" y="2471"/>
                  </a:lnTo>
                  <a:lnTo>
                    <a:pt x="1845" y="2490"/>
                  </a:lnTo>
                  <a:lnTo>
                    <a:pt x="1888" y="2508"/>
                  </a:lnTo>
                  <a:lnTo>
                    <a:pt x="1933" y="2525"/>
                  </a:lnTo>
                  <a:lnTo>
                    <a:pt x="1976" y="2538"/>
                  </a:lnTo>
                  <a:lnTo>
                    <a:pt x="2021" y="2549"/>
                  </a:lnTo>
                  <a:lnTo>
                    <a:pt x="2021" y="3864"/>
                  </a:lnTo>
                  <a:lnTo>
                    <a:pt x="1963" y="3868"/>
                  </a:lnTo>
                  <a:lnTo>
                    <a:pt x="1906" y="3873"/>
                  </a:lnTo>
                  <a:lnTo>
                    <a:pt x="1850" y="3880"/>
                  </a:lnTo>
                  <a:lnTo>
                    <a:pt x="1795" y="3887"/>
                  </a:lnTo>
                  <a:lnTo>
                    <a:pt x="1741" y="3895"/>
                  </a:lnTo>
                  <a:lnTo>
                    <a:pt x="1688" y="3904"/>
                  </a:lnTo>
                  <a:lnTo>
                    <a:pt x="1636" y="3915"/>
                  </a:lnTo>
                  <a:lnTo>
                    <a:pt x="1587" y="3926"/>
                  </a:lnTo>
                  <a:lnTo>
                    <a:pt x="1537" y="3939"/>
                  </a:lnTo>
                  <a:lnTo>
                    <a:pt x="1489" y="3951"/>
                  </a:lnTo>
                  <a:lnTo>
                    <a:pt x="1444" y="3965"/>
                  </a:lnTo>
                  <a:lnTo>
                    <a:pt x="1399" y="3980"/>
                  </a:lnTo>
                  <a:lnTo>
                    <a:pt x="1355" y="3995"/>
                  </a:lnTo>
                  <a:lnTo>
                    <a:pt x="1314" y="4012"/>
                  </a:lnTo>
                  <a:lnTo>
                    <a:pt x="1274" y="4029"/>
                  </a:lnTo>
                  <a:lnTo>
                    <a:pt x="1237" y="4046"/>
                  </a:lnTo>
                  <a:lnTo>
                    <a:pt x="1200" y="4065"/>
                  </a:lnTo>
                  <a:lnTo>
                    <a:pt x="1166" y="4085"/>
                  </a:lnTo>
                  <a:lnTo>
                    <a:pt x="1134" y="4104"/>
                  </a:lnTo>
                  <a:lnTo>
                    <a:pt x="1104" y="4124"/>
                  </a:lnTo>
                  <a:lnTo>
                    <a:pt x="1076" y="4146"/>
                  </a:lnTo>
                  <a:lnTo>
                    <a:pt x="1049" y="4167"/>
                  </a:lnTo>
                  <a:lnTo>
                    <a:pt x="1026" y="4189"/>
                  </a:lnTo>
                  <a:lnTo>
                    <a:pt x="1004" y="4211"/>
                  </a:lnTo>
                  <a:lnTo>
                    <a:pt x="984" y="4235"/>
                  </a:lnTo>
                  <a:lnTo>
                    <a:pt x="968" y="4259"/>
                  </a:lnTo>
                  <a:lnTo>
                    <a:pt x="953" y="4282"/>
                  </a:lnTo>
                  <a:lnTo>
                    <a:pt x="947" y="4295"/>
                  </a:lnTo>
                  <a:lnTo>
                    <a:pt x="941" y="4307"/>
                  </a:lnTo>
                  <a:lnTo>
                    <a:pt x="936" y="4320"/>
                  </a:lnTo>
                  <a:lnTo>
                    <a:pt x="931" y="4332"/>
                  </a:lnTo>
                  <a:lnTo>
                    <a:pt x="927" y="4344"/>
                  </a:lnTo>
                  <a:lnTo>
                    <a:pt x="924" y="4358"/>
                  </a:lnTo>
                  <a:lnTo>
                    <a:pt x="922" y="4370"/>
                  </a:lnTo>
                  <a:lnTo>
                    <a:pt x="920" y="4383"/>
                  </a:lnTo>
                  <a:lnTo>
                    <a:pt x="919" y="4396"/>
                  </a:lnTo>
                  <a:lnTo>
                    <a:pt x="919" y="4408"/>
                  </a:lnTo>
                  <a:lnTo>
                    <a:pt x="3491" y="4408"/>
                  </a:lnTo>
                  <a:lnTo>
                    <a:pt x="3491" y="4396"/>
                  </a:lnTo>
                  <a:lnTo>
                    <a:pt x="3490" y="4383"/>
                  </a:lnTo>
                  <a:lnTo>
                    <a:pt x="3488" y="4370"/>
                  </a:lnTo>
                  <a:lnTo>
                    <a:pt x="3486" y="4358"/>
                  </a:lnTo>
                  <a:lnTo>
                    <a:pt x="3482" y="4344"/>
                  </a:lnTo>
                  <a:lnTo>
                    <a:pt x="3478" y="4332"/>
                  </a:lnTo>
                  <a:lnTo>
                    <a:pt x="3474" y="4320"/>
                  </a:lnTo>
                  <a:lnTo>
                    <a:pt x="3469" y="4307"/>
                  </a:lnTo>
                  <a:lnTo>
                    <a:pt x="3463" y="4295"/>
                  </a:lnTo>
                  <a:lnTo>
                    <a:pt x="3457" y="4282"/>
                  </a:lnTo>
                  <a:lnTo>
                    <a:pt x="3443" y="4259"/>
                  </a:lnTo>
                  <a:lnTo>
                    <a:pt x="3426" y="4235"/>
                  </a:lnTo>
                  <a:lnTo>
                    <a:pt x="3406" y="4211"/>
                  </a:lnTo>
                  <a:lnTo>
                    <a:pt x="3384" y="4189"/>
                  </a:lnTo>
                  <a:lnTo>
                    <a:pt x="3361" y="4167"/>
                  </a:lnTo>
                  <a:lnTo>
                    <a:pt x="3334" y="4146"/>
                  </a:lnTo>
                  <a:lnTo>
                    <a:pt x="3306" y="4124"/>
                  </a:lnTo>
                  <a:lnTo>
                    <a:pt x="3276" y="4104"/>
                  </a:lnTo>
                  <a:lnTo>
                    <a:pt x="3244" y="4085"/>
                  </a:lnTo>
                  <a:lnTo>
                    <a:pt x="3210" y="4065"/>
                  </a:lnTo>
                  <a:lnTo>
                    <a:pt x="3173" y="4046"/>
                  </a:lnTo>
                  <a:lnTo>
                    <a:pt x="3136" y="4029"/>
                  </a:lnTo>
                  <a:lnTo>
                    <a:pt x="3096" y="4012"/>
                  </a:lnTo>
                  <a:lnTo>
                    <a:pt x="3054" y="3995"/>
                  </a:lnTo>
                  <a:lnTo>
                    <a:pt x="3011" y="3980"/>
                  </a:lnTo>
                  <a:lnTo>
                    <a:pt x="2966" y="3965"/>
                  </a:lnTo>
                  <a:lnTo>
                    <a:pt x="2921" y="3951"/>
                  </a:lnTo>
                  <a:lnTo>
                    <a:pt x="2873" y="3939"/>
                  </a:lnTo>
                  <a:lnTo>
                    <a:pt x="2823" y="3926"/>
                  </a:lnTo>
                  <a:lnTo>
                    <a:pt x="2773" y="3915"/>
                  </a:lnTo>
                  <a:lnTo>
                    <a:pt x="2722" y="3904"/>
                  </a:lnTo>
                  <a:lnTo>
                    <a:pt x="2669" y="3895"/>
                  </a:lnTo>
                  <a:lnTo>
                    <a:pt x="2615" y="3887"/>
                  </a:lnTo>
                  <a:lnTo>
                    <a:pt x="2559" y="3880"/>
                  </a:lnTo>
                  <a:lnTo>
                    <a:pt x="2504" y="3873"/>
                  </a:lnTo>
                  <a:lnTo>
                    <a:pt x="2447" y="3868"/>
                  </a:lnTo>
                  <a:lnTo>
                    <a:pt x="2389" y="3864"/>
                  </a:lnTo>
                  <a:lnTo>
                    <a:pt x="2389" y="2549"/>
                  </a:lnTo>
                  <a:lnTo>
                    <a:pt x="2434" y="2538"/>
                  </a:lnTo>
                  <a:lnTo>
                    <a:pt x="2477" y="2525"/>
                  </a:lnTo>
                  <a:lnTo>
                    <a:pt x="2521" y="2508"/>
                  </a:lnTo>
                  <a:lnTo>
                    <a:pt x="2565" y="2491"/>
                  </a:lnTo>
                  <a:lnTo>
                    <a:pt x="2607" y="2471"/>
                  </a:lnTo>
                  <a:lnTo>
                    <a:pt x="2649" y="2449"/>
                  </a:lnTo>
                  <a:lnTo>
                    <a:pt x="2689" y="2425"/>
                  </a:lnTo>
                  <a:lnTo>
                    <a:pt x="2730" y="2399"/>
                  </a:lnTo>
                  <a:lnTo>
                    <a:pt x="2769" y="2370"/>
                  </a:lnTo>
                  <a:lnTo>
                    <a:pt x="2809" y="2341"/>
                  </a:lnTo>
                  <a:lnTo>
                    <a:pt x="2846" y="2310"/>
                  </a:lnTo>
                  <a:lnTo>
                    <a:pt x="2884" y="2276"/>
                  </a:lnTo>
                  <a:lnTo>
                    <a:pt x="2921" y="2242"/>
                  </a:lnTo>
                  <a:lnTo>
                    <a:pt x="2956" y="2205"/>
                  </a:lnTo>
                  <a:lnTo>
                    <a:pt x="2992" y="2167"/>
                  </a:lnTo>
                  <a:lnTo>
                    <a:pt x="3025" y="2127"/>
                  </a:lnTo>
                  <a:close/>
                  <a:moveTo>
                    <a:pt x="3491" y="791"/>
                  </a:moveTo>
                  <a:lnTo>
                    <a:pt x="3491" y="367"/>
                  </a:lnTo>
                  <a:lnTo>
                    <a:pt x="3786" y="367"/>
                  </a:lnTo>
                  <a:lnTo>
                    <a:pt x="4226" y="367"/>
                  </a:lnTo>
                  <a:lnTo>
                    <a:pt x="4226" y="403"/>
                  </a:lnTo>
                  <a:lnTo>
                    <a:pt x="4225" y="441"/>
                  </a:lnTo>
                  <a:lnTo>
                    <a:pt x="4223" y="482"/>
                  </a:lnTo>
                  <a:lnTo>
                    <a:pt x="4220" y="525"/>
                  </a:lnTo>
                  <a:lnTo>
                    <a:pt x="4216" y="570"/>
                  </a:lnTo>
                  <a:lnTo>
                    <a:pt x="4211" y="617"/>
                  </a:lnTo>
                  <a:lnTo>
                    <a:pt x="4205" y="665"/>
                  </a:lnTo>
                  <a:lnTo>
                    <a:pt x="4198" y="716"/>
                  </a:lnTo>
                  <a:lnTo>
                    <a:pt x="4188" y="767"/>
                  </a:lnTo>
                  <a:lnTo>
                    <a:pt x="4177" y="819"/>
                  </a:lnTo>
                  <a:lnTo>
                    <a:pt x="4165" y="873"/>
                  </a:lnTo>
                  <a:lnTo>
                    <a:pt x="4152" y="927"/>
                  </a:lnTo>
                  <a:lnTo>
                    <a:pt x="4136" y="982"/>
                  </a:lnTo>
                  <a:lnTo>
                    <a:pt x="4117" y="1037"/>
                  </a:lnTo>
                  <a:lnTo>
                    <a:pt x="4097" y="1091"/>
                  </a:lnTo>
                  <a:lnTo>
                    <a:pt x="4075" y="1146"/>
                  </a:lnTo>
                  <a:lnTo>
                    <a:pt x="4050" y="1201"/>
                  </a:lnTo>
                  <a:lnTo>
                    <a:pt x="4037" y="1227"/>
                  </a:lnTo>
                  <a:lnTo>
                    <a:pt x="4023" y="1255"/>
                  </a:lnTo>
                  <a:lnTo>
                    <a:pt x="4009" y="1281"/>
                  </a:lnTo>
                  <a:lnTo>
                    <a:pt x="3994" y="1307"/>
                  </a:lnTo>
                  <a:lnTo>
                    <a:pt x="3977" y="1334"/>
                  </a:lnTo>
                  <a:lnTo>
                    <a:pt x="3961" y="1360"/>
                  </a:lnTo>
                  <a:lnTo>
                    <a:pt x="3944" y="1385"/>
                  </a:lnTo>
                  <a:lnTo>
                    <a:pt x="3926" y="1412"/>
                  </a:lnTo>
                  <a:lnTo>
                    <a:pt x="3907" y="1436"/>
                  </a:lnTo>
                  <a:lnTo>
                    <a:pt x="3887" y="1462"/>
                  </a:lnTo>
                  <a:lnTo>
                    <a:pt x="3867" y="1486"/>
                  </a:lnTo>
                  <a:lnTo>
                    <a:pt x="3847" y="1510"/>
                  </a:lnTo>
                  <a:lnTo>
                    <a:pt x="3824" y="1534"/>
                  </a:lnTo>
                  <a:lnTo>
                    <a:pt x="3802" y="1557"/>
                  </a:lnTo>
                  <a:lnTo>
                    <a:pt x="3779" y="1579"/>
                  </a:lnTo>
                  <a:lnTo>
                    <a:pt x="3754" y="1602"/>
                  </a:lnTo>
                  <a:lnTo>
                    <a:pt x="3729" y="1623"/>
                  </a:lnTo>
                  <a:lnTo>
                    <a:pt x="3703" y="1644"/>
                  </a:lnTo>
                  <a:lnTo>
                    <a:pt x="3676" y="1664"/>
                  </a:lnTo>
                  <a:lnTo>
                    <a:pt x="3649" y="1685"/>
                  </a:lnTo>
                  <a:lnTo>
                    <a:pt x="3619" y="1704"/>
                  </a:lnTo>
                  <a:lnTo>
                    <a:pt x="3590" y="1722"/>
                  </a:lnTo>
                  <a:lnTo>
                    <a:pt x="3560" y="1740"/>
                  </a:lnTo>
                  <a:lnTo>
                    <a:pt x="3528" y="1758"/>
                  </a:lnTo>
                  <a:lnTo>
                    <a:pt x="3496" y="1775"/>
                  </a:lnTo>
                  <a:lnTo>
                    <a:pt x="3462" y="1790"/>
                  </a:lnTo>
                  <a:lnTo>
                    <a:pt x="3428" y="1805"/>
                  </a:lnTo>
                  <a:lnTo>
                    <a:pt x="3392" y="1820"/>
                  </a:lnTo>
                  <a:lnTo>
                    <a:pt x="3357" y="1833"/>
                  </a:lnTo>
                  <a:lnTo>
                    <a:pt x="3319" y="1846"/>
                  </a:lnTo>
                  <a:lnTo>
                    <a:pt x="3192" y="1886"/>
                  </a:lnTo>
                  <a:lnTo>
                    <a:pt x="3227" y="1825"/>
                  </a:lnTo>
                  <a:lnTo>
                    <a:pt x="3258" y="1763"/>
                  </a:lnTo>
                  <a:lnTo>
                    <a:pt x="3289" y="1700"/>
                  </a:lnTo>
                  <a:lnTo>
                    <a:pt x="3317" y="1635"/>
                  </a:lnTo>
                  <a:lnTo>
                    <a:pt x="3345" y="1569"/>
                  </a:lnTo>
                  <a:lnTo>
                    <a:pt x="3369" y="1501"/>
                  </a:lnTo>
                  <a:lnTo>
                    <a:pt x="3391" y="1433"/>
                  </a:lnTo>
                  <a:lnTo>
                    <a:pt x="3411" y="1364"/>
                  </a:lnTo>
                  <a:lnTo>
                    <a:pt x="3430" y="1294"/>
                  </a:lnTo>
                  <a:lnTo>
                    <a:pt x="3446" y="1223"/>
                  </a:lnTo>
                  <a:lnTo>
                    <a:pt x="3459" y="1152"/>
                  </a:lnTo>
                  <a:lnTo>
                    <a:pt x="3470" y="1080"/>
                  </a:lnTo>
                  <a:lnTo>
                    <a:pt x="3475" y="1044"/>
                  </a:lnTo>
                  <a:lnTo>
                    <a:pt x="3479" y="1008"/>
                  </a:lnTo>
                  <a:lnTo>
                    <a:pt x="3482" y="972"/>
                  </a:lnTo>
                  <a:lnTo>
                    <a:pt x="3486" y="936"/>
                  </a:lnTo>
                  <a:lnTo>
                    <a:pt x="3488" y="900"/>
                  </a:lnTo>
                  <a:lnTo>
                    <a:pt x="3490" y="863"/>
                  </a:lnTo>
                  <a:lnTo>
                    <a:pt x="3491" y="828"/>
                  </a:lnTo>
                  <a:lnTo>
                    <a:pt x="3491" y="791"/>
                  </a:lnTo>
                  <a:close/>
                  <a:moveTo>
                    <a:pt x="1091" y="1846"/>
                  </a:moveTo>
                  <a:lnTo>
                    <a:pt x="1091" y="1846"/>
                  </a:lnTo>
                  <a:lnTo>
                    <a:pt x="1053" y="1833"/>
                  </a:lnTo>
                  <a:lnTo>
                    <a:pt x="1017" y="1820"/>
                  </a:lnTo>
                  <a:lnTo>
                    <a:pt x="981" y="1805"/>
                  </a:lnTo>
                  <a:lnTo>
                    <a:pt x="947" y="1791"/>
                  </a:lnTo>
                  <a:lnTo>
                    <a:pt x="913" y="1775"/>
                  </a:lnTo>
                  <a:lnTo>
                    <a:pt x="881" y="1759"/>
                  </a:lnTo>
                  <a:lnTo>
                    <a:pt x="849" y="1741"/>
                  </a:lnTo>
                  <a:lnTo>
                    <a:pt x="819" y="1723"/>
                  </a:lnTo>
                  <a:lnTo>
                    <a:pt x="789" y="1705"/>
                  </a:lnTo>
                  <a:lnTo>
                    <a:pt x="760" y="1686"/>
                  </a:lnTo>
                  <a:lnTo>
                    <a:pt x="733" y="1665"/>
                  </a:lnTo>
                  <a:lnTo>
                    <a:pt x="705" y="1645"/>
                  </a:lnTo>
                  <a:lnTo>
                    <a:pt x="680" y="1624"/>
                  </a:lnTo>
                  <a:lnTo>
                    <a:pt x="655" y="1603"/>
                  </a:lnTo>
                  <a:lnTo>
                    <a:pt x="630" y="1580"/>
                  </a:lnTo>
                  <a:lnTo>
                    <a:pt x="607" y="1558"/>
                  </a:lnTo>
                  <a:lnTo>
                    <a:pt x="585" y="1535"/>
                  </a:lnTo>
                  <a:lnTo>
                    <a:pt x="562" y="1511"/>
                  </a:lnTo>
                  <a:lnTo>
                    <a:pt x="541" y="1487"/>
                  </a:lnTo>
                  <a:lnTo>
                    <a:pt x="521" y="1463"/>
                  </a:lnTo>
                  <a:lnTo>
                    <a:pt x="501" y="1438"/>
                  </a:lnTo>
                  <a:lnTo>
                    <a:pt x="483" y="1413"/>
                  </a:lnTo>
                  <a:lnTo>
                    <a:pt x="465" y="1387"/>
                  </a:lnTo>
                  <a:lnTo>
                    <a:pt x="448" y="1361"/>
                  </a:lnTo>
                  <a:lnTo>
                    <a:pt x="431" y="1336"/>
                  </a:lnTo>
                  <a:lnTo>
                    <a:pt x="415" y="1309"/>
                  </a:lnTo>
                  <a:lnTo>
                    <a:pt x="400" y="1283"/>
                  </a:lnTo>
                  <a:lnTo>
                    <a:pt x="386" y="1256"/>
                  </a:lnTo>
                  <a:lnTo>
                    <a:pt x="372" y="1229"/>
                  </a:lnTo>
                  <a:lnTo>
                    <a:pt x="358" y="1202"/>
                  </a:lnTo>
                  <a:lnTo>
                    <a:pt x="334" y="1147"/>
                  </a:lnTo>
                  <a:lnTo>
                    <a:pt x="312" y="1092"/>
                  </a:lnTo>
                  <a:lnTo>
                    <a:pt x="291" y="1038"/>
                  </a:lnTo>
                  <a:lnTo>
                    <a:pt x="273" y="983"/>
                  </a:lnTo>
                  <a:lnTo>
                    <a:pt x="258" y="928"/>
                  </a:lnTo>
                  <a:lnTo>
                    <a:pt x="244" y="874"/>
                  </a:lnTo>
                  <a:lnTo>
                    <a:pt x="232" y="820"/>
                  </a:lnTo>
                  <a:lnTo>
                    <a:pt x="221" y="768"/>
                  </a:lnTo>
                  <a:lnTo>
                    <a:pt x="212" y="716"/>
                  </a:lnTo>
                  <a:lnTo>
                    <a:pt x="204" y="666"/>
                  </a:lnTo>
                  <a:lnTo>
                    <a:pt x="198" y="618"/>
                  </a:lnTo>
                  <a:lnTo>
                    <a:pt x="194" y="570"/>
                  </a:lnTo>
                  <a:lnTo>
                    <a:pt x="190" y="525"/>
                  </a:lnTo>
                  <a:lnTo>
                    <a:pt x="187" y="482"/>
                  </a:lnTo>
                  <a:lnTo>
                    <a:pt x="185" y="441"/>
                  </a:lnTo>
                  <a:lnTo>
                    <a:pt x="184" y="404"/>
                  </a:lnTo>
                  <a:lnTo>
                    <a:pt x="184" y="367"/>
                  </a:lnTo>
                  <a:lnTo>
                    <a:pt x="624" y="367"/>
                  </a:lnTo>
                  <a:lnTo>
                    <a:pt x="919" y="367"/>
                  </a:lnTo>
                  <a:lnTo>
                    <a:pt x="919" y="791"/>
                  </a:lnTo>
                  <a:lnTo>
                    <a:pt x="919" y="828"/>
                  </a:lnTo>
                  <a:lnTo>
                    <a:pt x="920" y="863"/>
                  </a:lnTo>
                  <a:lnTo>
                    <a:pt x="922" y="900"/>
                  </a:lnTo>
                  <a:lnTo>
                    <a:pt x="924" y="936"/>
                  </a:lnTo>
                  <a:lnTo>
                    <a:pt x="927" y="972"/>
                  </a:lnTo>
                  <a:lnTo>
                    <a:pt x="930" y="1008"/>
                  </a:lnTo>
                  <a:lnTo>
                    <a:pt x="935" y="1044"/>
                  </a:lnTo>
                  <a:lnTo>
                    <a:pt x="940" y="1080"/>
                  </a:lnTo>
                  <a:lnTo>
                    <a:pt x="951" y="1151"/>
                  </a:lnTo>
                  <a:lnTo>
                    <a:pt x="964" y="1223"/>
                  </a:lnTo>
                  <a:lnTo>
                    <a:pt x="980" y="1293"/>
                  </a:lnTo>
                  <a:lnTo>
                    <a:pt x="998" y="1363"/>
                  </a:lnTo>
                  <a:lnTo>
                    <a:pt x="1019" y="1432"/>
                  </a:lnTo>
                  <a:lnTo>
                    <a:pt x="1041" y="1501"/>
                  </a:lnTo>
                  <a:lnTo>
                    <a:pt x="1065" y="1568"/>
                  </a:lnTo>
                  <a:lnTo>
                    <a:pt x="1092" y="1634"/>
                  </a:lnTo>
                  <a:lnTo>
                    <a:pt x="1120" y="1699"/>
                  </a:lnTo>
                  <a:lnTo>
                    <a:pt x="1151" y="1763"/>
                  </a:lnTo>
                  <a:lnTo>
                    <a:pt x="1183" y="1825"/>
                  </a:lnTo>
                  <a:lnTo>
                    <a:pt x="1217" y="1885"/>
                  </a:lnTo>
                  <a:lnTo>
                    <a:pt x="1091" y="1846"/>
                  </a:lnTo>
                  <a:close/>
                  <a:moveTo>
                    <a:pt x="2205" y="1626"/>
                  </a:moveTo>
                  <a:lnTo>
                    <a:pt x="1637" y="2020"/>
                  </a:lnTo>
                  <a:lnTo>
                    <a:pt x="1837" y="1359"/>
                  </a:lnTo>
                  <a:lnTo>
                    <a:pt x="1287" y="940"/>
                  </a:lnTo>
                  <a:lnTo>
                    <a:pt x="1978" y="927"/>
                  </a:lnTo>
                  <a:lnTo>
                    <a:pt x="2205" y="274"/>
                  </a:lnTo>
                  <a:lnTo>
                    <a:pt x="2433" y="927"/>
                  </a:lnTo>
                  <a:lnTo>
                    <a:pt x="3123" y="940"/>
                  </a:lnTo>
                  <a:lnTo>
                    <a:pt x="2573" y="1359"/>
                  </a:lnTo>
                  <a:lnTo>
                    <a:pt x="2772" y="2020"/>
                  </a:lnTo>
                  <a:lnTo>
                    <a:pt x="2205" y="16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35821" y="1018695"/>
            <a:ext cx="4560000" cy="888032"/>
            <a:chOff x="3860351" y="698708"/>
            <a:chExt cx="3420000" cy="666024"/>
          </a:xfrm>
        </p:grpSpPr>
        <p:sp>
          <p:nvSpPr>
            <p:cNvPr id="25" name="TextBox 35"/>
            <p:cNvSpPr txBox="1"/>
            <p:nvPr/>
          </p:nvSpPr>
          <p:spPr>
            <a:xfrm>
              <a:off x="4211960" y="739333"/>
              <a:ext cx="2860352" cy="499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735" b="1" dirty="0">
                  <a:solidFill>
                    <a:srgbClr val="ECECEC"/>
                  </a:solidFill>
                </a:rPr>
                <a:t>背景与意义</a:t>
              </a:r>
              <a:endParaRPr lang="zh-CN" altLang="en-US" sz="3735" b="1" dirty="0">
                <a:solidFill>
                  <a:srgbClr val="ECECEC"/>
                </a:solidFill>
              </a:endParaRPr>
            </a:p>
          </p:txBody>
        </p:sp>
        <p:sp>
          <p:nvSpPr>
            <p:cNvPr id="26" name="圆角矩形 39"/>
            <p:cNvSpPr/>
            <p:nvPr/>
          </p:nvSpPr>
          <p:spPr>
            <a:xfrm>
              <a:off x="3860351" y="698708"/>
              <a:ext cx="3420000" cy="666024"/>
            </a:xfrm>
            <a:custGeom>
              <a:avLst/>
              <a:gdLst/>
              <a:ahLst/>
              <a:cxnLst/>
              <a:rect l="l" t="t" r="r" b="b"/>
              <a:pathLst>
                <a:path w="2981669" h="666024">
                  <a:moveTo>
                    <a:pt x="0" y="0"/>
                  </a:moveTo>
                  <a:lnTo>
                    <a:pt x="2648657" y="0"/>
                  </a:lnTo>
                  <a:cubicBezTo>
                    <a:pt x="2832574" y="0"/>
                    <a:pt x="2981669" y="149095"/>
                    <a:pt x="2981669" y="333012"/>
                  </a:cubicBezTo>
                  <a:cubicBezTo>
                    <a:pt x="2981669" y="516929"/>
                    <a:pt x="2832574" y="666024"/>
                    <a:pt x="2648657" y="666024"/>
                  </a:cubicBezTo>
                  <a:lnTo>
                    <a:pt x="0" y="666024"/>
                  </a:lnTo>
                  <a:cubicBezTo>
                    <a:pt x="67213" y="572223"/>
                    <a:pt x="106218" y="457173"/>
                    <a:pt x="106218" y="333012"/>
                  </a:cubicBezTo>
                  <a:cubicBezTo>
                    <a:pt x="106218" y="208851"/>
                    <a:pt x="67213" y="9380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ECECEC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84110" y="2314518"/>
            <a:ext cx="4560000" cy="888032"/>
            <a:chOff x="4421568" y="1690579"/>
            <a:chExt cx="3420000" cy="666024"/>
          </a:xfrm>
        </p:grpSpPr>
        <p:sp>
          <p:nvSpPr>
            <p:cNvPr id="28" name="TextBox 36"/>
            <p:cNvSpPr txBox="1"/>
            <p:nvPr/>
          </p:nvSpPr>
          <p:spPr>
            <a:xfrm>
              <a:off x="4716016" y="1761981"/>
              <a:ext cx="2999234" cy="499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735" b="1" dirty="0">
                  <a:solidFill>
                    <a:srgbClr val="ECECEC"/>
                  </a:solidFill>
                </a:rPr>
                <a:t>项目构造</a:t>
              </a:r>
              <a:endParaRPr lang="zh-CN" altLang="en-US" sz="3735" b="1" dirty="0">
                <a:solidFill>
                  <a:srgbClr val="ECECEC"/>
                </a:solidFill>
              </a:endParaRPr>
            </a:p>
          </p:txBody>
        </p:sp>
        <p:sp>
          <p:nvSpPr>
            <p:cNvPr id="29" name="圆角矩形 39"/>
            <p:cNvSpPr/>
            <p:nvPr/>
          </p:nvSpPr>
          <p:spPr>
            <a:xfrm>
              <a:off x="4421568" y="1690579"/>
              <a:ext cx="3420000" cy="666024"/>
            </a:xfrm>
            <a:custGeom>
              <a:avLst/>
              <a:gdLst/>
              <a:ahLst/>
              <a:cxnLst/>
              <a:rect l="l" t="t" r="r" b="b"/>
              <a:pathLst>
                <a:path w="2981669" h="666024">
                  <a:moveTo>
                    <a:pt x="0" y="0"/>
                  </a:moveTo>
                  <a:lnTo>
                    <a:pt x="2648657" y="0"/>
                  </a:lnTo>
                  <a:cubicBezTo>
                    <a:pt x="2832574" y="0"/>
                    <a:pt x="2981669" y="149095"/>
                    <a:pt x="2981669" y="333012"/>
                  </a:cubicBezTo>
                  <a:cubicBezTo>
                    <a:pt x="2981669" y="516929"/>
                    <a:pt x="2832574" y="666024"/>
                    <a:pt x="2648657" y="666024"/>
                  </a:cubicBezTo>
                  <a:lnTo>
                    <a:pt x="0" y="666024"/>
                  </a:lnTo>
                  <a:cubicBezTo>
                    <a:pt x="67213" y="572223"/>
                    <a:pt x="106218" y="457173"/>
                    <a:pt x="106218" y="333012"/>
                  </a:cubicBezTo>
                  <a:cubicBezTo>
                    <a:pt x="106218" y="208851"/>
                    <a:pt x="67213" y="9380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ECECEC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19455" y="3751219"/>
            <a:ext cx="4560000" cy="888032"/>
            <a:chOff x="4448077" y="2748102"/>
            <a:chExt cx="3420000" cy="666024"/>
          </a:xfrm>
        </p:grpSpPr>
        <p:sp>
          <p:nvSpPr>
            <p:cNvPr id="31" name="TextBox 37"/>
            <p:cNvSpPr txBox="1"/>
            <p:nvPr/>
          </p:nvSpPr>
          <p:spPr>
            <a:xfrm>
              <a:off x="4716016" y="2819504"/>
              <a:ext cx="2718696" cy="499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735" b="1" dirty="0">
                  <a:solidFill>
                    <a:srgbClr val="ECECEC"/>
                  </a:solidFill>
                </a:rPr>
                <a:t>进度安排</a:t>
              </a:r>
              <a:endParaRPr lang="zh-CN" altLang="en-US" sz="3735" b="1" dirty="0">
                <a:solidFill>
                  <a:srgbClr val="ECECEC"/>
                </a:solidFill>
              </a:endParaRPr>
            </a:p>
          </p:txBody>
        </p:sp>
        <p:sp>
          <p:nvSpPr>
            <p:cNvPr id="32" name="圆角矩形 39"/>
            <p:cNvSpPr/>
            <p:nvPr/>
          </p:nvSpPr>
          <p:spPr>
            <a:xfrm>
              <a:off x="4448077" y="2748102"/>
              <a:ext cx="3420000" cy="666024"/>
            </a:xfrm>
            <a:custGeom>
              <a:avLst/>
              <a:gdLst/>
              <a:ahLst/>
              <a:cxnLst/>
              <a:rect l="l" t="t" r="r" b="b"/>
              <a:pathLst>
                <a:path w="2981669" h="666024">
                  <a:moveTo>
                    <a:pt x="0" y="0"/>
                  </a:moveTo>
                  <a:lnTo>
                    <a:pt x="2648657" y="0"/>
                  </a:lnTo>
                  <a:cubicBezTo>
                    <a:pt x="2832574" y="0"/>
                    <a:pt x="2981669" y="149095"/>
                    <a:pt x="2981669" y="333012"/>
                  </a:cubicBezTo>
                  <a:cubicBezTo>
                    <a:pt x="2981669" y="516929"/>
                    <a:pt x="2832574" y="666024"/>
                    <a:pt x="2648657" y="666024"/>
                  </a:cubicBezTo>
                  <a:lnTo>
                    <a:pt x="0" y="666024"/>
                  </a:lnTo>
                  <a:cubicBezTo>
                    <a:pt x="67213" y="572223"/>
                    <a:pt x="106218" y="457173"/>
                    <a:pt x="106218" y="333012"/>
                  </a:cubicBezTo>
                  <a:cubicBezTo>
                    <a:pt x="106218" y="208851"/>
                    <a:pt x="67213" y="93801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ECECEC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1.85185E-6 L -0.1358 0.27662 " pathEditMode="relative" rAng="0" ptsTypes="AA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797" y="1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utoRev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7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33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9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08333E-7 0 L -0.2099 0.08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495" y="42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7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33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0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path" presetSubtype="0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7.40741E-7 L -0.20195 -0.12477 " pathEditMode="relative" rAng="0" ptsTypes="AA">
                                          <p:cBhvr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104" y="-625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7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33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4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41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-1.85185E-6 L -0.1358 0.27662 " pathEditMode="relative" rAng="0" ptsTypes="AA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797" y="1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utoRev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7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08333E-7 0 L -0.2099 0.08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495" y="42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7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path" presetSubtype="0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7.40741E-7 L -0.20195 -0.12477 " pathEditMode="relative" rAng="0" ptsTypes="AA">
                                          <p:cBhvr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104" y="-625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7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410363" y="2180669"/>
            <a:ext cx="0" cy="268829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0"/>
          <p:cNvSpPr txBox="1"/>
          <p:nvPr/>
        </p:nvSpPr>
        <p:spPr>
          <a:xfrm>
            <a:off x="4987256" y="2618620"/>
            <a:ext cx="654328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>
                <a:solidFill>
                  <a:schemeClr val="bg1"/>
                </a:solidFill>
              </a:rPr>
              <a:t>第一部分 </a:t>
            </a:r>
            <a:r>
              <a:rPr lang="en-US" altLang="zh-CN" sz="3200" b="1" dirty="0">
                <a:solidFill>
                  <a:schemeClr val="bg1"/>
                </a:solidFill>
              </a:rPr>
              <a:t>| </a:t>
            </a:r>
            <a:r>
              <a:rPr lang="zh-CN" altLang="en-US" sz="3200" b="1" dirty="0">
                <a:solidFill>
                  <a:schemeClr val="bg1"/>
                </a:solidFill>
              </a:rPr>
              <a:t>背景与意义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5039881" y="3576406"/>
            <a:ext cx="168000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</a:rPr>
              <a:t>安全现状</a:t>
            </a:r>
            <a:endParaRPr lang="zh-CN" altLang="en-US" sz="1865" dirty="0">
              <a:solidFill>
                <a:schemeClr val="bg1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039995" y="4297680"/>
            <a:ext cx="2995295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zh-CN" altLang="en-US" sz="1860" dirty="0">
                <a:solidFill>
                  <a:schemeClr val="bg1"/>
                </a:solidFill>
                <a:sym typeface="+mn-ea"/>
              </a:rPr>
              <a:t>比较</a:t>
            </a:r>
            <a:r>
              <a:rPr lang="zh-CN" altLang="en-US" sz="1860" dirty="0">
                <a:solidFill>
                  <a:schemeClr val="bg1"/>
                </a:solidFill>
                <a:sym typeface="+mn-ea"/>
              </a:rPr>
              <a:t>现目前的工具</a:t>
            </a:r>
            <a:endParaRPr lang="zh-CN" altLang="en-US" sz="1865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75173" y="2564819"/>
            <a:ext cx="1920000" cy="1920000"/>
            <a:chOff x="1181380" y="1923614"/>
            <a:chExt cx="1440000" cy="1440000"/>
          </a:xfrm>
        </p:grpSpPr>
        <p:sp>
          <p:nvSpPr>
            <p:cNvPr id="10" name="椭圆 9"/>
            <p:cNvSpPr/>
            <p:nvPr/>
          </p:nvSpPr>
          <p:spPr bwMode="auto">
            <a:xfrm>
              <a:off x="1181380" y="1923614"/>
              <a:ext cx="1440000" cy="144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54000" dist="279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1596612" y="2273450"/>
              <a:ext cx="609536" cy="740328"/>
            </a:xfrm>
            <a:custGeom>
              <a:avLst/>
              <a:gdLst>
                <a:gd name="T0" fmla="*/ 440790 w 2792413"/>
                <a:gd name="T1" fmla="*/ 2575798 h 3389313"/>
                <a:gd name="T2" fmla="*/ 1147253 w 2792413"/>
                <a:gd name="T3" fmla="*/ 1201035 h 3389313"/>
                <a:gd name="T4" fmla="*/ 1223433 w 2792413"/>
                <a:gd name="T5" fmla="*/ 1473921 h 3389313"/>
                <a:gd name="T6" fmla="*/ 1315165 w 2792413"/>
                <a:gd name="T7" fmla="*/ 1458373 h 3389313"/>
                <a:gd name="T8" fmla="*/ 1462128 w 2792413"/>
                <a:gd name="T9" fmla="*/ 1368574 h 3389313"/>
                <a:gd name="T10" fmla="*/ 1552274 w 2792413"/>
                <a:gd name="T11" fmla="*/ 1517392 h 3389313"/>
                <a:gd name="T12" fmla="*/ 1632262 w 2792413"/>
                <a:gd name="T13" fmla="*/ 1262910 h 3389313"/>
                <a:gd name="T14" fmla="*/ 1689714 w 2792413"/>
                <a:gd name="T15" fmla="*/ 1093784 h 3389313"/>
                <a:gd name="T16" fmla="*/ 1947454 w 2792413"/>
                <a:gd name="T17" fmla="*/ 1176285 h 3389313"/>
                <a:gd name="T18" fmla="*/ 2040457 w 2792413"/>
                <a:gd name="T19" fmla="*/ 1240064 h 3389313"/>
                <a:gd name="T20" fmla="*/ 2124889 w 2792413"/>
                <a:gd name="T21" fmla="*/ 1394276 h 3389313"/>
                <a:gd name="T22" fmla="*/ 2358823 w 2792413"/>
                <a:gd name="T23" fmla="*/ 1575460 h 3389313"/>
                <a:gd name="T24" fmla="*/ 2669254 w 2792413"/>
                <a:gd name="T25" fmla="*/ 1240381 h 3389313"/>
                <a:gd name="T26" fmla="*/ 2738767 w 2792413"/>
                <a:gd name="T27" fmla="*/ 1227371 h 3389313"/>
                <a:gd name="T28" fmla="*/ 2783840 w 2792413"/>
                <a:gd name="T29" fmla="*/ 1283853 h 3389313"/>
                <a:gd name="T30" fmla="*/ 2705122 w 2792413"/>
                <a:gd name="T31" fmla="*/ 1422200 h 3389313"/>
                <a:gd name="T32" fmla="*/ 2761621 w 2792413"/>
                <a:gd name="T33" fmla="*/ 1492008 h 3389313"/>
                <a:gd name="T34" fmla="*/ 2775270 w 2792413"/>
                <a:gd name="T35" fmla="*/ 1582441 h 3389313"/>
                <a:gd name="T36" fmla="*/ 2740355 w 2792413"/>
                <a:gd name="T37" fmla="*/ 1669383 h 3389313"/>
                <a:gd name="T38" fmla="*/ 2438811 w 2792413"/>
                <a:gd name="T39" fmla="*/ 2001606 h 3389313"/>
                <a:gd name="T40" fmla="*/ 2326447 w 2792413"/>
                <a:gd name="T41" fmla="*/ 2083155 h 3389313"/>
                <a:gd name="T42" fmla="*/ 2234397 w 2792413"/>
                <a:gd name="T43" fmla="*/ 2095530 h 3389313"/>
                <a:gd name="T44" fmla="*/ 2140759 w 2792413"/>
                <a:gd name="T45" fmla="*/ 2059674 h 3389313"/>
                <a:gd name="T46" fmla="*/ 2049979 w 2792413"/>
                <a:gd name="T47" fmla="*/ 1965116 h 3389313"/>
                <a:gd name="T48" fmla="*/ 1428165 w 2792413"/>
                <a:gd name="T49" fmla="*/ 2143126 h 3389313"/>
                <a:gd name="T50" fmla="*/ 1429434 w 2792413"/>
                <a:gd name="T51" fmla="*/ 1759182 h 3389313"/>
                <a:gd name="T52" fmla="*/ 1368174 w 2792413"/>
                <a:gd name="T53" fmla="*/ 1755057 h 3389313"/>
                <a:gd name="T54" fmla="*/ 1337384 w 2792413"/>
                <a:gd name="T55" fmla="*/ 1826769 h 3389313"/>
                <a:gd name="T56" fmla="*/ 852376 w 2792413"/>
                <a:gd name="T57" fmla="*/ 1682710 h 3389313"/>
                <a:gd name="T58" fmla="*/ 784766 w 2792413"/>
                <a:gd name="T59" fmla="*/ 2018424 h 3389313"/>
                <a:gd name="T60" fmla="*/ 485762 w 2792413"/>
                <a:gd name="T61" fmla="*/ 1784884 h 3389313"/>
                <a:gd name="T62" fmla="*/ 583526 w 2792413"/>
                <a:gd name="T63" fmla="*/ 1432036 h 3389313"/>
                <a:gd name="T64" fmla="*/ 667641 w 2792413"/>
                <a:gd name="T65" fmla="*/ 1278141 h 3389313"/>
                <a:gd name="T66" fmla="*/ 848249 w 2792413"/>
                <a:gd name="T67" fmla="*/ 1188343 h 3389313"/>
                <a:gd name="T68" fmla="*/ 1117099 w 2792413"/>
                <a:gd name="T69" fmla="*/ 1090294 h 3389313"/>
                <a:gd name="T70" fmla="*/ 1495426 w 2792413"/>
                <a:gd name="T71" fmla="*/ 10798 h 3389313"/>
                <a:gd name="T72" fmla="*/ 1596073 w 2792413"/>
                <a:gd name="T73" fmla="*/ 50816 h 3389313"/>
                <a:gd name="T74" fmla="*/ 1679258 w 2792413"/>
                <a:gd name="T75" fmla="*/ 116241 h 3389313"/>
                <a:gd name="T76" fmla="*/ 1743076 w 2792413"/>
                <a:gd name="T77" fmla="*/ 203263 h 3389313"/>
                <a:gd name="T78" fmla="*/ 1802448 w 2792413"/>
                <a:gd name="T79" fmla="*/ 402397 h 3389313"/>
                <a:gd name="T80" fmla="*/ 1849121 w 2792413"/>
                <a:gd name="T81" fmla="*/ 458612 h 3389313"/>
                <a:gd name="T82" fmla="*/ 1861186 w 2792413"/>
                <a:gd name="T83" fmla="*/ 526260 h 3389313"/>
                <a:gd name="T84" fmla="*/ 1823086 w 2792413"/>
                <a:gd name="T85" fmla="*/ 626621 h 3389313"/>
                <a:gd name="T86" fmla="*/ 1771651 w 2792413"/>
                <a:gd name="T87" fmla="*/ 681248 h 3389313"/>
                <a:gd name="T88" fmla="*/ 1688148 w 2792413"/>
                <a:gd name="T89" fmla="*/ 863867 h 3389313"/>
                <a:gd name="T90" fmla="*/ 1552576 w 2792413"/>
                <a:gd name="T91" fmla="*/ 992176 h 3389313"/>
                <a:gd name="T92" fmla="*/ 1464628 w 2792413"/>
                <a:gd name="T93" fmla="*/ 1024254 h 3389313"/>
                <a:gd name="T94" fmla="*/ 1364933 w 2792413"/>
                <a:gd name="T95" fmla="*/ 1028383 h 3389313"/>
                <a:gd name="T96" fmla="*/ 1273493 w 2792413"/>
                <a:gd name="T97" fmla="*/ 1003928 h 3389313"/>
                <a:gd name="T98" fmla="*/ 1136333 w 2792413"/>
                <a:gd name="T99" fmla="*/ 893721 h 3389313"/>
                <a:gd name="T100" fmla="*/ 1043305 w 2792413"/>
                <a:gd name="T101" fmla="*/ 719677 h 3389313"/>
                <a:gd name="T102" fmla="*/ 984250 w 2792413"/>
                <a:gd name="T103" fmla="*/ 642183 h 3389313"/>
                <a:gd name="T104" fmla="*/ 943610 w 2792413"/>
                <a:gd name="T105" fmla="*/ 580887 h 3389313"/>
                <a:gd name="T106" fmla="*/ 930275 w 2792413"/>
                <a:gd name="T107" fmla="*/ 508792 h 3389313"/>
                <a:gd name="T108" fmla="*/ 958215 w 2792413"/>
                <a:gd name="T109" fmla="*/ 440826 h 3389313"/>
                <a:gd name="T110" fmla="*/ 1010603 w 2792413"/>
                <a:gd name="T111" fmla="*/ 336019 h 3389313"/>
                <a:gd name="T112" fmla="*/ 1081405 w 2792413"/>
                <a:gd name="T113" fmla="*/ 168327 h 3389313"/>
                <a:gd name="T114" fmla="*/ 1152525 w 2792413"/>
                <a:gd name="T115" fmla="*/ 89245 h 3389313"/>
                <a:gd name="T116" fmla="*/ 1242060 w 2792413"/>
                <a:gd name="T117" fmla="*/ 32713 h 3389313"/>
                <a:gd name="T118" fmla="*/ 1348105 w 2792413"/>
                <a:gd name="T119" fmla="*/ 3494 h 3389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2413" h="3389313">
                  <a:moveTo>
                    <a:pt x="520700" y="2665413"/>
                  </a:moveTo>
                  <a:lnTo>
                    <a:pt x="2271713" y="2665413"/>
                  </a:lnTo>
                  <a:lnTo>
                    <a:pt x="2258063" y="3389313"/>
                  </a:lnTo>
                  <a:lnTo>
                    <a:pt x="534985" y="3389313"/>
                  </a:lnTo>
                  <a:lnTo>
                    <a:pt x="520700" y="2665413"/>
                  </a:lnTo>
                  <a:close/>
                  <a:moveTo>
                    <a:pt x="0" y="2312988"/>
                  </a:moveTo>
                  <a:lnTo>
                    <a:pt x="2792413" y="2312988"/>
                  </a:lnTo>
                  <a:lnTo>
                    <a:pt x="2504058" y="3016251"/>
                  </a:lnTo>
                  <a:lnTo>
                    <a:pt x="2343366" y="3016251"/>
                  </a:lnTo>
                  <a:lnTo>
                    <a:pt x="2351623" y="2575798"/>
                  </a:lnTo>
                  <a:lnTo>
                    <a:pt x="440790" y="2575798"/>
                  </a:lnTo>
                  <a:lnTo>
                    <a:pt x="449047" y="3016251"/>
                  </a:lnTo>
                  <a:lnTo>
                    <a:pt x="288355" y="3016251"/>
                  </a:lnTo>
                  <a:lnTo>
                    <a:pt x="0" y="2312988"/>
                  </a:lnTo>
                  <a:close/>
                  <a:moveTo>
                    <a:pt x="1131065" y="1087438"/>
                  </a:moveTo>
                  <a:lnTo>
                    <a:pt x="1131065" y="1087755"/>
                  </a:lnTo>
                  <a:lnTo>
                    <a:pt x="1131700" y="1087438"/>
                  </a:lnTo>
                  <a:lnTo>
                    <a:pt x="1133287" y="1104890"/>
                  </a:lnTo>
                  <a:lnTo>
                    <a:pt x="1135826" y="1125198"/>
                  </a:lnTo>
                  <a:lnTo>
                    <a:pt x="1138683" y="1148044"/>
                  </a:lnTo>
                  <a:lnTo>
                    <a:pt x="1142492" y="1173112"/>
                  </a:lnTo>
                  <a:lnTo>
                    <a:pt x="1147253" y="1201035"/>
                  </a:lnTo>
                  <a:lnTo>
                    <a:pt x="1153284" y="1231179"/>
                  </a:lnTo>
                  <a:lnTo>
                    <a:pt x="1160267" y="1262910"/>
                  </a:lnTo>
                  <a:lnTo>
                    <a:pt x="1168520" y="1297180"/>
                  </a:lnTo>
                  <a:lnTo>
                    <a:pt x="1178042" y="1333670"/>
                  </a:lnTo>
                  <a:lnTo>
                    <a:pt x="1183439" y="1352074"/>
                  </a:lnTo>
                  <a:lnTo>
                    <a:pt x="1188835" y="1371430"/>
                  </a:lnTo>
                  <a:lnTo>
                    <a:pt x="1195183" y="1391103"/>
                  </a:lnTo>
                  <a:lnTo>
                    <a:pt x="1201531" y="1411094"/>
                  </a:lnTo>
                  <a:lnTo>
                    <a:pt x="1208514" y="1431719"/>
                  </a:lnTo>
                  <a:lnTo>
                    <a:pt x="1215497" y="1452344"/>
                  </a:lnTo>
                  <a:lnTo>
                    <a:pt x="1223433" y="1473921"/>
                  </a:lnTo>
                  <a:lnTo>
                    <a:pt x="1231685" y="1495498"/>
                  </a:lnTo>
                  <a:lnTo>
                    <a:pt x="1240573" y="1517392"/>
                  </a:lnTo>
                  <a:lnTo>
                    <a:pt x="1249461" y="1539604"/>
                  </a:lnTo>
                  <a:lnTo>
                    <a:pt x="1258983" y="1562450"/>
                  </a:lnTo>
                  <a:lnTo>
                    <a:pt x="1269458" y="1585296"/>
                  </a:lnTo>
                  <a:lnTo>
                    <a:pt x="1279932" y="1608460"/>
                  </a:lnTo>
                  <a:lnTo>
                    <a:pt x="1291359" y="1632258"/>
                  </a:lnTo>
                  <a:lnTo>
                    <a:pt x="1294851" y="1601162"/>
                  </a:lnTo>
                  <a:lnTo>
                    <a:pt x="1298977" y="1571018"/>
                  </a:lnTo>
                  <a:lnTo>
                    <a:pt x="1306913" y="1512315"/>
                  </a:lnTo>
                  <a:lnTo>
                    <a:pt x="1315165" y="1458373"/>
                  </a:lnTo>
                  <a:lnTo>
                    <a:pt x="1323101" y="1409824"/>
                  </a:lnTo>
                  <a:lnTo>
                    <a:pt x="1330084" y="1368574"/>
                  </a:lnTo>
                  <a:lnTo>
                    <a:pt x="1336115" y="1335574"/>
                  </a:lnTo>
                  <a:lnTo>
                    <a:pt x="1342780" y="1300670"/>
                  </a:lnTo>
                  <a:lnTo>
                    <a:pt x="1298025" y="1196275"/>
                  </a:lnTo>
                  <a:lnTo>
                    <a:pt x="1370395" y="1127736"/>
                  </a:lnTo>
                  <a:lnTo>
                    <a:pt x="1421817" y="1127736"/>
                  </a:lnTo>
                  <a:lnTo>
                    <a:pt x="1494187" y="1196275"/>
                  </a:lnTo>
                  <a:lnTo>
                    <a:pt x="1449749" y="1300670"/>
                  </a:lnTo>
                  <a:lnTo>
                    <a:pt x="1456415" y="1335574"/>
                  </a:lnTo>
                  <a:lnTo>
                    <a:pt x="1462128" y="1368574"/>
                  </a:lnTo>
                  <a:lnTo>
                    <a:pt x="1469746" y="1409824"/>
                  </a:lnTo>
                  <a:lnTo>
                    <a:pt x="1477364" y="1458373"/>
                  </a:lnTo>
                  <a:lnTo>
                    <a:pt x="1485617" y="1512315"/>
                  </a:lnTo>
                  <a:lnTo>
                    <a:pt x="1493869" y="1571018"/>
                  </a:lnTo>
                  <a:lnTo>
                    <a:pt x="1497678" y="1601162"/>
                  </a:lnTo>
                  <a:lnTo>
                    <a:pt x="1501170" y="1632258"/>
                  </a:lnTo>
                  <a:lnTo>
                    <a:pt x="1512279" y="1608460"/>
                  </a:lnTo>
                  <a:lnTo>
                    <a:pt x="1523072" y="1585296"/>
                  </a:lnTo>
                  <a:lnTo>
                    <a:pt x="1533229" y="1562450"/>
                  </a:lnTo>
                  <a:lnTo>
                    <a:pt x="1542751" y="1539604"/>
                  </a:lnTo>
                  <a:lnTo>
                    <a:pt x="1552274" y="1517392"/>
                  </a:lnTo>
                  <a:lnTo>
                    <a:pt x="1560844" y="1495498"/>
                  </a:lnTo>
                  <a:lnTo>
                    <a:pt x="1568779" y="1473921"/>
                  </a:lnTo>
                  <a:lnTo>
                    <a:pt x="1576715" y="1452344"/>
                  </a:lnTo>
                  <a:lnTo>
                    <a:pt x="1584015" y="1431719"/>
                  </a:lnTo>
                  <a:lnTo>
                    <a:pt x="1590681" y="1411094"/>
                  </a:lnTo>
                  <a:lnTo>
                    <a:pt x="1597346" y="1391103"/>
                  </a:lnTo>
                  <a:lnTo>
                    <a:pt x="1603377" y="1371430"/>
                  </a:lnTo>
                  <a:lnTo>
                    <a:pt x="1609408" y="1352074"/>
                  </a:lnTo>
                  <a:lnTo>
                    <a:pt x="1614487" y="1333670"/>
                  </a:lnTo>
                  <a:lnTo>
                    <a:pt x="1624327" y="1297180"/>
                  </a:lnTo>
                  <a:lnTo>
                    <a:pt x="1632262" y="1262910"/>
                  </a:lnTo>
                  <a:lnTo>
                    <a:pt x="1639563" y="1231179"/>
                  </a:lnTo>
                  <a:lnTo>
                    <a:pt x="1644959" y="1201035"/>
                  </a:lnTo>
                  <a:lnTo>
                    <a:pt x="1649720" y="1173112"/>
                  </a:lnTo>
                  <a:lnTo>
                    <a:pt x="1653846" y="1148044"/>
                  </a:lnTo>
                  <a:lnTo>
                    <a:pt x="1657020" y="1125198"/>
                  </a:lnTo>
                  <a:lnTo>
                    <a:pt x="1659242" y="1104890"/>
                  </a:lnTo>
                  <a:lnTo>
                    <a:pt x="1660829" y="1087438"/>
                  </a:lnTo>
                  <a:lnTo>
                    <a:pt x="1661464" y="1087755"/>
                  </a:lnTo>
                  <a:lnTo>
                    <a:pt x="1661464" y="1087438"/>
                  </a:lnTo>
                  <a:lnTo>
                    <a:pt x="1675430" y="1090294"/>
                  </a:lnTo>
                  <a:lnTo>
                    <a:pt x="1689714" y="1093784"/>
                  </a:lnTo>
                  <a:lnTo>
                    <a:pt x="1703998" y="1097592"/>
                  </a:lnTo>
                  <a:lnTo>
                    <a:pt x="1718916" y="1101400"/>
                  </a:lnTo>
                  <a:lnTo>
                    <a:pt x="1749705" y="1110919"/>
                  </a:lnTo>
                  <a:lnTo>
                    <a:pt x="1782399" y="1120756"/>
                  </a:lnTo>
                  <a:lnTo>
                    <a:pt x="1812871" y="1129640"/>
                  </a:lnTo>
                  <a:lnTo>
                    <a:pt x="1841120" y="1138208"/>
                  </a:lnTo>
                  <a:lnTo>
                    <a:pt x="1866831" y="1146458"/>
                  </a:lnTo>
                  <a:lnTo>
                    <a:pt x="1890002" y="1154390"/>
                  </a:lnTo>
                  <a:lnTo>
                    <a:pt x="1911269" y="1162006"/>
                  </a:lnTo>
                  <a:lnTo>
                    <a:pt x="1930314" y="1168987"/>
                  </a:lnTo>
                  <a:lnTo>
                    <a:pt x="1947454" y="1176285"/>
                  </a:lnTo>
                  <a:lnTo>
                    <a:pt x="1962690" y="1183266"/>
                  </a:lnTo>
                  <a:lnTo>
                    <a:pt x="1976021" y="1189612"/>
                  </a:lnTo>
                  <a:lnTo>
                    <a:pt x="1987766" y="1195958"/>
                  </a:lnTo>
                  <a:lnTo>
                    <a:pt x="1998240" y="1201670"/>
                  </a:lnTo>
                  <a:lnTo>
                    <a:pt x="2006811" y="1207381"/>
                  </a:lnTo>
                  <a:lnTo>
                    <a:pt x="2014111" y="1212775"/>
                  </a:lnTo>
                  <a:lnTo>
                    <a:pt x="2020142" y="1218487"/>
                  </a:lnTo>
                  <a:lnTo>
                    <a:pt x="2025221" y="1223564"/>
                  </a:lnTo>
                  <a:lnTo>
                    <a:pt x="2029030" y="1228641"/>
                  </a:lnTo>
                  <a:lnTo>
                    <a:pt x="2035061" y="1234035"/>
                  </a:lnTo>
                  <a:lnTo>
                    <a:pt x="2040457" y="1240064"/>
                  </a:lnTo>
                  <a:lnTo>
                    <a:pt x="2046170" y="1246410"/>
                  </a:lnTo>
                  <a:lnTo>
                    <a:pt x="2051249" y="1252756"/>
                  </a:lnTo>
                  <a:lnTo>
                    <a:pt x="2056010" y="1259420"/>
                  </a:lnTo>
                  <a:lnTo>
                    <a:pt x="2060771" y="1266401"/>
                  </a:lnTo>
                  <a:lnTo>
                    <a:pt x="2065215" y="1273699"/>
                  </a:lnTo>
                  <a:lnTo>
                    <a:pt x="2068706" y="1281631"/>
                  </a:lnTo>
                  <a:lnTo>
                    <a:pt x="2069976" y="1283535"/>
                  </a:lnTo>
                  <a:lnTo>
                    <a:pt x="2072833" y="1289564"/>
                  </a:lnTo>
                  <a:lnTo>
                    <a:pt x="2083942" y="1312410"/>
                  </a:lnTo>
                  <a:lnTo>
                    <a:pt x="2101717" y="1348584"/>
                  </a:lnTo>
                  <a:lnTo>
                    <a:pt x="2124889" y="1394276"/>
                  </a:lnTo>
                  <a:lnTo>
                    <a:pt x="2151869" y="1446950"/>
                  </a:lnTo>
                  <a:lnTo>
                    <a:pt x="2182341" y="1504382"/>
                  </a:lnTo>
                  <a:lnTo>
                    <a:pt x="2197894" y="1534210"/>
                  </a:lnTo>
                  <a:lnTo>
                    <a:pt x="2214399" y="1563719"/>
                  </a:lnTo>
                  <a:lnTo>
                    <a:pt x="2230588" y="1593229"/>
                  </a:lnTo>
                  <a:lnTo>
                    <a:pt x="2247093" y="1622104"/>
                  </a:lnTo>
                  <a:lnTo>
                    <a:pt x="2260742" y="1645902"/>
                  </a:lnTo>
                  <a:lnTo>
                    <a:pt x="2274073" y="1668431"/>
                  </a:lnTo>
                  <a:lnTo>
                    <a:pt x="2305497" y="1634479"/>
                  </a:lnTo>
                  <a:lnTo>
                    <a:pt x="2332478" y="1604652"/>
                  </a:lnTo>
                  <a:lnTo>
                    <a:pt x="2358823" y="1575460"/>
                  </a:lnTo>
                  <a:lnTo>
                    <a:pt x="2406752" y="1520883"/>
                  </a:lnTo>
                  <a:lnTo>
                    <a:pt x="2443572" y="1478046"/>
                  </a:lnTo>
                  <a:lnTo>
                    <a:pt x="2465157" y="1453296"/>
                  </a:lnTo>
                  <a:lnTo>
                    <a:pt x="2468013" y="1449805"/>
                  </a:lnTo>
                  <a:lnTo>
                    <a:pt x="2471822" y="1445681"/>
                  </a:lnTo>
                  <a:lnTo>
                    <a:pt x="2475631" y="1441555"/>
                  </a:lnTo>
                  <a:lnTo>
                    <a:pt x="2483567" y="1434257"/>
                  </a:lnTo>
                  <a:lnTo>
                    <a:pt x="2491819" y="1427276"/>
                  </a:lnTo>
                  <a:lnTo>
                    <a:pt x="2500390" y="1420930"/>
                  </a:lnTo>
                  <a:lnTo>
                    <a:pt x="2664175" y="1245141"/>
                  </a:lnTo>
                  <a:lnTo>
                    <a:pt x="2669254" y="1240381"/>
                  </a:lnTo>
                  <a:lnTo>
                    <a:pt x="2674967" y="1235939"/>
                  </a:lnTo>
                  <a:lnTo>
                    <a:pt x="2680681" y="1232131"/>
                  </a:lnTo>
                  <a:lnTo>
                    <a:pt x="2686712" y="1229275"/>
                  </a:lnTo>
                  <a:lnTo>
                    <a:pt x="2693060" y="1227054"/>
                  </a:lnTo>
                  <a:lnTo>
                    <a:pt x="2699408" y="1225150"/>
                  </a:lnTo>
                  <a:lnTo>
                    <a:pt x="2706074" y="1224198"/>
                  </a:lnTo>
                  <a:lnTo>
                    <a:pt x="2712422" y="1223247"/>
                  </a:lnTo>
                  <a:lnTo>
                    <a:pt x="2719088" y="1223247"/>
                  </a:lnTo>
                  <a:lnTo>
                    <a:pt x="2725754" y="1224198"/>
                  </a:lnTo>
                  <a:lnTo>
                    <a:pt x="2732419" y="1225468"/>
                  </a:lnTo>
                  <a:lnTo>
                    <a:pt x="2738767" y="1227371"/>
                  </a:lnTo>
                  <a:lnTo>
                    <a:pt x="2745116" y="1229910"/>
                  </a:lnTo>
                  <a:lnTo>
                    <a:pt x="2751147" y="1233400"/>
                  </a:lnTo>
                  <a:lnTo>
                    <a:pt x="2757178" y="1237525"/>
                  </a:lnTo>
                  <a:lnTo>
                    <a:pt x="2762574" y="1241968"/>
                  </a:lnTo>
                  <a:lnTo>
                    <a:pt x="2767335" y="1247045"/>
                  </a:lnTo>
                  <a:lnTo>
                    <a:pt x="2771779" y="1252756"/>
                  </a:lnTo>
                  <a:lnTo>
                    <a:pt x="2775270" y="1258151"/>
                  </a:lnTo>
                  <a:lnTo>
                    <a:pt x="2778444" y="1264497"/>
                  </a:lnTo>
                  <a:lnTo>
                    <a:pt x="2780666" y="1270843"/>
                  </a:lnTo>
                  <a:lnTo>
                    <a:pt x="2782571" y="1277189"/>
                  </a:lnTo>
                  <a:lnTo>
                    <a:pt x="2783840" y="1283853"/>
                  </a:lnTo>
                  <a:lnTo>
                    <a:pt x="2784475" y="1290199"/>
                  </a:lnTo>
                  <a:lnTo>
                    <a:pt x="2784475" y="1296862"/>
                  </a:lnTo>
                  <a:lnTo>
                    <a:pt x="2783840" y="1303526"/>
                  </a:lnTo>
                  <a:lnTo>
                    <a:pt x="2782253" y="1310189"/>
                  </a:lnTo>
                  <a:lnTo>
                    <a:pt x="2780349" y="1316535"/>
                  </a:lnTo>
                  <a:lnTo>
                    <a:pt x="2777492" y="1322882"/>
                  </a:lnTo>
                  <a:lnTo>
                    <a:pt x="2774635" y="1328911"/>
                  </a:lnTo>
                  <a:lnTo>
                    <a:pt x="2770509" y="1334622"/>
                  </a:lnTo>
                  <a:lnTo>
                    <a:pt x="2766065" y="1340334"/>
                  </a:lnTo>
                  <a:lnTo>
                    <a:pt x="2694964" y="1416171"/>
                  </a:lnTo>
                  <a:lnTo>
                    <a:pt x="2705122" y="1422200"/>
                  </a:lnTo>
                  <a:lnTo>
                    <a:pt x="2709883" y="1426007"/>
                  </a:lnTo>
                  <a:lnTo>
                    <a:pt x="2714644" y="1429815"/>
                  </a:lnTo>
                  <a:lnTo>
                    <a:pt x="2721310" y="1435844"/>
                  </a:lnTo>
                  <a:lnTo>
                    <a:pt x="2727658" y="1441873"/>
                  </a:lnTo>
                  <a:lnTo>
                    <a:pt x="2733689" y="1448854"/>
                  </a:lnTo>
                  <a:lnTo>
                    <a:pt x="2739085" y="1455517"/>
                  </a:lnTo>
                  <a:lnTo>
                    <a:pt x="2744481" y="1462498"/>
                  </a:lnTo>
                  <a:lnTo>
                    <a:pt x="2749242" y="1469478"/>
                  </a:lnTo>
                  <a:lnTo>
                    <a:pt x="2753686" y="1476777"/>
                  </a:lnTo>
                  <a:lnTo>
                    <a:pt x="2757812" y="1484392"/>
                  </a:lnTo>
                  <a:lnTo>
                    <a:pt x="2761621" y="1492008"/>
                  </a:lnTo>
                  <a:lnTo>
                    <a:pt x="2764478" y="1499940"/>
                  </a:lnTo>
                  <a:lnTo>
                    <a:pt x="2767335" y="1507873"/>
                  </a:lnTo>
                  <a:lnTo>
                    <a:pt x="2770191" y="1515806"/>
                  </a:lnTo>
                  <a:lnTo>
                    <a:pt x="2771779" y="1524056"/>
                  </a:lnTo>
                  <a:lnTo>
                    <a:pt x="2773683" y="1532306"/>
                  </a:lnTo>
                  <a:lnTo>
                    <a:pt x="2774953" y="1540556"/>
                  </a:lnTo>
                  <a:lnTo>
                    <a:pt x="2775905" y="1548806"/>
                  </a:lnTo>
                  <a:lnTo>
                    <a:pt x="2776222" y="1557373"/>
                  </a:lnTo>
                  <a:lnTo>
                    <a:pt x="2776222" y="1565623"/>
                  </a:lnTo>
                  <a:lnTo>
                    <a:pt x="2775905" y="1574191"/>
                  </a:lnTo>
                  <a:lnTo>
                    <a:pt x="2775270" y="1582441"/>
                  </a:lnTo>
                  <a:lnTo>
                    <a:pt x="2774000" y="1591008"/>
                  </a:lnTo>
                  <a:lnTo>
                    <a:pt x="2772731" y="1598941"/>
                  </a:lnTo>
                  <a:lnTo>
                    <a:pt x="2770826" y="1607508"/>
                  </a:lnTo>
                  <a:lnTo>
                    <a:pt x="2768604" y="1615758"/>
                  </a:lnTo>
                  <a:lnTo>
                    <a:pt x="2765430" y="1623691"/>
                  </a:lnTo>
                  <a:lnTo>
                    <a:pt x="2762574" y="1631624"/>
                  </a:lnTo>
                  <a:lnTo>
                    <a:pt x="2758765" y="1639556"/>
                  </a:lnTo>
                  <a:lnTo>
                    <a:pt x="2754956" y="1647489"/>
                  </a:lnTo>
                  <a:lnTo>
                    <a:pt x="2750194" y="1654787"/>
                  </a:lnTo>
                  <a:lnTo>
                    <a:pt x="2745433" y="1662085"/>
                  </a:lnTo>
                  <a:lnTo>
                    <a:pt x="2740355" y="1669383"/>
                  </a:lnTo>
                  <a:lnTo>
                    <a:pt x="2734641" y="1676364"/>
                  </a:lnTo>
                  <a:lnTo>
                    <a:pt x="2716549" y="1697941"/>
                  </a:lnTo>
                  <a:lnTo>
                    <a:pt x="2670206" y="1751249"/>
                  </a:lnTo>
                  <a:lnTo>
                    <a:pt x="2639417" y="1786470"/>
                  </a:lnTo>
                  <a:lnTo>
                    <a:pt x="2605136" y="1824865"/>
                  </a:lnTo>
                  <a:lnTo>
                    <a:pt x="2569586" y="1864529"/>
                  </a:lnTo>
                  <a:lnTo>
                    <a:pt x="2532766" y="1904827"/>
                  </a:lnTo>
                  <a:lnTo>
                    <a:pt x="2508325" y="1930529"/>
                  </a:lnTo>
                  <a:lnTo>
                    <a:pt x="2484519" y="1955914"/>
                  </a:lnTo>
                  <a:lnTo>
                    <a:pt x="2461030" y="1979712"/>
                  </a:lnTo>
                  <a:lnTo>
                    <a:pt x="2438811" y="2001606"/>
                  </a:lnTo>
                  <a:lnTo>
                    <a:pt x="2426115" y="2013347"/>
                  </a:lnTo>
                  <a:lnTo>
                    <a:pt x="2413418" y="2025087"/>
                  </a:lnTo>
                  <a:lnTo>
                    <a:pt x="2400722" y="2035876"/>
                  </a:lnTo>
                  <a:lnTo>
                    <a:pt x="2387708" y="2046664"/>
                  </a:lnTo>
                  <a:lnTo>
                    <a:pt x="2380090" y="2052376"/>
                  </a:lnTo>
                  <a:lnTo>
                    <a:pt x="2371837" y="2058405"/>
                  </a:lnTo>
                  <a:lnTo>
                    <a:pt x="2362314" y="2064751"/>
                  </a:lnTo>
                  <a:lnTo>
                    <a:pt x="2351205" y="2071414"/>
                  </a:lnTo>
                  <a:lnTo>
                    <a:pt x="2343904" y="2075222"/>
                  </a:lnTo>
                  <a:lnTo>
                    <a:pt x="2335969" y="2079347"/>
                  </a:lnTo>
                  <a:lnTo>
                    <a:pt x="2326447" y="2083155"/>
                  </a:lnTo>
                  <a:lnTo>
                    <a:pt x="2315337" y="2087280"/>
                  </a:lnTo>
                  <a:lnTo>
                    <a:pt x="2307719" y="2089501"/>
                  </a:lnTo>
                  <a:lnTo>
                    <a:pt x="2300101" y="2091405"/>
                  </a:lnTo>
                  <a:lnTo>
                    <a:pt x="2292801" y="2093309"/>
                  </a:lnTo>
                  <a:lnTo>
                    <a:pt x="2284865" y="2094578"/>
                  </a:lnTo>
                  <a:lnTo>
                    <a:pt x="2277565" y="2095530"/>
                  </a:lnTo>
                  <a:lnTo>
                    <a:pt x="2270582" y="2096164"/>
                  </a:lnTo>
                  <a:lnTo>
                    <a:pt x="2262964" y="2096799"/>
                  </a:lnTo>
                  <a:lnTo>
                    <a:pt x="2255981" y="2097116"/>
                  </a:lnTo>
                  <a:lnTo>
                    <a:pt x="2244871" y="2096799"/>
                  </a:lnTo>
                  <a:lnTo>
                    <a:pt x="2234397" y="2095530"/>
                  </a:lnTo>
                  <a:lnTo>
                    <a:pt x="2224557" y="2093943"/>
                  </a:lnTo>
                  <a:lnTo>
                    <a:pt x="2215034" y="2092357"/>
                  </a:lnTo>
                  <a:lnTo>
                    <a:pt x="2206147" y="2090453"/>
                  </a:lnTo>
                  <a:lnTo>
                    <a:pt x="2197894" y="2087597"/>
                  </a:lnTo>
                  <a:lnTo>
                    <a:pt x="2190593" y="2085058"/>
                  </a:lnTo>
                  <a:lnTo>
                    <a:pt x="2183610" y="2082520"/>
                  </a:lnTo>
                  <a:lnTo>
                    <a:pt x="2176945" y="2079982"/>
                  </a:lnTo>
                  <a:lnTo>
                    <a:pt x="2170596" y="2077126"/>
                  </a:lnTo>
                  <a:lnTo>
                    <a:pt x="2159487" y="2071097"/>
                  </a:lnTo>
                  <a:lnTo>
                    <a:pt x="2149647" y="2065385"/>
                  </a:lnTo>
                  <a:lnTo>
                    <a:pt x="2140759" y="2059674"/>
                  </a:lnTo>
                  <a:lnTo>
                    <a:pt x="2133141" y="2053962"/>
                  </a:lnTo>
                  <a:lnTo>
                    <a:pt x="2125841" y="2048251"/>
                  </a:lnTo>
                  <a:lnTo>
                    <a:pt x="2119175" y="2043174"/>
                  </a:lnTo>
                  <a:lnTo>
                    <a:pt x="2113462" y="2037779"/>
                  </a:lnTo>
                  <a:lnTo>
                    <a:pt x="2102670" y="2027308"/>
                  </a:lnTo>
                  <a:lnTo>
                    <a:pt x="2092512" y="2017154"/>
                  </a:lnTo>
                  <a:lnTo>
                    <a:pt x="2083307" y="2006683"/>
                  </a:lnTo>
                  <a:lnTo>
                    <a:pt x="2074737" y="1996847"/>
                  </a:lnTo>
                  <a:lnTo>
                    <a:pt x="2066167" y="1986375"/>
                  </a:lnTo>
                  <a:lnTo>
                    <a:pt x="2057914" y="1975904"/>
                  </a:lnTo>
                  <a:lnTo>
                    <a:pt x="2049979" y="1965116"/>
                  </a:lnTo>
                  <a:lnTo>
                    <a:pt x="2042044" y="1954010"/>
                  </a:lnTo>
                  <a:lnTo>
                    <a:pt x="2026490" y="1931798"/>
                  </a:lnTo>
                  <a:lnTo>
                    <a:pt x="2013476" y="1912125"/>
                  </a:lnTo>
                  <a:lnTo>
                    <a:pt x="2000462" y="1891817"/>
                  </a:lnTo>
                  <a:lnTo>
                    <a:pt x="1987131" y="1870557"/>
                  </a:lnTo>
                  <a:lnTo>
                    <a:pt x="1974117" y="1848663"/>
                  </a:lnTo>
                  <a:lnTo>
                    <a:pt x="1961103" y="1826769"/>
                  </a:lnTo>
                  <a:lnTo>
                    <a:pt x="1948089" y="1803922"/>
                  </a:lnTo>
                  <a:lnTo>
                    <a:pt x="1922061" y="1758547"/>
                  </a:lnTo>
                  <a:lnTo>
                    <a:pt x="1922061" y="2143126"/>
                  </a:lnTo>
                  <a:lnTo>
                    <a:pt x="1428165" y="2143126"/>
                  </a:lnTo>
                  <a:lnTo>
                    <a:pt x="1455462" y="1826769"/>
                  </a:lnTo>
                  <a:lnTo>
                    <a:pt x="1455145" y="1818519"/>
                  </a:lnTo>
                  <a:lnTo>
                    <a:pt x="1454510" y="1810269"/>
                  </a:lnTo>
                  <a:lnTo>
                    <a:pt x="1452923" y="1802653"/>
                  </a:lnTo>
                  <a:lnTo>
                    <a:pt x="1450701" y="1795038"/>
                  </a:lnTo>
                  <a:lnTo>
                    <a:pt x="1448479" y="1788057"/>
                  </a:lnTo>
                  <a:lnTo>
                    <a:pt x="1445623" y="1781076"/>
                  </a:lnTo>
                  <a:lnTo>
                    <a:pt x="1441814" y="1774730"/>
                  </a:lnTo>
                  <a:lnTo>
                    <a:pt x="1438005" y="1769018"/>
                  </a:lnTo>
                  <a:lnTo>
                    <a:pt x="1433878" y="1763941"/>
                  </a:lnTo>
                  <a:lnTo>
                    <a:pt x="1429434" y="1759182"/>
                  </a:lnTo>
                  <a:lnTo>
                    <a:pt x="1424673" y="1755057"/>
                  </a:lnTo>
                  <a:lnTo>
                    <a:pt x="1419595" y="1751566"/>
                  </a:lnTo>
                  <a:lnTo>
                    <a:pt x="1413881" y="1748711"/>
                  </a:lnTo>
                  <a:lnTo>
                    <a:pt x="1408485" y="1746807"/>
                  </a:lnTo>
                  <a:lnTo>
                    <a:pt x="1402454" y="1745538"/>
                  </a:lnTo>
                  <a:lnTo>
                    <a:pt x="1396423" y="1744903"/>
                  </a:lnTo>
                  <a:lnTo>
                    <a:pt x="1390710" y="1745538"/>
                  </a:lnTo>
                  <a:lnTo>
                    <a:pt x="1384679" y="1746807"/>
                  </a:lnTo>
                  <a:lnTo>
                    <a:pt x="1378966" y="1748711"/>
                  </a:lnTo>
                  <a:lnTo>
                    <a:pt x="1373570" y="1751566"/>
                  </a:lnTo>
                  <a:lnTo>
                    <a:pt x="1368174" y="1755057"/>
                  </a:lnTo>
                  <a:lnTo>
                    <a:pt x="1363412" y="1759182"/>
                  </a:lnTo>
                  <a:lnTo>
                    <a:pt x="1358969" y="1763941"/>
                  </a:lnTo>
                  <a:lnTo>
                    <a:pt x="1354842" y="1769018"/>
                  </a:lnTo>
                  <a:lnTo>
                    <a:pt x="1351351" y="1774730"/>
                  </a:lnTo>
                  <a:lnTo>
                    <a:pt x="1347542" y="1781076"/>
                  </a:lnTo>
                  <a:lnTo>
                    <a:pt x="1344367" y="1788057"/>
                  </a:lnTo>
                  <a:lnTo>
                    <a:pt x="1342146" y="1795038"/>
                  </a:lnTo>
                  <a:lnTo>
                    <a:pt x="1339924" y="1802653"/>
                  </a:lnTo>
                  <a:lnTo>
                    <a:pt x="1338971" y="1810269"/>
                  </a:lnTo>
                  <a:lnTo>
                    <a:pt x="1337702" y="1818519"/>
                  </a:lnTo>
                  <a:lnTo>
                    <a:pt x="1337384" y="1826769"/>
                  </a:lnTo>
                  <a:lnTo>
                    <a:pt x="1364999" y="2143126"/>
                  </a:lnTo>
                  <a:lnTo>
                    <a:pt x="870151" y="2143126"/>
                  </a:lnTo>
                  <a:lnTo>
                    <a:pt x="870151" y="1651297"/>
                  </a:lnTo>
                  <a:lnTo>
                    <a:pt x="869833" y="1651297"/>
                  </a:lnTo>
                  <a:lnTo>
                    <a:pt x="868881" y="1652249"/>
                  </a:lnTo>
                  <a:lnTo>
                    <a:pt x="867294" y="1653201"/>
                  </a:lnTo>
                  <a:lnTo>
                    <a:pt x="864755" y="1656691"/>
                  </a:lnTo>
                  <a:lnTo>
                    <a:pt x="861581" y="1661133"/>
                  </a:lnTo>
                  <a:lnTo>
                    <a:pt x="858724" y="1667162"/>
                  </a:lnTo>
                  <a:lnTo>
                    <a:pt x="855867" y="1674143"/>
                  </a:lnTo>
                  <a:lnTo>
                    <a:pt x="852376" y="1682710"/>
                  </a:lnTo>
                  <a:lnTo>
                    <a:pt x="848884" y="1691912"/>
                  </a:lnTo>
                  <a:lnTo>
                    <a:pt x="845710" y="1702701"/>
                  </a:lnTo>
                  <a:lnTo>
                    <a:pt x="839044" y="1726816"/>
                  </a:lnTo>
                  <a:lnTo>
                    <a:pt x="832061" y="1755057"/>
                  </a:lnTo>
                  <a:lnTo>
                    <a:pt x="824443" y="1786153"/>
                  </a:lnTo>
                  <a:lnTo>
                    <a:pt x="817460" y="1820423"/>
                  </a:lnTo>
                  <a:lnTo>
                    <a:pt x="810477" y="1856913"/>
                  </a:lnTo>
                  <a:lnTo>
                    <a:pt x="803811" y="1895308"/>
                  </a:lnTo>
                  <a:lnTo>
                    <a:pt x="797145" y="1935606"/>
                  </a:lnTo>
                  <a:lnTo>
                    <a:pt x="790797" y="1976221"/>
                  </a:lnTo>
                  <a:lnTo>
                    <a:pt x="784766" y="2018424"/>
                  </a:lnTo>
                  <a:lnTo>
                    <a:pt x="779688" y="2060308"/>
                  </a:lnTo>
                  <a:lnTo>
                    <a:pt x="774609" y="2101876"/>
                  </a:lnTo>
                  <a:lnTo>
                    <a:pt x="771118" y="2143126"/>
                  </a:lnTo>
                  <a:lnTo>
                    <a:pt x="438150" y="2143126"/>
                  </a:lnTo>
                  <a:lnTo>
                    <a:pt x="443864" y="2084741"/>
                  </a:lnTo>
                  <a:lnTo>
                    <a:pt x="449894" y="2028577"/>
                  </a:lnTo>
                  <a:lnTo>
                    <a:pt x="455925" y="1975269"/>
                  </a:lnTo>
                  <a:lnTo>
                    <a:pt x="463226" y="1923865"/>
                  </a:lnTo>
                  <a:lnTo>
                    <a:pt x="470209" y="1875317"/>
                  </a:lnTo>
                  <a:lnTo>
                    <a:pt x="478144" y="1828990"/>
                  </a:lnTo>
                  <a:lnTo>
                    <a:pt x="485762" y="1784884"/>
                  </a:lnTo>
                  <a:lnTo>
                    <a:pt x="494015" y="1742682"/>
                  </a:lnTo>
                  <a:lnTo>
                    <a:pt x="502585" y="1702701"/>
                  </a:lnTo>
                  <a:lnTo>
                    <a:pt x="511155" y="1665258"/>
                  </a:lnTo>
                  <a:lnTo>
                    <a:pt x="520043" y="1629085"/>
                  </a:lnTo>
                  <a:lnTo>
                    <a:pt x="528931" y="1595450"/>
                  </a:lnTo>
                  <a:lnTo>
                    <a:pt x="537818" y="1563719"/>
                  </a:lnTo>
                  <a:lnTo>
                    <a:pt x="547023" y="1533892"/>
                  </a:lnTo>
                  <a:lnTo>
                    <a:pt x="556228" y="1505969"/>
                  </a:lnTo>
                  <a:lnTo>
                    <a:pt x="565116" y="1479632"/>
                  </a:lnTo>
                  <a:lnTo>
                    <a:pt x="574638" y="1454882"/>
                  </a:lnTo>
                  <a:lnTo>
                    <a:pt x="583526" y="1432036"/>
                  </a:lnTo>
                  <a:lnTo>
                    <a:pt x="592413" y="1410777"/>
                  </a:lnTo>
                  <a:lnTo>
                    <a:pt x="601301" y="1391420"/>
                  </a:lnTo>
                  <a:lnTo>
                    <a:pt x="609871" y="1373334"/>
                  </a:lnTo>
                  <a:lnTo>
                    <a:pt x="618124" y="1356516"/>
                  </a:lnTo>
                  <a:lnTo>
                    <a:pt x="626059" y="1341920"/>
                  </a:lnTo>
                  <a:lnTo>
                    <a:pt x="633995" y="1327959"/>
                  </a:lnTo>
                  <a:lnTo>
                    <a:pt x="641930" y="1315266"/>
                  </a:lnTo>
                  <a:lnTo>
                    <a:pt x="648913" y="1304160"/>
                  </a:lnTo>
                  <a:lnTo>
                    <a:pt x="655579" y="1294324"/>
                  </a:lnTo>
                  <a:lnTo>
                    <a:pt x="661927" y="1285756"/>
                  </a:lnTo>
                  <a:lnTo>
                    <a:pt x="667641" y="1278141"/>
                  </a:lnTo>
                  <a:lnTo>
                    <a:pt x="673037" y="1271478"/>
                  </a:lnTo>
                  <a:lnTo>
                    <a:pt x="677798" y="1266083"/>
                  </a:lnTo>
                  <a:lnTo>
                    <a:pt x="681924" y="1261641"/>
                  </a:lnTo>
                  <a:lnTo>
                    <a:pt x="699065" y="1252756"/>
                  </a:lnTo>
                  <a:lnTo>
                    <a:pt x="717475" y="1243237"/>
                  </a:lnTo>
                  <a:lnTo>
                    <a:pt x="737154" y="1234035"/>
                  </a:lnTo>
                  <a:lnTo>
                    <a:pt x="758104" y="1224833"/>
                  </a:lnTo>
                  <a:lnTo>
                    <a:pt x="779688" y="1215948"/>
                  </a:lnTo>
                  <a:lnTo>
                    <a:pt x="801907" y="1206746"/>
                  </a:lnTo>
                  <a:lnTo>
                    <a:pt x="824761" y="1197227"/>
                  </a:lnTo>
                  <a:lnTo>
                    <a:pt x="848249" y="1188343"/>
                  </a:lnTo>
                  <a:lnTo>
                    <a:pt x="895544" y="1170891"/>
                  </a:lnTo>
                  <a:lnTo>
                    <a:pt x="942204" y="1154390"/>
                  </a:lnTo>
                  <a:lnTo>
                    <a:pt x="987594" y="1138525"/>
                  </a:lnTo>
                  <a:lnTo>
                    <a:pt x="1030445" y="1124564"/>
                  </a:lnTo>
                  <a:lnTo>
                    <a:pt x="1041554" y="1118217"/>
                  </a:lnTo>
                  <a:lnTo>
                    <a:pt x="1053299" y="1112188"/>
                  </a:lnTo>
                  <a:lnTo>
                    <a:pt x="1065678" y="1107111"/>
                  </a:lnTo>
                  <a:lnTo>
                    <a:pt x="1077740" y="1102352"/>
                  </a:lnTo>
                  <a:lnTo>
                    <a:pt x="1090754" y="1097909"/>
                  </a:lnTo>
                  <a:lnTo>
                    <a:pt x="1103768" y="1094102"/>
                  </a:lnTo>
                  <a:lnTo>
                    <a:pt x="1117099" y="1090294"/>
                  </a:lnTo>
                  <a:lnTo>
                    <a:pt x="1131065" y="1087438"/>
                  </a:lnTo>
                  <a:close/>
                  <a:moveTo>
                    <a:pt x="1401445" y="0"/>
                  </a:moveTo>
                  <a:lnTo>
                    <a:pt x="1412240" y="318"/>
                  </a:lnTo>
                  <a:lnTo>
                    <a:pt x="1423353" y="635"/>
                  </a:lnTo>
                  <a:lnTo>
                    <a:pt x="1433513" y="1588"/>
                  </a:lnTo>
                  <a:lnTo>
                    <a:pt x="1444308" y="2223"/>
                  </a:lnTo>
                  <a:lnTo>
                    <a:pt x="1454786" y="3494"/>
                  </a:lnTo>
                  <a:lnTo>
                    <a:pt x="1465263" y="4764"/>
                  </a:lnTo>
                  <a:lnTo>
                    <a:pt x="1475423" y="6670"/>
                  </a:lnTo>
                  <a:lnTo>
                    <a:pt x="1485266" y="8575"/>
                  </a:lnTo>
                  <a:lnTo>
                    <a:pt x="1495426" y="10798"/>
                  </a:lnTo>
                  <a:lnTo>
                    <a:pt x="1505268" y="13339"/>
                  </a:lnTo>
                  <a:lnTo>
                    <a:pt x="1515111" y="15880"/>
                  </a:lnTo>
                  <a:lnTo>
                    <a:pt x="1524636" y="19056"/>
                  </a:lnTo>
                  <a:lnTo>
                    <a:pt x="1533843" y="22232"/>
                  </a:lnTo>
                  <a:lnTo>
                    <a:pt x="1543368" y="25726"/>
                  </a:lnTo>
                  <a:lnTo>
                    <a:pt x="1552576" y="29219"/>
                  </a:lnTo>
                  <a:lnTo>
                    <a:pt x="1561466" y="33030"/>
                  </a:lnTo>
                  <a:lnTo>
                    <a:pt x="1570356" y="37159"/>
                  </a:lnTo>
                  <a:lnTo>
                    <a:pt x="1578928" y="41605"/>
                  </a:lnTo>
                  <a:lnTo>
                    <a:pt x="1587818" y="46052"/>
                  </a:lnTo>
                  <a:lnTo>
                    <a:pt x="1596073" y="50816"/>
                  </a:lnTo>
                  <a:lnTo>
                    <a:pt x="1604646" y="55897"/>
                  </a:lnTo>
                  <a:lnTo>
                    <a:pt x="1612583" y="60979"/>
                  </a:lnTo>
                  <a:lnTo>
                    <a:pt x="1620521" y="66378"/>
                  </a:lnTo>
                  <a:lnTo>
                    <a:pt x="1628776" y="72095"/>
                  </a:lnTo>
                  <a:lnTo>
                    <a:pt x="1636078" y="77812"/>
                  </a:lnTo>
                  <a:lnTo>
                    <a:pt x="1644016" y="83528"/>
                  </a:lnTo>
                  <a:lnTo>
                    <a:pt x="1651318" y="89880"/>
                  </a:lnTo>
                  <a:lnTo>
                    <a:pt x="1658303" y="96232"/>
                  </a:lnTo>
                  <a:lnTo>
                    <a:pt x="1665606" y="102902"/>
                  </a:lnTo>
                  <a:lnTo>
                    <a:pt x="1672591" y="109571"/>
                  </a:lnTo>
                  <a:lnTo>
                    <a:pt x="1679258" y="116241"/>
                  </a:lnTo>
                  <a:lnTo>
                    <a:pt x="1685926" y="123546"/>
                  </a:lnTo>
                  <a:lnTo>
                    <a:pt x="1692593" y="130851"/>
                  </a:lnTo>
                  <a:lnTo>
                    <a:pt x="1698943" y="138155"/>
                  </a:lnTo>
                  <a:lnTo>
                    <a:pt x="1704976" y="145778"/>
                  </a:lnTo>
                  <a:lnTo>
                    <a:pt x="1710691" y="153400"/>
                  </a:lnTo>
                  <a:lnTo>
                    <a:pt x="1716723" y="161658"/>
                  </a:lnTo>
                  <a:lnTo>
                    <a:pt x="1722438" y="169597"/>
                  </a:lnTo>
                  <a:lnTo>
                    <a:pt x="1727836" y="177537"/>
                  </a:lnTo>
                  <a:lnTo>
                    <a:pt x="1733233" y="186113"/>
                  </a:lnTo>
                  <a:lnTo>
                    <a:pt x="1738313" y="194688"/>
                  </a:lnTo>
                  <a:lnTo>
                    <a:pt x="1743076" y="203263"/>
                  </a:lnTo>
                  <a:lnTo>
                    <a:pt x="1747838" y="212156"/>
                  </a:lnTo>
                  <a:lnTo>
                    <a:pt x="1752283" y="221048"/>
                  </a:lnTo>
                  <a:lnTo>
                    <a:pt x="1760856" y="239469"/>
                  </a:lnTo>
                  <a:lnTo>
                    <a:pt x="1768793" y="258207"/>
                  </a:lnTo>
                  <a:lnTo>
                    <a:pt x="1776096" y="277581"/>
                  </a:lnTo>
                  <a:lnTo>
                    <a:pt x="1782446" y="297272"/>
                  </a:lnTo>
                  <a:lnTo>
                    <a:pt x="1788161" y="317916"/>
                  </a:lnTo>
                  <a:lnTo>
                    <a:pt x="1792923" y="338560"/>
                  </a:lnTo>
                  <a:lnTo>
                    <a:pt x="1797051" y="359521"/>
                  </a:lnTo>
                  <a:lnTo>
                    <a:pt x="1799908" y="380800"/>
                  </a:lnTo>
                  <a:lnTo>
                    <a:pt x="1802448" y="402397"/>
                  </a:lnTo>
                  <a:lnTo>
                    <a:pt x="1804036" y="424946"/>
                  </a:lnTo>
                  <a:lnTo>
                    <a:pt x="1809751" y="426534"/>
                  </a:lnTo>
                  <a:lnTo>
                    <a:pt x="1815148" y="428758"/>
                  </a:lnTo>
                  <a:lnTo>
                    <a:pt x="1819911" y="431616"/>
                  </a:lnTo>
                  <a:lnTo>
                    <a:pt x="1825308" y="434474"/>
                  </a:lnTo>
                  <a:lnTo>
                    <a:pt x="1829753" y="437968"/>
                  </a:lnTo>
                  <a:lnTo>
                    <a:pt x="1834198" y="441144"/>
                  </a:lnTo>
                  <a:lnTo>
                    <a:pt x="1838326" y="445273"/>
                  </a:lnTo>
                  <a:lnTo>
                    <a:pt x="1842453" y="449401"/>
                  </a:lnTo>
                  <a:lnTo>
                    <a:pt x="1845628" y="453848"/>
                  </a:lnTo>
                  <a:lnTo>
                    <a:pt x="1849121" y="458612"/>
                  </a:lnTo>
                  <a:lnTo>
                    <a:pt x="1851978" y="463693"/>
                  </a:lnTo>
                  <a:lnTo>
                    <a:pt x="1854201" y="469728"/>
                  </a:lnTo>
                  <a:lnTo>
                    <a:pt x="1856423" y="475762"/>
                  </a:lnTo>
                  <a:lnTo>
                    <a:pt x="1858328" y="482114"/>
                  </a:lnTo>
                  <a:lnTo>
                    <a:pt x="1859916" y="488784"/>
                  </a:lnTo>
                  <a:lnTo>
                    <a:pt x="1860868" y="496088"/>
                  </a:lnTo>
                  <a:lnTo>
                    <a:pt x="1861503" y="502123"/>
                  </a:lnTo>
                  <a:lnTo>
                    <a:pt x="1862138" y="507839"/>
                  </a:lnTo>
                  <a:lnTo>
                    <a:pt x="1862138" y="513874"/>
                  </a:lnTo>
                  <a:lnTo>
                    <a:pt x="1861503" y="519908"/>
                  </a:lnTo>
                  <a:lnTo>
                    <a:pt x="1861186" y="526260"/>
                  </a:lnTo>
                  <a:lnTo>
                    <a:pt x="1860868" y="532294"/>
                  </a:lnTo>
                  <a:lnTo>
                    <a:pt x="1858963" y="544998"/>
                  </a:lnTo>
                  <a:lnTo>
                    <a:pt x="1856106" y="557385"/>
                  </a:lnTo>
                  <a:lnTo>
                    <a:pt x="1852296" y="569771"/>
                  </a:lnTo>
                  <a:lnTo>
                    <a:pt x="1847851" y="582157"/>
                  </a:lnTo>
                  <a:lnTo>
                    <a:pt x="1842771" y="593908"/>
                  </a:lnTo>
                  <a:lnTo>
                    <a:pt x="1836738" y="605342"/>
                  </a:lnTo>
                  <a:lnTo>
                    <a:pt x="1833881" y="611059"/>
                  </a:lnTo>
                  <a:lnTo>
                    <a:pt x="1830071" y="616140"/>
                  </a:lnTo>
                  <a:lnTo>
                    <a:pt x="1826578" y="621540"/>
                  </a:lnTo>
                  <a:lnTo>
                    <a:pt x="1823086" y="626621"/>
                  </a:lnTo>
                  <a:lnTo>
                    <a:pt x="1818958" y="631385"/>
                  </a:lnTo>
                  <a:lnTo>
                    <a:pt x="1814831" y="635831"/>
                  </a:lnTo>
                  <a:lnTo>
                    <a:pt x="1810703" y="640278"/>
                  </a:lnTo>
                  <a:lnTo>
                    <a:pt x="1806258" y="644407"/>
                  </a:lnTo>
                  <a:lnTo>
                    <a:pt x="1801813" y="648218"/>
                  </a:lnTo>
                  <a:lnTo>
                    <a:pt x="1797051" y="652029"/>
                  </a:lnTo>
                  <a:lnTo>
                    <a:pt x="1792288" y="655205"/>
                  </a:lnTo>
                  <a:lnTo>
                    <a:pt x="1787208" y="658063"/>
                  </a:lnTo>
                  <a:lnTo>
                    <a:pt x="1782128" y="660922"/>
                  </a:lnTo>
                  <a:lnTo>
                    <a:pt x="1777048" y="663145"/>
                  </a:lnTo>
                  <a:lnTo>
                    <a:pt x="1771651" y="681248"/>
                  </a:lnTo>
                  <a:lnTo>
                    <a:pt x="1766571" y="699033"/>
                  </a:lnTo>
                  <a:lnTo>
                    <a:pt x="1760538" y="716501"/>
                  </a:lnTo>
                  <a:lnTo>
                    <a:pt x="1754188" y="733969"/>
                  </a:lnTo>
                  <a:lnTo>
                    <a:pt x="1747521" y="751437"/>
                  </a:lnTo>
                  <a:lnTo>
                    <a:pt x="1740218" y="768587"/>
                  </a:lnTo>
                  <a:lnTo>
                    <a:pt x="1732598" y="785420"/>
                  </a:lnTo>
                  <a:lnTo>
                    <a:pt x="1724661" y="801618"/>
                  </a:lnTo>
                  <a:lnTo>
                    <a:pt x="1716406" y="817497"/>
                  </a:lnTo>
                  <a:lnTo>
                    <a:pt x="1707516" y="833695"/>
                  </a:lnTo>
                  <a:lnTo>
                    <a:pt x="1698308" y="848940"/>
                  </a:lnTo>
                  <a:lnTo>
                    <a:pt x="1688148" y="863867"/>
                  </a:lnTo>
                  <a:lnTo>
                    <a:pt x="1677988" y="878159"/>
                  </a:lnTo>
                  <a:lnTo>
                    <a:pt x="1667511" y="892451"/>
                  </a:lnTo>
                  <a:lnTo>
                    <a:pt x="1656716" y="905790"/>
                  </a:lnTo>
                  <a:lnTo>
                    <a:pt x="1644968" y="918811"/>
                  </a:lnTo>
                  <a:lnTo>
                    <a:pt x="1633221" y="931515"/>
                  </a:lnTo>
                  <a:lnTo>
                    <a:pt x="1620838" y="943266"/>
                  </a:lnTo>
                  <a:lnTo>
                    <a:pt x="1607821" y="954382"/>
                  </a:lnTo>
                  <a:lnTo>
                    <a:pt x="1594803" y="964863"/>
                  </a:lnTo>
                  <a:lnTo>
                    <a:pt x="1581151" y="974709"/>
                  </a:lnTo>
                  <a:lnTo>
                    <a:pt x="1567181" y="983919"/>
                  </a:lnTo>
                  <a:lnTo>
                    <a:pt x="1552576" y="992176"/>
                  </a:lnTo>
                  <a:lnTo>
                    <a:pt x="1545273" y="996305"/>
                  </a:lnTo>
                  <a:lnTo>
                    <a:pt x="1537336" y="1000116"/>
                  </a:lnTo>
                  <a:lnTo>
                    <a:pt x="1530033" y="1003610"/>
                  </a:lnTo>
                  <a:lnTo>
                    <a:pt x="1522096" y="1006786"/>
                  </a:lnTo>
                  <a:lnTo>
                    <a:pt x="1513841" y="1010279"/>
                  </a:lnTo>
                  <a:lnTo>
                    <a:pt x="1506221" y="1012820"/>
                  </a:lnTo>
                  <a:lnTo>
                    <a:pt x="1497966" y="1015679"/>
                  </a:lnTo>
                  <a:lnTo>
                    <a:pt x="1489711" y="1017902"/>
                  </a:lnTo>
                  <a:lnTo>
                    <a:pt x="1481456" y="1020443"/>
                  </a:lnTo>
                  <a:lnTo>
                    <a:pt x="1473201" y="1022348"/>
                  </a:lnTo>
                  <a:lnTo>
                    <a:pt x="1464628" y="1024254"/>
                  </a:lnTo>
                  <a:lnTo>
                    <a:pt x="1455738" y="1025842"/>
                  </a:lnTo>
                  <a:lnTo>
                    <a:pt x="1447166" y="1027112"/>
                  </a:lnTo>
                  <a:lnTo>
                    <a:pt x="1438276" y="1028383"/>
                  </a:lnTo>
                  <a:lnTo>
                    <a:pt x="1429068" y="1029018"/>
                  </a:lnTo>
                  <a:lnTo>
                    <a:pt x="1419860" y="1029971"/>
                  </a:lnTo>
                  <a:lnTo>
                    <a:pt x="1410653" y="1030288"/>
                  </a:lnTo>
                  <a:lnTo>
                    <a:pt x="1401445" y="1030288"/>
                  </a:lnTo>
                  <a:lnTo>
                    <a:pt x="1391920" y="1030288"/>
                  </a:lnTo>
                  <a:lnTo>
                    <a:pt x="1382713" y="1029971"/>
                  </a:lnTo>
                  <a:lnTo>
                    <a:pt x="1373823" y="1029018"/>
                  </a:lnTo>
                  <a:lnTo>
                    <a:pt x="1364933" y="1028383"/>
                  </a:lnTo>
                  <a:lnTo>
                    <a:pt x="1356043" y="1027112"/>
                  </a:lnTo>
                  <a:lnTo>
                    <a:pt x="1347153" y="1025842"/>
                  </a:lnTo>
                  <a:lnTo>
                    <a:pt x="1338580" y="1024254"/>
                  </a:lnTo>
                  <a:lnTo>
                    <a:pt x="1330008" y="1022348"/>
                  </a:lnTo>
                  <a:lnTo>
                    <a:pt x="1321753" y="1020443"/>
                  </a:lnTo>
                  <a:lnTo>
                    <a:pt x="1313180" y="1018219"/>
                  </a:lnTo>
                  <a:lnTo>
                    <a:pt x="1305243" y="1015679"/>
                  </a:lnTo>
                  <a:lnTo>
                    <a:pt x="1297305" y="1013138"/>
                  </a:lnTo>
                  <a:lnTo>
                    <a:pt x="1289050" y="1010279"/>
                  </a:lnTo>
                  <a:lnTo>
                    <a:pt x="1281430" y="1007104"/>
                  </a:lnTo>
                  <a:lnTo>
                    <a:pt x="1273493" y="1003928"/>
                  </a:lnTo>
                  <a:lnTo>
                    <a:pt x="1266190" y="1000434"/>
                  </a:lnTo>
                  <a:lnTo>
                    <a:pt x="1250950" y="992812"/>
                  </a:lnTo>
                  <a:lnTo>
                    <a:pt x="1236345" y="984554"/>
                  </a:lnTo>
                  <a:lnTo>
                    <a:pt x="1222693" y="975344"/>
                  </a:lnTo>
                  <a:lnTo>
                    <a:pt x="1209040" y="965498"/>
                  </a:lnTo>
                  <a:lnTo>
                    <a:pt x="1196023" y="955017"/>
                  </a:lnTo>
                  <a:lnTo>
                    <a:pt x="1183005" y="943901"/>
                  </a:lnTo>
                  <a:lnTo>
                    <a:pt x="1170623" y="932150"/>
                  </a:lnTo>
                  <a:lnTo>
                    <a:pt x="1158875" y="919764"/>
                  </a:lnTo>
                  <a:lnTo>
                    <a:pt x="1147128" y="907378"/>
                  </a:lnTo>
                  <a:lnTo>
                    <a:pt x="1136333" y="893721"/>
                  </a:lnTo>
                  <a:lnTo>
                    <a:pt x="1125538" y="879747"/>
                  </a:lnTo>
                  <a:lnTo>
                    <a:pt x="1115695" y="865455"/>
                  </a:lnTo>
                  <a:lnTo>
                    <a:pt x="1105853" y="850845"/>
                  </a:lnTo>
                  <a:lnTo>
                    <a:pt x="1096645" y="835601"/>
                  </a:lnTo>
                  <a:lnTo>
                    <a:pt x="1087755" y="820038"/>
                  </a:lnTo>
                  <a:lnTo>
                    <a:pt x="1079183" y="803841"/>
                  </a:lnTo>
                  <a:lnTo>
                    <a:pt x="1070928" y="787643"/>
                  </a:lnTo>
                  <a:lnTo>
                    <a:pt x="1063625" y="770811"/>
                  </a:lnTo>
                  <a:lnTo>
                    <a:pt x="1056323" y="753978"/>
                  </a:lnTo>
                  <a:lnTo>
                    <a:pt x="1049655" y="737145"/>
                  </a:lnTo>
                  <a:lnTo>
                    <a:pt x="1043305" y="719677"/>
                  </a:lnTo>
                  <a:lnTo>
                    <a:pt x="1037273" y="702209"/>
                  </a:lnTo>
                  <a:lnTo>
                    <a:pt x="1031558" y="684106"/>
                  </a:lnTo>
                  <a:lnTo>
                    <a:pt x="1026795" y="666321"/>
                  </a:lnTo>
                  <a:lnTo>
                    <a:pt x="1020763" y="664415"/>
                  </a:lnTo>
                  <a:lnTo>
                    <a:pt x="1015365" y="662827"/>
                  </a:lnTo>
                  <a:lnTo>
                    <a:pt x="1009650" y="659969"/>
                  </a:lnTo>
                  <a:lnTo>
                    <a:pt x="1004253" y="657110"/>
                  </a:lnTo>
                  <a:lnTo>
                    <a:pt x="998855" y="653617"/>
                  </a:lnTo>
                  <a:lnTo>
                    <a:pt x="993775" y="650441"/>
                  </a:lnTo>
                  <a:lnTo>
                    <a:pt x="989013" y="646312"/>
                  </a:lnTo>
                  <a:lnTo>
                    <a:pt x="984250" y="642183"/>
                  </a:lnTo>
                  <a:lnTo>
                    <a:pt x="979805" y="637737"/>
                  </a:lnTo>
                  <a:lnTo>
                    <a:pt x="975360" y="632973"/>
                  </a:lnTo>
                  <a:lnTo>
                    <a:pt x="970598" y="627891"/>
                  </a:lnTo>
                  <a:lnTo>
                    <a:pt x="966788" y="622492"/>
                  </a:lnTo>
                  <a:lnTo>
                    <a:pt x="962978" y="617411"/>
                  </a:lnTo>
                  <a:lnTo>
                    <a:pt x="959168" y="611376"/>
                  </a:lnTo>
                  <a:lnTo>
                    <a:pt x="955358" y="605660"/>
                  </a:lnTo>
                  <a:lnTo>
                    <a:pt x="952500" y="599625"/>
                  </a:lnTo>
                  <a:lnTo>
                    <a:pt x="949325" y="593591"/>
                  </a:lnTo>
                  <a:lnTo>
                    <a:pt x="946468" y="587239"/>
                  </a:lnTo>
                  <a:lnTo>
                    <a:pt x="943610" y="580887"/>
                  </a:lnTo>
                  <a:lnTo>
                    <a:pt x="941388" y="574535"/>
                  </a:lnTo>
                  <a:lnTo>
                    <a:pt x="939165" y="567865"/>
                  </a:lnTo>
                  <a:lnTo>
                    <a:pt x="937260" y="561196"/>
                  </a:lnTo>
                  <a:lnTo>
                    <a:pt x="935355" y="554526"/>
                  </a:lnTo>
                  <a:lnTo>
                    <a:pt x="934085" y="547857"/>
                  </a:lnTo>
                  <a:lnTo>
                    <a:pt x="932815" y="541505"/>
                  </a:lnTo>
                  <a:lnTo>
                    <a:pt x="931863" y="534835"/>
                  </a:lnTo>
                  <a:lnTo>
                    <a:pt x="930910" y="528166"/>
                  </a:lnTo>
                  <a:lnTo>
                    <a:pt x="930593" y="521496"/>
                  </a:lnTo>
                  <a:lnTo>
                    <a:pt x="930275" y="515144"/>
                  </a:lnTo>
                  <a:lnTo>
                    <a:pt x="930275" y="508792"/>
                  </a:lnTo>
                  <a:lnTo>
                    <a:pt x="930593" y="502440"/>
                  </a:lnTo>
                  <a:lnTo>
                    <a:pt x="931228" y="496088"/>
                  </a:lnTo>
                  <a:lnTo>
                    <a:pt x="932498" y="488148"/>
                  </a:lnTo>
                  <a:lnTo>
                    <a:pt x="934403" y="480526"/>
                  </a:lnTo>
                  <a:lnTo>
                    <a:pt x="936625" y="473539"/>
                  </a:lnTo>
                  <a:lnTo>
                    <a:pt x="939165" y="466869"/>
                  </a:lnTo>
                  <a:lnTo>
                    <a:pt x="942023" y="460835"/>
                  </a:lnTo>
                  <a:lnTo>
                    <a:pt x="945515" y="455436"/>
                  </a:lnTo>
                  <a:lnTo>
                    <a:pt x="949325" y="450037"/>
                  </a:lnTo>
                  <a:lnTo>
                    <a:pt x="953770" y="445273"/>
                  </a:lnTo>
                  <a:lnTo>
                    <a:pt x="958215" y="440826"/>
                  </a:lnTo>
                  <a:lnTo>
                    <a:pt x="962978" y="437015"/>
                  </a:lnTo>
                  <a:lnTo>
                    <a:pt x="968058" y="433204"/>
                  </a:lnTo>
                  <a:lnTo>
                    <a:pt x="973773" y="430345"/>
                  </a:lnTo>
                  <a:lnTo>
                    <a:pt x="979805" y="427805"/>
                  </a:lnTo>
                  <a:lnTo>
                    <a:pt x="985520" y="425264"/>
                  </a:lnTo>
                  <a:lnTo>
                    <a:pt x="992188" y="423358"/>
                  </a:lnTo>
                  <a:lnTo>
                    <a:pt x="998855" y="421453"/>
                  </a:lnTo>
                  <a:lnTo>
                    <a:pt x="1000443" y="399538"/>
                  </a:lnTo>
                  <a:lnTo>
                    <a:pt x="1002983" y="377942"/>
                  </a:lnTo>
                  <a:lnTo>
                    <a:pt x="1006475" y="356663"/>
                  </a:lnTo>
                  <a:lnTo>
                    <a:pt x="1010603" y="336019"/>
                  </a:lnTo>
                  <a:lnTo>
                    <a:pt x="1015365" y="315057"/>
                  </a:lnTo>
                  <a:lnTo>
                    <a:pt x="1020763" y="295049"/>
                  </a:lnTo>
                  <a:lnTo>
                    <a:pt x="1027748" y="275358"/>
                  </a:lnTo>
                  <a:lnTo>
                    <a:pt x="1034733" y="256302"/>
                  </a:lnTo>
                  <a:lnTo>
                    <a:pt x="1042353" y="237564"/>
                  </a:lnTo>
                  <a:lnTo>
                    <a:pt x="1051243" y="219143"/>
                  </a:lnTo>
                  <a:lnTo>
                    <a:pt x="1060768" y="201675"/>
                  </a:lnTo>
                  <a:lnTo>
                    <a:pt x="1065530" y="193417"/>
                  </a:lnTo>
                  <a:lnTo>
                    <a:pt x="1070610" y="184842"/>
                  </a:lnTo>
                  <a:lnTo>
                    <a:pt x="1076008" y="176585"/>
                  </a:lnTo>
                  <a:lnTo>
                    <a:pt x="1081405" y="168327"/>
                  </a:lnTo>
                  <a:lnTo>
                    <a:pt x="1087120" y="160070"/>
                  </a:lnTo>
                  <a:lnTo>
                    <a:pt x="1092835" y="152447"/>
                  </a:lnTo>
                  <a:lnTo>
                    <a:pt x="1098868" y="144507"/>
                  </a:lnTo>
                  <a:lnTo>
                    <a:pt x="1104900" y="137202"/>
                  </a:lnTo>
                  <a:lnTo>
                    <a:pt x="1111250" y="129580"/>
                  </a:lnTo>
                  <a:lnTo>
                    <a:pt x="1117600" y="122593"/>
                  </a:lnTo>
                  <a:lnTo>
                    <a:pt x="1124268" y="115606"/>
                  </a:lnTo>
                  <a:lnTo>
                    <a:pt x="1131253" y="108619"/>
                  </a:lnTo>
                  <a:lnTo>
                    <a:pt x="1137920" y="101949"/>
                  </a:lnTo>
                  <a:lnTo>
                    <a:pt x="1144905" y="95597"/>
                  </a:lnTo>
                  <a:lnTo>
                    <a:pt x="1152525" y="89245"/>
                  </a:lnTo>
                  <a:lnTo>
                    <a:pt x="1159828" y="82893"/>
                  </a:lnTo>
                  <a:lnTo>
                    <a:pt x="1167130" y="76859"/>
                  </a:lnTo>
                  <a:lnTo>
                    <a:pt x="1175068" y="71460"/>
                  </a:lnTo>
                  <a:lnTo>
                    <a:pt x="1183005" y="65743"/>
                  </a:lnTo>
                  <a:lnTo>
                    <a:pt x="1190943" y="60661"/>
                  </a:lnTo>
                  <a:lnTo>
                    <a:pt x="1198880" y="55262"/>
                  </a:lnTo>
                  <a:lnTo>
                    <a:pt x="1207453" y="50498"/>
                  </a:lnTo>
                  <a:lnTo>
                    <a:pt x="1216025" y="45734"/>
                  </a:lnTo>
                  <a:lnTo>
                    <a:pt x="1224598" y="41288"/>
                  </a:lnTo>
                  <a:lnTo>
                    <a:pt x="1233170" y="36841"/>
                  </a:lnTo>
                  <a:lnTo>
                    <a:pt x="1242060" y="32713"/>
                  </a:lnTo>
                  <a:lnTo>
                    <a:pt x="1250950" y="28902"/>
                  </a:lnTo>
                  <a:lnTo>
                    <a:pt x="1260158" y="25408"/>
                  </a:lnTo>
                  <a:lnTo>
                    <a:pt x="1269365" y="21914"/>
                  </a:lnTo>
                  <a:lnTo>
                    <a:pt x="1278890" y="19056"/>
                  </a:lnTo>
                  <a:lnTo>
                    <a:pt x="1288415" y="15880"/>
                  </a:lnTo>
                  <a:lnTo>
                    <a:pt x="1297940" y="13339"/>
                  </a:lnTo>
                  <a:lnTo>
                    <a:pt x="1307783" y="10798"/>
                  </a:lnTo>
                  <a:lnTo>
                    <a:pt x="1317625" y="8575"/>
                  </a:lnTo>
                  <a:lnTo>
                    <a:pt x="1327785" y="6670"/>
                  </a:lnTo>
                  <a:lnTo>
                    <a:pt x="1337945" y="4764"/>
                  </a:lnTo>
                  <a:lnTo>
                    <a:pt x="1348105" y="3494"/>
                  </a:lnTo>
                  <a:lnTo>
                    <a:pt x="1358583" y="2223"/>
                  </a:lnTo>
                  <a:lnTo>
                    <a:pt x="1369060" y="1588"/>
                  </a:lnTo>
                  <a:lnTo>
                    <a:pt x="1379855" y="635"/>
                  </a:lnTo>
                  <a:lnTo>
                    <a:pt x="1390650" y="318"/>
                  </a:lnTo>
                  <a:lnTo>
                    <a:pt x="140144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90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90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3250" y="813435"/>
            <a:ext cx="2011680" cy="7556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安全现状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 descr="u=2276778648,1709054623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905000"/>
            <a:ext cx="5306695" cy="3642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20" y="1905000"/>
            <a:ext cx="5867400" cy="377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35780" y="693738"/>
            <a:ext cx="3027680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比较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现目前的工具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610" y="1083628"/>
            <a:ext cx="11015980" cy="34124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传统的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扫描过程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像一个特定的网段扫描，初期测试时会先使用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shodan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fofa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进行基本信息探测，可能会用到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w3af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awvs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nikto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等大型软件进行扫描，还可能会用到特定的扫描软件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wpscan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等进行探测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传统扫描过程所带来的不足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每一次测试都要经过如此复杂的过程，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一套操作下来，耗时长，重复做了大量的无用功，而且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得到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能利用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的点是非常少（在线的扫描网址一般不会报扫描漏洞，大型软件扫描结果是冗余的，利用点不高，漏洞利用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更新速度慢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780" y="3957955"/>
            <a:ext cx="10850880" cy="17519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3.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本项目专注于危害较大的漏洞利用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本项目收集危害性较高漏洞的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，进行快速高效的测试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帮助站长或者管理者以及像本人这样的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学生进行测试，节省大量时间，并快速高效的定位危害，实时定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位热点危害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410363" y="2180669"/>
            <a:ext cx="0" cy="268829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0"/>
          <p:cNvSpPr txBox="1"/>
          <p:nvPr/>
        </p:nvSpPr>
        <p:spPr>
          <a:xfrm>
            <a:off x="4987256" y="1955045"/>
            <a:ext cx="654328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>
                <a:solidFill>
                  <a:schemeClr val="bg1"/>
                </a:solidFill>
              </a:rPr>
              <a:t>第二部分 </a:t>
            </a:r>
            <a:r>
              <a:rPr lang="en-US" altLang="zh-CN" sz="3200" b="1" dirty="0">
                <a:solidFill>
                  <a:schemeClr val="bg1"/>
                </a:solidFill>
              </a:rPr>
              <a:t>| </a:t>
            </a:r>
            <a:r>
              <a:rPr lang="zh-CN" altLang="en-US" sz="3200" b="1" dirty="0">
                <a:solidFill>
                  <a:srgbClr val="ECECEC"/>
                </a:solidFill>
                <a:sym typeface="+mn-ea"/>
              </a:rPr>
              <a:t>项目构造</a:t>
            </a:r>
            <a:endParaRPr lang="zh-CN" alt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5090160" y="3916045"/>
            <a:ext cx="3509645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</a:rPr>
              <a:t>直接测试危害较大的漏洞点</a:t>
            </a:r>
            <a:endParaRPr lang="zh-CN" altLang="en-US" sz="1865" dirty="0">
              <a:solidFill>
                <a:schemeClr val="bg1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090160" y="5058410"/>
            <a:ext cx="1937385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zh-CN" altLang="en-US" sz="1860" dirty="0">
                <a:solidFill>
                  <a:schemeClr val="bg1"/>
                </a:solidFill>
                <a:sym typeface="+mn-ea"/>
              </a:rPr>
              <a:t>分布式部署</a:t>
            </a:r>
            <a:endParaRPr lang="zh-CN" altLang="en-US" sz="186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75173" y="2564819"/>
            <a:ext cx="1920000" cy="1920000"/>
            <a:chOff x="1181380" y="1923614"/>
            <a:chExt cx="1440000" cy="1440000"/>
          </a:xfrm>
        </p:grpSpPr>
        <p:sp>
          <p:nvSpPr>
            <p:cNvPr id="10" name="椭圆 9"/>
            <p:cNvSpPr/>
            <p:nvPr/>
          </p:nvSpPr>
          <p:spPr bwMode="auto">
            <a:xfrm>
              <a:off x="1181380" y="1923614"/>
              <a:ext cx="1440000" cy="144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54000" dist="279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1596612" y="2273450"/>
              <a:ext cx="609536" cy="740328"/>
            </a:xfrm>
            <a:custGeom>
              <a:avLst/>
              <a:gdLst>
                <a:gd name="T0" fmla="*/ 440790 w 2792413"/>
                <a:gd name="T1" fmla="*/ 2575798 h 3389313"/>
                <a:gd name="T2" fmla="*/ 1147253 w 2792413"/>
                <a:gd name="T3" fmla="*/ 1201035 h 3389313"/>
                <a:gd name="T4" fmla="*/ 1223433 w 2792413"/>
                <a:gd name="T5" fmla="*/ 1473921 h 3389313"/>
                <a:gd name="T6" fmla="*/ 1315165 w 2792413"/>
                <a:gd name="T7" fmla="*/ 1458373 h 3389313"/>
                <a:gd name="T8" fmla="*/ 1462128 w 2792413"/>
                <a:gd name="T9" fmla="*/ 1368574 h 3389313"/>
                <a:gd name="T10" fmla="*/ 1552274 w 2792413"/>
                <a:gd name="T11" fmla="*/ 1517392 h 3389313"/>
                <a:gd name="T12" fmla="*/ 1632262 w 2792413"/>
                <a:gd name="T13" fmla="*/ 1262910 h 3389313"/>
                <a:gd name="T14" fmla="*/ 1689714 w 2792413"/>
                <a:gd name="T15" fmla="*/ 1093784 h 3389313"/>
                <a:gd name="T16" fmla="*/ 1947454 w 2792413"/>
                <a:gd name="T17" fmla="*/ 1176285 h 3389313"/>
                <a:gd name="T18" fmla="*/ 2040457 w 2792413"/>
                <a:gd name="T19" fmla="*/ 1240064 h 3389313"/>
                <a:gd name="T20" fmla="*/ 2124889 w 2792413"/>
                <a:gd name="T21" fmla="*/ 1394276 h 3389313"/>
                <a:gd name="T22" fmla="*/ 2358823 w 2792413"/>
                <a:gd name="T23" fmla="*/ 1575460 h 3389313"/>
                <a:gd name="T24" fmla="*/ 2669254 w 2792413"/>
                <a:gd name="T25" fmla="*/ 1240381 h 3389313"/>
                <a:gd name="T26" fmla="*/ 2738767 w 2792413"/>
                <a:gd name="T27" fmla="*/ 1227371 h 3389313"/>
                <a:gd name="T28" fmla="*/ 2783840 w 2792413"/>
                <a:gd name="T29" fmla="*/ 1283853 h 3389313"/>
                <a:gd name="T30" fmla="*/ 2705122 w 2792413"/>
                <a:gd name="T31" fmla="*/ 1422200 h 3389313"/>
                <a:gd name="T32" fmla="*/ 2761621 w 2792413"/>
                <a:gd name="T33" fmla="*/ 1492008 h 3389313"/>
                <a:gd name="T34" fmla="*/ 2775270 w 2792413"/>
                <a:gd name="T35" fmla="*/ 1582441 h 3389313"/>
                <a:gd name="T36" fmla="*/ 2740355 w 2792413"/>
                <a:gd name="T37" fmla="*/ 1669383 h 3389313"/>
                <a:gd name="T38" fmla="*/ 2438811 w 2792413"/>
                <a:gd name="T39" fmla="*/ 2001606 h 3389313"/>
                <a:gd name="T40" fmla="*/ 2326447 w 2792413"/>
                <a:gd name="T41" fmla="*/ 2083155 h 3389313"/>
                <a:gd name="T42" fmla="*/ 2234397 w 2792413"/>
                <a:gd name="T43" fmla="*/ 2095530 h 3389313"/>
                <a:gd name="T44" fmla="*/ 2140759 w 2792413"/>
                <a:gd name="T45" fmla="*/ 2059674 h 3389313"/>
                <a:gd name="T46" fmla="*/ 2049979 w 2792413"/>
                <a:gd name="T47" fmla="*/ 1965116 h 3389313"/>
                <a:gd name="T48" fmla="*/ 1428165 w 2792413"/>
                <a:gd name="T49" fmla="*/ 2143126 h 3389313"/>
                <a:gd name="T50" fmla="*/ 1429434 w 2792413"/>
                <a:gd name="T51" fmla="*/ 1759182 h 3389313"/>
                <a:gd name="T52" fmla="*/ 1368174 w 2792413"/>
                <a:gd name="T53" fmla="*/ 1755057 h 3389313"/>
                <a:gd name="T54" fmla="*/ 1337384 w 2792413"/>
                <a:gd name="T55" fmla="*/ 1826769 h 3389313"/>
                <a:gd name="T56" fmla="*/ 852376 w 2792413"/>
                <a:gd name="T57" fmla="*/ 1682710 h 3389313"/>
                <a:gd name="T58" fmla="*/ 784766 w 2792413"/>
                <a:gd name="T59" fmla="*/ 2018424 h 3389313"/>
                <a:gd name="T60" fmla="*/ 485762 w 2792413"/>
                <a:gd name="T61" fmla="*/ 1784884 h 3389313"/>
                <a:gd name="T62" fmla="*/ 583526 w 2792413"/>
                <a:gd name="T63" fmla="*/ 1432036 h 3389313"/>
                <a:gd name="T64" fmla="*/ 667641 w 2792413"/>
                <a:gd name="T65" fmla="*/ 1278141 h 3389313"/>
                <a:gd name="T66" fmla="*/ 848249 w 2792413"/>
                <a:gd name="T67" fmla="*/ 1188343 h 3389313"/>
                <a:gd name="T68" fmla="*/ 1117099 w 2792413"/>
                <a:gd name="T69" fmla="*/ 1090294 h 3389313"/>
                <a:gd name="T70" fmla="*/ 1495426 w 2792413"/>
                <a:gd name="T71" fmla="*/ 10798 h 3389313"/>
                <a:gd name="T72" fmla="*/ 1596073 w 2792413"/>
                <a:gd name="T73" fmla="*/ 50816 h 3389313"/>
                <a:gd name="T74" fmla="*/ 1679258 w 2792413"/>
                <a:gd name="T75" fmla="*/ 116241 h 3389313"/>
                <a:gd name="T76" fmla="*/ 1743076 w 2792413"/>
                <a:gd name="T77" fmla="*/ 203263 h 3389313"/>
                <a:gd name="T78" fmla="*/ 1802448 w 2792413"/>
                <a:gd name="T79" fmla="*/ 402397 h 3389313"/>
                <a:gd name="T80" fmla="*/ 1849121 w 2792413"/>
                <a:gd name="T81" fmla="*/ 458612 h 3389313"/>
                <a:gd name="T82" fmla="*/ 1861186 w 2792413"/>
                <a:gd name="T83" fmla="*/ 526260 h 3389313"/>
                <a:gd name="T84" fmla="*/ 1823086 w 2792413"/>
                <a:gd name="T85" fmla="*/ 626621 h 3389313"/>
                <a:gd name="T86" fmla="*/ 1771651 w 2792413"/>
                <a:gd name="T87" fmla="*/ 681248 h 3389313"/>
                <a:gd name="T88" fmla="*/ 1688148 w 2792413"/>
                <a:gd name="T89" fmla="*/ 863867 h 3389313"/>
                <a:gd name="T90" fmla="*/ 1552576 w 2792413"/>
                <a:gd name="T91" fmla="*/ 992176 h 3389313"/>
                <a:gd name="T92" fmla="*/ 1464628 w 2792413"/>
                <a:gd name="T93" fmla="*/ 1024254 h 3389313"/>
                <a:gd name="T94" fmla="*/ 1364933 w 2792413"/>
                <a:gd name="T95" fmla="*/ 1028383 h 3389313"/>
                <a:gd name="T96" fmla="*/ 1273493 w 2792413"/>
                <a:gd name="T97" fmla="*/ 1003928 h 3389313"/>
                <a:gd name="T98" fmla="*/ 1136333 w 2792413"/>
                <a:gd name="T99" fmla="*/ 893721 h 3389313"/>
                <a:gd name="T100" fmla="*/ 1043305 w 2792413"/>
                <a:gd name="T101" fmla="*/ 719677 h 3389313"/>
                <a:gd name="T102" fmla="*/ 984250 w 2792413"/>
                <a:gd name="T103" fmla="*/ 642183 h 3389313"/>
                <a:gd name="T104" fmla="*/ 943610 w 2792413"/>
                <a:gd name="T105" fmla="*/ 580887 h 3389313"/>
                <a:gd name="T106" fmla="*/ 930275 w 2792413"/>
                <a:gd name="T107" fmla="*/ 508792 h 3389313"/>
                <a:gd name="T108" fmla="*/ 958215 w 2792413"/>
                <a:gd name="T109" fmla="*/ 440826 h 3389313"/>
                <a:gd name="T110" fmla="*/ 1010603 w 2792413"/>
                <a:gd name="T111" fmla="*/ 336019 h 3389313"/>
                <a:gd name="T112" fmla="*/ 1081405 w 2792413"/>
                <a:gd name="T113" fmla="*/ 168327 h 3389313"/>
                <a:gd name="T114" fmla="*/ 1152525 w 2792413"/>
                <a:gd name="T115" fmla="*/ 89245 h 3389313"/>
                <a:gd name="T116" fmla="*/ 1242060 w 2792413"/>
                <a:gd name="T117" fmla="*/ 32713 h 3389313"/>
                <a:gd name="T118" fmla="*/ 1348105 w 2792413"/>
                <a:gd name="T119" fmla="*/ 3494 h 3389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2413" h="3389313">
                  <a:moveTo>
                    <a:pt x="520700" y="2665413"/>
                  </a:moveTo>
                  <a:lnTo>
                    <a:pt x="2271713" y="2665413"/>
                  </a:lnTo>
                  <a:lnTo>
                    <a:pt x="2258063" y="3389313"/>
                  </a:lnTo>
                  <a:lnTo>
                    <a:pt x="534985" y="3389313"/>
                  </a:lnTo>
                  <a:lnTo>
                    <a:pt x="520700" y="2665413"/>
                  </a:lnTo>
                  <a:close/>
                  <a:moveTo>
                    <a:pt x="0" y="2312988"/>
                  </a:moveTo>
                  <a:lnTo>
                    <a:pt x="2792413" y="2312988"/>
                  </a:lnTo>
                  <a:lnTo>
                    <a:pt x="2504058" y="3016251"/>
                  </a:lnTo>
                  <a:lnTo>
                    <a:pt x="2343366" y="3016251"/>
                  </a:lnTo>
                  <a:lnTo>
                    <a:pt x="2351623" y="2575798"/>
                  </a:lnTo>
                  <a:lnTo>
                    <a:pt x="440790" y="2575798"/>
                  </a:lnTo>
                  <a:lnTo>
                    <a:pt x="449047" y="3016251"/>
                  </a:lnTo>
                  <a:lnTo>
                    <a:pt x="288355" y="3016251"/>
                  </a:lnTo>
                  <a:lnTo>
                    <a:pt x="0" y="2312988"/>
                  </a:lnTo>
                  <a:close/>
                  <a:moveTo>
                    <a:pt x="1131065" y="1087438"/>
                  </a:moveTo>
                  <a:lnTo>
                    <a:pt x="1131065" y="1087755"/>
                  </a:lnTo>
                  <a:lnTo>
                    <a:pt x="1131700" y="1087438"/>
                  </a:lnTo>
                  <a:lnTo>
                    <a:pt x="1133287" y="1104890"/>
                  </a:lnTo>
                  <a:lnTo>
                    <a:pt x="1135826" y="1125198"/>
                  </a:lnTo>
                  <a:lnTo>
                    <a:pt x="1138683" y="1148044"/>
                  </a:lnTo>
                  <a:lnTo>
                    <a:pt x="1142492" y="1173112"/>
                  </a:lnTo>
                  <a:lnTo>
                    <a:pt x="1147253" y="1201035"/>
                  </a:lnTo>
                  <a:lnTo>
                    <a:pt x="1153284" y="1231179"/>
                  </a:lnTo>
                  <a:lnTo>
                    <a:pt x="1160267" y="1262910"/>
                  </a:lnTo>
                  <a:lnTo>
                    <a:pt x="1168520" y="1297180"/>
                  </a:lnTo>
                  <a:lnTo>
                    <a:pt x="1178042" y="1333670"/>
                  </a:lnTo>
                  <a:lnTo>
                    <a:pt x="1183439" y="1352074"/>
                  </a:lnTo>
                  <a:lnTo>
                    <a:pt x="1188835" y="1371430"/>
                  </a:lnTo>
                  <a:lnTo>
                    <a:pt x="1195183" y="1391103"/>
                  </a:lnTo>
                  <a:lnTo>
                    <a:pt x="1201531" y="1411094"/>
                  </a:lnTo>
                  <a:lnTo>
                    <a:pt x="1208514" y="1431719"/>
                  </a:lnTo>
                  <a:lnTo>
                    <a:pt x="1215497" y="1452344"/>
                  </a:lnTo>
                  <a:lnTo>
                    <a:pt x="1223433" y="1473921"/>
                  </a:lnTo>
                  <a:lnTo>
                    <a:pt x="1231685" y="1495498"/>
                  </a:lnTo>
                  <a:lnTo>
                    <a:pt x="1240573" y="1517392"/>
                  </a:lnTo>
                  <a:lnTo>
                    <a:pt x="1249461" y="1539604"/>
                  </a:lnTo>
                  <a:lnTo>
                    <a:pt x="1258983" y="1562450"/>
                  </a:lnTo>
                  <a:lnTo>
                    <a:pt x="1269458" y="1585296"/>
                  </a:lnTo>
                  <a:lnTo>
                    <a:pt x="1279932" y="1608460"/>
                  </a:lnTo>
                  <a:lnTo>
                    <a:pt x="1291359" y="1632258"/>
                  </a:lnTo>
                  <a:lnTo>
                    <a:pt x="1294851" y="1601162"/>
                  </a:lnTo>
                  <a:lnTo>
                    <a:pt x="1298977" y="1571018"/>
                  </a:lnTo>
                  <a:lnTo>
                    <a:pt x="1306913" y="1512315"/>
                  </a:lnTo>
                  <a:lnTo>
                    <a:pt x="1315165" y="1458373"/>
                  </a:lnTo>
                  <a:lnTo>
                    <a:pt x="1323101" y="1409824"/>
                  </a:lnTo>
                  <a:lnTo>
                    <a:pt x="1330084" y="1368574"/>
                  </a:lnTo>
                  <a:lnTo>
                    <a:pt x="1336115" y="1335574"/>
                  </a:lnTo>
                  <a:lnTo>
                    <a:pt x="1342780" y="1300670"/>
                  </a:lnTo>
                  <a:lnTo>
                    <a:pt x="1298025" y="1196275"/>
                  </a:lnTo>
                  <a:lnTo>
                    <a:pt x="1370395" y="1127736"/>
                  </a:lnTo>
                  <a:lnTo>
                    <a:pt x="1421817" y="1127736"/>
                  </a:lnTo>
                  <a:lnTo>
                    <a:pt x="1494187" y="1196275"/>
                  </a:lnTo>
                  <a:lnTo>
                    <a:pt x="1449749" y="1300670"/>
                  </a:lnTo>
                  <a:lnTo>
                    <a:pt x="1456415" y="1335574"/>
                  </a:lnTo>
                  <a:lnTo>
                    <a:pt x="1462128" y="1368574"/>
                  </a:lnTo>
                  <a:lnTo>
                    <a:pt x="1469746" y="1409824"/>
                  </a:lnTo>
                  <a:lnTo>
                    <a:pt x="1477364" y="1458373"/>
                  </a:lnTo>
                  <a:lnTo>
                    <a:pt x="1485617" y="1512315"/>
                  </a:lnTo>
                  <a:lnTo>
                    <a:pt x="1493869" y="1571018"/>
                  </a:lnTo>
                  <a:lnTo>
                    <a:pt x="1497678" y="1601162"/>
                  </a:lnTo>
                  <a:lnTo>
                    <a:pt x="1501170" y="1632258"/>
                  </a:lnTo>
                  <a:lnTo>
                    <a:pt x="1512279" y="1608460"/>
                  </a:lnTo>
                  <a:lnTo>
                    <a:pt x="1523072" y="1585296"/>
                  </a:lnTo>
                  <a:lnTo>
                    <a:pt x="1533229" y="1562450"/>
                  </a:lnTo>
                  <a:lnTo>
                    <a:pt x="1542751" y="1539604"/>
                  </a:lnTo>
                  <a:lnTo>
                    <a:pt x="1552274" y="1517392"/>
                  </a:lnTo>
                  <a:lnTo>
                    <a:pt x="1560844" y="1495498"/>
                  </a:lnTo>
                  <a:lnTo>
                    <a:pt x="1568779" y="1473921"/>
                  </a:lnTo>
                  <a:lnTo>
                    <a:pt x="1576715" y="1452344"/>
                  </a:lnTo>
                  <a:lnTo>
                    <a:pt x="1584015" y="1431719"/>
                  </a:lnTo>
                  <a:lnTo>
                    <a:pt x="1590681" y="1411094"/>
                  </a:lnTo>
                  <a:lnTo>
                    <a:pt x="1597346" y="1391103"/>
                  </a:lnTo>
                  <a:lnTo>
                    <a:pt x="1603377" y="1371430"/>
                  </a:lnTo>
                  <a:lnTo>
                    <a:pt x="1609408" y="1352074"/>
                  </a:lnTo>
                  <a:lnTo>
                    <a:pt x="1614487" y="1333670"/>
                  </a:lnTo>
                  <a:lnTo>
                    <a:pt x="1624327" y="1297180"/>
                  </a:lnTo>
                  <a:lnTo>
                    <a:pt x="1632262" y="1262910"/>
                  </a:lnTo>
                  <a:lnTo>
                    <a:pt x="1639563" y="1231179"/>
                  </a:lnTo>
                  <a:lnTo>
                    <a:pt x="1644959" y="1201035"/>
                  </a:lnTo>
                  <a:lnTo>
                    <a:pt x="1649720" y="1173112"/>
                  </a:lnTo>
                  <a:lnTo>
                    <a:pt x="1653846" y="1148044"/>
                  </a:lnTo>
                  <a:lnTo>
                    <a:pt x="1657020" y="1125198"/>
                  </a:lnTo>
                  <a:lnTo>
                    <a:pt x="1659242" y="1104890"/>
                  </a:lnTo>
                  <a:lnTo>
                    <a:pt x="1660829" y="1087438"/>
                  </a:lnTo>
                  <a:lnTo>
                    <a:pt x="1661464" y="1087755"/>
                  </a:lnTo>
                  <a:lnTo>
                    <a:pt x="1661464" y="1087438"/>
                  </a:lnTo>
                  <a:lnTo>
                    <a:pt x="1675430" y="1090294"/>
                  </a:lnTo>
                  <a:lnTo>
                    <a:pt x="1689714" y="1093784"/>
                  </a:lnTo>
                  <a:lnTo>
                    <a:pt x="1703998" y="1097592"/>
                  </a:lnTo>
                  <a:lnTo>
                    <a:pt x="1718916" y="1101400"/>
                  </a:lnTo>
                  <a:lnTo>
                    <a:pt x="1749705" y="1110919"/>
                  </a:lnTo>
                  <a:lnTo>
                    <a:pt x="1782399" y="1120756"/>
                  </a:lnTo>
                  <a:lnTo>
                    <a:pt x="1812871" y="1129640"/>
                  </a:lnTo>
                  <a:lnTo>
                    <a:pt x="1841120" y="1138208"/>
                  </a:lnTo>
                  <a:lnTo>
                    <a:pt x="1866831" y="1146458"/>
                  </a:lnTo>
                  <a:lnTo>
                    <a:pt x="1890002" y="1154390"/>
                  </a:lnTo>
                  <a:lnTo>
                    <a:pt x="1911269" y="1162006"/>
                  </a:lnTo>
                  <a:lnTo>
                    <a:pt x="1930314" y="1168987"/>
                  </a:lnTo>
                  <a:lnTo>
                    <a:pt x="1947454" y="1176285"/>
                  </a:lnTo>
                  <a:lnTo>
                    <a:pt x="1962690" y="1183266"/>
                  </a:lnTo>
                  <a:lnTo>
                    <a:pt x="1976021" y="1189612"/>
                  </a:lnTo>
                  <a:lnTo>
                    <a:pt x="1987766" y="1195958"/>
                  </a:lnTo>
                  <a:lnTo>
                    <a:pt x="1998240" y="1201670"/>
                  </a:lnTo>
                  <a:lnTo>
                    <a:pt x="2006811" y="1207381"/>
                  </a:lnTo>
                  <a:lnTo>
                    <a:pt x="2014111" y="1212775"/>
                  </a:lnTo>
                  <a:lnTo>
                    <a:pt x="2020142" y="1218487"/>
                  </a:lnTo>
                  <a:lnTo>
                    <a:pt x="2025221" y="1223564"/>
                  </a:lnTo>
                  <a:lnTo>
                    <a:pt x="2029030" y="1228641"/>
                  </a:lnTo>
                  <a:lnTo>
                    <a:pt x="2035061" y="1234035"/>
                  </a:lnTo>
                  <a:lnTo>
                    <a:pt x="2040457" y="1240064"/>
                  </a:lnTo>
                  <a:lnTo>
                    <a:pt x="2046170" y="1246410"/>
                  </a:lnTo>
                  <a:lnTo>
                    <a:pt x="2051249" y="1252756"/>
                  </a:lnTo>
                  <a:lnTo>
                    <a:pt x="2056010" y="1259420"/>
                  </a:lnTo>
                  <a:lnTo>
                    <a:pt x="2060771" y="1266401"/>
                  </a:lnTo>
                  <a:lnTo>
                    <a:pt x="2065215" y="1273699"/>
                  </a:lnTo>
                  <a:lnTo>
                    <a:pt x="2068706" y="1281631"/>
                  </a:lnTo>
                  <a:lnTo>
                    <a:pt x="2069976" y="1283535"/>
                  </a:lnTo>
                  <a:lnTo>
                    <a:pt x="2072833" y="1289564"/>
                  </a:lnTo>
                  <a:lnTo>
                    <a:pt x="2083942" y="1312410"/>
                  </a:lnTo>
                  <a:lnTo>
                    <a:pt x="2101717" y="1348584"/>
                  </a:lnTo>
                  <a:lnTo>
                    <a:pt x="2124889" y="1394276"/>
                  </a:lnTo>
                  <a:lnTo>
                    <a:pt x="2151869" y="1446950"/>
                  </a:lnTo>
                  <a:lnTo>
                    <a:pt x="2182341" y="1504382"/>
                  </a:lnTo>
                  <a:lnTo>
                    <a:pt x="2197894" y="1534210"/>
                  </a:lnTo>
                  <a:lnTo>
                    <a:pt x="2214399" y="1563719"/>
                  </a:lnTo>
                  <a:lnTo>
                    <a:pt x="2230588" y="1593229"/>
                  </a:lnTo>
                  <a:lnTo>
                    <a:pt x="2247093" y="1622104"/>
                  </a:lnTo>
                  <a:lnTo>
                    <a:pt x="2260742" y="1645902"/>
                  </a:lnTo>
                  <a:lnTo>
                    <a:pt x="2274073" y="1668431"/>
                  </a:lnTo>
                  <a:lnTo>
                    <a:pt x="2305497" y="1634479"/>
                  </a:lnTo>
                  <a:lnTo>
                    <a:pt x="2332478" y="1604652"/>
                  </a:lnTo>
                  <a:lnTo>
                    <a:pt x="2358823" y="1575460"/>
                  </a:lnTo>
                  <a:lnTo>
                    <a:pt x="2406752" y="1520883"/>
                  </a:lnTo>
                  <a:lnTo>
                    <a:pt x="2443572" y="1478046"/>
                  </a:lnTo>
                  <a:lnTo>
                    <a:pt x="2465157" y="1453296"/>
                  </a:lnTo>
                  <a:lnTo>
                    <a:pt x="2468013" y="1449805"/>
                  </a:lnTo>
                  <a:lnTo>
                    <a:pt x="2471822" y="1445681"/>
                  </a:lnTo>
                  <a:lnTo>
                    <a:pt x="2475631" y="1441555"/>
                  </a:lnTo>
                  <a:lnTo>
                    <a:pt x="2483567" y="1434257"/>
                  </a:lnTo>
                  <a:lnTo>
                    <a:pt x="2491819" y="1427276"/>
                  </a:lnTo>
                  <a:lnTo>
                    <a:pt x="2500390" y="1420930"/>
                  </a:lnTo>
                  <a:lnTo>
                    <a:pt x="2664175" y="1245141"/>
                  </a:lnTo>
                  <a:lnTo>
                    <a:pt x="2669254" y="1240381"/>
                  </a:lnTo>
                  <a:lnTo>
                    <a:pt x="2674967" y="1235939"/>
                  </a:lnTo>
                  <a:lnTo>
                    <a:pt x="2680681" y="1232131"/>
                  </a:lnTo>
                  <a:lnTo>
                    <a:pt x="2686712" y="1229275"/>
                  </a:lnTo>
                  <a:lnTo>
                    <a:pt x="2693060" y="1227054"/>
                  </a:lnTo>
                  <a:lnTo>
                    <a:pt x="2699408" y="1225150"/>
                  </a:lnTo>
                  <a:lnTo>
                    <a:pt x="2706074" y="1224198"/>
                  </a:lnTo>
                  <a:lnTo>
                    <a:pt x="2712422" y="1223247"/>
                  </a:lnTo>
                  <a:lnTo>
                    <a:pt x="2719088" y="1223247"/>
                  </a:lnTo>
                  <a:lnTo>
                    <a:pt x="2725754" y="1224198"/>
                  </a:lnTo>
                  <a:lnTo>
                    <a:pt x="2732419" y="1225468"/>
                  </a:lnTo>
                  <a:lnTo>
                    <a:pt x="2738767" y="1227371"/>
                  </a:lnTo>
                  <a:lnTo>
                    <a:pt x="2745116" y="1229910"/>
                  </a:lnTo>
                  <a:lnTo>
                    <a:pt x="2751147" y="1233400"/>
                  </a:lnTo>
                  <a:lnTo>
                    <a:pt x="2757178" y="1237525"/>
                  </a:lnTo>
                  <a:lnTo>
                    <a:pt x="2762574" y="1241968"/>
                  </a:lnTo>
                  <a:lnTo>
                    <a:pt x="2767335" y="1247045"/>
                  </a:lnTo>
                  <a:lnTo>
                    <a:pt x="2771779" y="1252756"/>
                  </a:lnTo>
                  <a:lnTo>
                    <a:pt x="2775270" y="1258151"/>
                  </a:lnTo>
                  <a:lnTo>
                    <a:pt x="2778444" y="1264497"/>
                  </a:lnTo>
                  <a:lnTo>
                    <a:pt x="2780666" y="1270843"/>
                  </a:lnTo>
                  <a:lnTo>
                    <a:pt x="2782571" y="1277189"/>
                  </a:lnTo>
                  <a:lnTo>
                    <a:pt x="2783840" y="1283853"/>
                  </a:lnTo>
                  <a:lnTo>
                    <a:pt x="2784475" y="1290199"/>
                  </a:lnTo>
                  <a:lnTo>
                    <a:pt x="2784475" y="1296862"/>
                  </a:lnTo>
                  <a:lnTo>
                    <a:pt x="2783840" y="1303526"/>
                  </a:lnTo>
                  <a:lnTo>
                    <a:pt x="2782253" y="1310189"/>
                  </a:lnTo>
                  <a:lnTo>
                    <a:pt x="2780349" y="1316535"/>
                  </a:lnTo>
                  <a:lnTo>
                    <a:pt x="2777492" y="1322882"/>
                  </a:lnTo>
                  <a:lnTo>
                    <a:pt x="2774635" y="1328911"/>
                  </a:lnTo>
                  <a:lnTo>
                    <a:pt x="2770509" y="1334622"/>
                  </a:lnTo>
                  <a:lnTo>
                    <a:pt x="2766065" y="1340334"/>
                  </a:lnTo>
                  <a:lnTo>
                    <a:pt x="2694964" y="1416171"/>
                  </a:lnTo>
                  <a:lnTo>
                    <a:pt x="2705122" y="1422200"/>
                  </a:lnTo>
                  <a:lnTo>
                    <a:pt x="2709883" y="1426007"/>
                  </a:lnTo>
                  <a:lnTo>
                    <a:pt x="2714644" y="1429815"/>
                  </a:lnTo>
                  <a:lnTo>
                    <a:pt x="2721310" y="1435844"/>
                  </a:lnTo>
                  <a:lnTo>
                    <a:pt x="2727658" y="1441873"/>
                  </a:lnTo>
                  <a:lnTo>
                    <a:pt x="2733689" y="1448854"/>
                  </a:lnTo>
                  <a:lnTo>
                    <a:pt x="2739085" y="1455517"/>
                  </a:lnTo>
                  <a:lnTo>
                    <a:pt x="2744481" y="1462498"/>
                  </a:lnTo>
                  <a:lnTo>
                    <a:pt x="2749242" y="1469478"/>
                  </a:lnTo>
                  <a:lnTo>
                    <a:pt x="2753686" y="1476777"/>
                  </a:lnTo>
                  <a:lnTo>
                    <a:pt x="2757812" y="1484392"/>
                  </a:lnTo>
                  <a:lnTo>
                    <a:pt x="2761621" y="1492008"/>
                  </a:lnTo>
                  <a:lnTo>
                    <a:pt x="2764478" y="1499940"/>
                  </a:lnTo>
                  <a:lnTo>
                    <a:pt x="2767335" y="1507873"/>
                  </a:lnTo>
                  <a:lnTo>
                    <a:pt x="2770191" y="1515806"/>
                  </a:lnTo>
                  <a:lnTo>
                    <a:pt x="2771779" y="1524056"/>
                  </a:lnTo>
                  <a:lnTo>
                    <a:pt x="2773683" y="1532306"/>
                  </a:lnTo>
                  <a:lnTo>
                    <a:pt x="2774953" y="1540556"/>
                  </a:lnTo>
                  <a:lnTo>
                    <a:pt x="2775905" y="1548806"/>
                  </a:lnTo>
                  <a:lnTo>
                    <a:pt x="2776222" y="1557373"/>
                  </a:lnTo>
                  <a:lnTo>
                    <a:pt x="2776222" y="1565623"/>
                  </a:lnTo>
                  <a:lnTo>
                    <a:pt x="2775905" y="1574191"/>
                  </a:lnTo>
                  <a:lnTo>
                    <a:pt x="2775270" y="1582441"/>
                  </a:lnTo>
                  <a:lnTo>
                    <a:pt x="2774000" y="1591008"/>
                  </a:lnTo>
                  <a:lnTo>
                    <a:pt x="2772731" y="1598941"/>
                  </a:lnTo>
                  <a:lnTo>
                    <a:pt x="2770826" y="1607508"/>
                  </a:lnTo>
                  <a:lnTo>
                    <a:pt x="2768604" y="1615758"/>
                  </a:lnTo>
                  <a:lnTo>
                    <a:pt x="2765430" y="1623691"/>
                  </a:lnTo>
                  <a:lnTo>
                    <a:pt x="2762574" y="1631624"/>
                  </a:lnTo>
                  <a:lnTo>
                    <a:pt x="2758765" y="1639556"/>
                  </a:lnTo>
                  <a:lnTo>
                    <a:pt x="2754956" y="1647489"/>
                  </a:lnTo>
                  <a:lnTo>
                    <a:pt x="2750194" y="1654787"/>
                  </a:lnTo>
                  <a:lnTo>
                    <a:pt x="2745433" y="1662085"/>
                  </a:lnTo>
                  <a:lnTo>
                    <a:pt x="2740355" y="1669383"/>
                  </a:lnTo>
                  <a:lnTo>
                    <a:pt x="2734641" y="1676364"/>
                  </a:lnTo>
                  <a:lnTo>
                    <a:pt x="2716549" y="1697941"/>
                  </a:lnTo>
                  <a:lnTo>
                    <a:pt x="2670206" y="1751249"/>
                  </a:lnTo>
                  <a:lnTo>
                    <a:pt x="2639417" y="1786470"/>
                  </a:lnTo>
                  <a:lnTo>
                    <a:pt x="2605136" y="1824865"/>
                  </a:lnTo>
                  <a:lnTo>
                    <a:pt x="2569586" y="1864529"/>
                  </a:lnTo>
                  <a:lnTo>
                    <a:pt x="2532766" y="1904827"/>
                  </a:lnTo>
                  <a:lnTo>
                    <a:pt x="2508325" y="1930529"/>
                  </a:lnTo>
                  <a:lnTo>
                    <a:pt x="2484519" y="1955914"/>
                  </a:lnTo>
                  <a:lnTo>
                    <a:pt x="2461030" y="1979712"/>
                  </a:lnTo>
                  <a:lnTo>
                    <a:pt x="2438811" y="2001606"/>
                  </a:lnTo>
                  <a:lnTo>
                    <a:pt x="2426115" y="2013347"/>
                  </a:lnTo>
                  <a:lnTo>
                    <a:pt x="2413418" y="2025087"/>
                  </a:lnTo>
                  <a:lnTo>
                    <a:pt x="2400722" y="2035876"/>
                  </a:lnTo>
                  <a:lnTo>
                    <a:pt x="2387708" y="2046664"/>
                  </a:lnTo>
                  <a:lnTo>
                    <a:pt x="2380090" y="2052376"/>
                  </a:lnTo>
                  <a:lnTo>
                    <a:pt x="2371837" y="2058405"/>
                  </a:lnTo>
                  <a:lnTo>
                    <a:pt x="2362314" y="2064751"/>
                  </a:lnTo>
                  <a:lnTo>
                    <a:pt x="2351205" y="2071414"/>
                  </a:lnTo>
                  <a:lnTo>
                    <a:pt x="2343904" y="2075222"/>
                  </a:lnTo>
                  <a:lnTo>
                    <a:pt x="2335969" y="2079347"/>
                  </a:lnTo>
                  <a:lnTo>
                    <a:pt x="2326447" y="2083155"/>
                  </a:lnTo>
                  <a:lnTo>
                    <a:pt x="2315337" y="2087280"/>
                  </a:lnTo>
                  <a:lnTo>
                    <a:pt x="2307719" y="2089501"/>
                  </a:lnTo>
                  <a:lnTo>
                    <a:pt x="2300101" y="2091405"/>
                  </a:lnTo>
                  <a:lnTo>
                    <a:pt x="2292801" y="2093309"/>
                  </a:lnTo>
                  <a:lnTo>
                    <a:pt x="2284865" y="2094578"/>
                  </a:lnTo>
                  <a:lnTo>
                    <a:pt x="2277565" y="2095530"/>
                  </a:lnTo>
                  <a:lnTo>
                    <a:pt x="2270582" y="2096164"/>
                  </a:lnTo>
                  <a:lnTo>
                    <a:pt x="2262964" y="2096799"/>
                  </a:lnTo>
                  <a:lnTo>
                    <a:pt x="2255981" y="2097116"/>
                  </a:lnTo>
                  <a:lnTo>
                    <a:pt x="2244871" y="2096799"/>
                  </a:lnTo>
                  <a:lnTo>
                    <a:pt x="2234397" y="2095530"/>
                  </a:lnTo>
                  <a:lnTo>
                    <a:pt x="2224557" y="2093943"/>
                  </a:lnTo>
                  <a:lnTo>
                    <a:pt x="2215034" y="2092357"/>
                  </a:lnTo>
                  <a:lnTo>
                    <a:pt x="2206147" y="2090453"/>
                  </a:lnTo>
                  <a:lnTo>
                    <a:pt x="2197894" y="2087597"/>
                  </a:lnTo>
                  <a:lnTo>
                    <a:pt x="2190593" y="2085058"/>
                  </a:lnTo>
                  <a:lnTo>
                    <a:pt x="2183610" y="2082520"/>
                  </a:lnTo>
                  <a:lnTo>
                    <a:pt x="2176945" y="2079982"/>
                  </a:lnTo>
                  <a:lnTo>
                    <a:pt x="2170596" y="2077126"/>
                  </a:lnTo>
                  <a:lnTo>
                    <a:pt x="2159487" y="2071097"/>
                  </a:lnTo>
                  <a:lnTo>
                    <a:pt x="2149647" y="2065385"/>
                  </a:lnTo>
                  <a:lnTo>
                    <a:pt x="2140759" y="2059674"/>
                  </a:lnTo>
                  <a:lnTo>
                    <a:pt x="2133141" y="2053962"/>
                  </a:lnTo>
                  <a:lnTo>
                    <a:pt x="2125841" y="2048251"/>
                  </a:lnTo>
                  <a:lnTo>
                    <a:pt x="2119175" y="2043174"/>
                  </a:lnTo>
                  <a:lnTo>
                    <a:pt x="2113462" y="2037779"/>
                  </a:lnTo>
                  <a:lnTo>
                    <a:pt x="2102670" y="2027308"/>
                  </a:lnTo>
                  <a:lnTo>
                    <a:pt x="2092512" y="2017154"/>
                  </a:lnTo>
                  <a:lnTo>
                    <a:pt x="2083307" y="2006683"/>
                  </a:lnTo>
                  <a:lnTo>
                    <a:pt x="2074737" y="1996847"/>
                  </a:lnTo>
                  <a:lnTo>
                    <a:pt x="2066167" y="1986375"/>
                  </a:lnTo>
                  <a:lnTo>
                    <a:pt x="2057914" y="1975904"/>
                  </a:lnTo>
                  <a:lnTo>
                    <a:pt x="2049979" y="1965116"/>
                  </a:lnTo>
                  <a:lnTo>
                    <a:pt x="2042044" y="1954010"/>
                  </a:lnTo>
                  <a:lnTo>
                    <a:pt x="2026490" y="1931798"/>
                  </a:lnTo>
                  <a:lnTo>
                    <a:pt x="2013476" y="1912125"/>
                  </a:lnTo>
                  <a:lnTo>
                    <a:pt x="2000462" y="1891817"/>
                  </a:lnTo>
                  <a:lnTo>
                    <a:pt x="1987131" y="1870557"/>
                  </a:lnTo>
                  <a:lnTo>
                    <a:pt x="1974117" y="1848663"/>
                  </a:lnTo>
                  <a:lnTo>
                    <a:pt x="1961103" y="1826769"/>
                  </a:lnTo>
                  <a:lnTo>
                    <a:pt x="1948089" y="1803922"/>
                  </a:lnTo>
                  <a:lnTo>
                    <a:pt x="1922061" y="1758547"/>
                  </a:lnTo>
                  <a:lnTo>
                    <a:pt x="1922061" y="2143126"/>
                  </a:lnTo>
                  <a:lnTo>
                    <a:pt x="1428165" y="2143126"/>
                  </a:lnTo>
                  <a:lnTo>
                    <a:pt x="1455462" y="1826769"/>
                  </a:lnTo>
                  <a:lnTo>
                    <a:pt x="1455145" y="1818519"/>
                  </a:lnTo>
                  <a:lnTo>
                    <a:pt x="1454510" y="1810269"/>
                  </a:lnTo>
                  <a:lnTo>
                    <a:pt x="1452923" y="1802653"/>
                  </a:lnTo>
                  <a:lnTo>
                    <a:pt x="1450701" y="1795038"/>
                  </a:lnTo>
                  <a:lnTo>
                    <a:pt x="1448479" y="1788057"/>
                  </a:lnTo>
                  <a:lnTo>
                    <a:pt x="1445623" y="1781076"/>
                  </a:lnTo>
                  <a:lnTo>
                    <a:pt x="1441814" y="1774730"/>
                  </a:lnTo>
                  <a:lnTo>
                    <a:pt x="1438005" y="1769018"/>
                  </a:lnTo>
                  <a:lnTo>
                    <a:pt x="1433878" y="1763941"/>
                  </a:lnTo>
                  <a:lnTo>
                    <a:pt x="1429434" y="1759182"/>
                  </a:lnTo>
                  <a:lnTo>
                    <a:pt x="1424673" y="1755057"/>
                  </a:lnTo>
                  <a:lnTo>
                    <a:pt x="1419595" y="1751566"/>
                  </a:lnTo>
                  <a:lnTo>
                    <a:pt x="1413881" y="1748711"/>
                  </a:lnTo>
                  <a:lnTo>
                    <a:pt x="1408485" y="1746807"/>
                  </a:lnTo>
                  <a:lnTo>
                    <a:pt x="1402454" y="1745538"/>
                  </a:lnTo>
                  <a:lnTo>
                    <a:pt x="1396423" y="1744903"/>
                  </a:lnTo>
                  <a:lnTo>
                    <a:pt x="1390710" y="1745538"/>
                  </a:lnTo>
                  <a:lnTo>
                    <a:pt x="1384679" y="1746807"/>
                  </a:lnTo>
                  <a:lnTo>
                    <a:pt x="1378966" y="1748711"/>
                  </a:lnTo>
                  <a:lnTo>
                    <a:pt x="1373570" y="1751566"/>
                  </a:lnTo>
                  <a:lnTo>
                    <a:pt x="1368174" y="1755057"/>
                  </a:lnTo>
                  <a:lnTo>
                    <a:pt x="1363412" y="1759182"/>
                  </a:lnTo>
                  <a:lnTo>
                    <a:pt x="1358969" y="1763941"/>
                  </a:lnTo>
                  <a:lnTo>
                    <a:pt x="1354842" y="1769018"/>
                  </a:lnTo>
                  <a:lnTo>
                    <a:pt x="1351351" y="1774730"/>
                  </a:lnTo>
                  <a:lnTo>
                    <a:pt x="1347542" y="1781076"/>
                  </a:lnTo>
                  <a:lnTo>
                    <a:pt x="1344367" y="1788057"/>
                  </a:lnTo>
                  <a:lnTo>
                    <a:pt x="1342146" y="1795038"/>
                  </a:lnTo>
                  <a:lnTo>
                    <a:pt x="1339924" y="1802653"/>
                  </a:lnTo>
                  <a:lnTo>
                    <a:pt x="1338971" y="1810269"/>
                  </a:lnTo>
                  <a:lnTo>
                    <a:pt x="1337702" y="1818519"/>
                  </a:lnTo>
                  <a:lnTo>
                    <a:pt x="1337384" y="1826769"/>
                  </a:lnTo>
                  <a:lnTo>
                    <a:pt x="1364999" y="2143126"/>
                  </a:lnTo>
                  <a:lnTo>
                    <a:pt x="870151" y="2143126"/>
                  </a:lnTo>
                  <a:lnTo>
                    <a:pt x="870151" y="1651297"/>
                  </a:lnTo>
                  <a:lnTo>
                    <a:pt x="869833" y="1651297"/>
                  </a:lnTo>
                  <a:lnTo>
                    <a:pt x="868881" y="1652249"/>
                  </a:lnTo>
                  <a:lnTo>
                    <a:pt x="867294" y="1653201"/>
                  </a:lnTo>
                  <a:lnTo>
                    <a:pt x="864755" y="1656691"/>
                  </a:lnTo>
                  <a:lnTo>
                    <a:pt x="861581" y="1661133"/>
                  </a:lnTo>
                  <a:lnTo>
                    <a:pt x="858724" y="1667162"/>
                  </a:lnTo>
                  <a:lnTo>
                    <a:pt x="855867" y="1674143"/>
                  </a:lnTo>
                  <a:lnTo>
                    <a:pt x="852376" y="1682710"/>
                  </a:lnTo>
                  <a:lnTo>
                    <a:pt x="848884" y="1691912"/>
                  </a:lnTo>
                  <a:lnTo>
                    <a:pt x="845710" y="1702701"/>
                  </a:lnTo>
                  <a:lnTo>
                    <a:pt x="839044" y="1726816"/>
                  </a:lnTo>
                  <a:lnTo>
                    <a:pt x="832061" y="1755057"/>
                  </a:lnTo>
                  <a:lnTo>
                    <a:pt x="824443" y="1786153"/>
                  </a:lnTo>
                  <a:lnTo>
                    <a:pt x="817460" y="1820423"/>
                  </a:lnTo>
                  <a:lnTo>
                    <a:pt x="810477" y="1856913"/>
                  </a:lnTo>
                  <a:lnTo>
                    <a:pt x="803811" y="1895308"/>
                  </a:lnTo>
                  <a:lnTo>
                    <a:pt x="797145" y="1935606"/>
                  </a:lnTo>
                  <a:lnTo>
                    <a:pt x="790797" y="1976221"/>
                  </a:lnTo>
                  <a:lnTo>
                    <a:pt x="784766" y="2018424"/>
                  </a:lnTo>
                  <a:lnTo>
                    <a:pt x="779688" y="2060308"/>
                  </a:lnTo>
                  <a:lnTo>
                    <a:pt x="774609" y="2101876"/>
                  </a:lnTo>
                  <a:lnTo>
                    <a:pt x="771118" y="2143126"/>
                  </a:lnTo>
                  <a:lnTo>
                    <a:pt x="438150" y="2143126"/>
                  </a:lnTo>
                  <a:lnTo>
                    <a:pt x="443864" y="2084741"/>
                  </a:lnTo>
                  <a:lnTo>
                    <a:pt x="449894" y="2028577"/>
                  </a:lnTo>
                  <a:lnTo>
                    <a:pt x="455925" y="1975269"/>
                  </a:lnTo>
                  <a:lnTo>
                    <a:pt x="463226" y="1923865"/>
                  </a:lnTo>
                  <a:lnTo>
                    <a:pt x="470209" y="1875317"/>
                  </a:lnTo>
                  <a:lnTo>
                    <a:pt x="478144" y="1828990"/>
                  </a:lnTo>
                  <a:lnTo>
                    <a:pt x="485762" y="1784884"/>
                  </a:lnTo>
                  <a:lnTo>
                    <a:pt x="494015" y="1742682"/>
                  </a:lnTo>
                  <a:lnTo>
                    <a:pt x="502585" y="1702701"/>
                  </a:lnTo>
                  <a:lnTo>
                    <a:pt x="511155" y="1665258"/>
                  </a:lnTo>
                  <a:lnTo>
                    <a:pt x="520043" y="1629085"/>
                  </a:lnTo>
                  <a:lnTo>
                    <a:pt x="528931" y="1595450"/>
                  </a:lnTo>
                  <a:lnTo>
                    <a:pt x="537818" y="1563719"/>
                  </a:lnTo>
                  <a:lnTo>
                    <a:pt x="547023" y="1533892"/>
                  </a:lnTo>
                  <a:lnTo>
                    <a:pt x="556228" y="1505969"/>
                  </a:lnTo>
                  <a:lnTo>
                    <a:pt x="565116" y="1479632"/>
                  </a:lnTo>
                  <a:lnTo>
                    <a:pt x="574638" y="1454882"/>
                  </a:lnTo>
                  <a:lnTo>
                    <a:pt x="583526" y="1432036"/>
                  </a:lnTo>
                  <a:lnTo>
                    <a:pt x="592413" y="1410777"/>
                  </a:lnTo>
                  <a:lnTo>
                    <a:pt x="601301" y="1391420"/>
                  </a:lnTo>
                  <a:lnTo>
                    <a:pt x="609871" y="1373334"/>
                  </a:lnTo>
                  <a:lnTo>
                    <a:pt x="618124" y="1356516"/>
                  </a:lnTo>
                  <a:lnTo>
                    <a:pt x="626059" y="1341920"/>
                  </a:lnTo>
                  <a:lnTo>
                    <a:pt x="633995" y="1327959"/>
                  </a:lnTo>
                  <a:lnTo>
                    <a:pt x="641930" y="1315266"/>
                  </a:lnTo>
                  <a:lnTo>
                    <a:pt x="648913" y="1304160"/>
                  </a:lnTo>
                  <a:lnTo>
                    <a:pt x="655579" y="1294324"/>
                  </a:lnTo>
                  <a:lnTo>
                    <a:pt x="661927" y="1285756"/>
                  </a:lnTo>
                  <a:lnTo>
                    <a:pt x="667641" y="1278141"/>
                  </a:lnTo>
                  <a:lnTo>
                    <a:pt x="673037" y="1271478"/>
                  </a:lnTo>
                  <a:lnTo>
                    <a:pt x="677798" y="1266083"/>
                  </a:lnTo>
                  <a:lnTo>
                    <a:pt x="681924" y="1261641"/>
                  </a:lnTo>
                  <a:lnTo>
                    <a:pt x="699065" y="1252756"/>
                  </a:lnTo>
                  <a:lnTo>
                    <a:pt x="717475" y="1243237"/>
                  </a:lnTo>
                  <a:lnTo>
                    <a:pt x="737154" y="1234035"/>
                  </a:lnTo>
                  <a:lnTo>
                    <a:pt x="758104" y="1224833"/>
                  </a:lnTo>
                  <a:lnTo>
                    <a:pt x="779688" y="1215948"/>
                  </a:lnTo>
                  <a:lnTo>
                    <a:pt x="801907" y="1206746"/>
                  </a:lnTo>
                  <a:lnTo>
                    <a:pt x="824761" y="1197227"/>
                  </a:lnTo>
                  <a:lnTo>
                    <a:pt x="848249" y="1188343"/>
                  </a:lnTo>
                  <a:lnTo>
                    <a:pt x="895544" y="1170891"/>
                  </a:lnTo>
                  <a:lnTo>
                    <a:pt x="942204" y="1154390"/>
                  </a:lnTo>
                  <a:lnTo>
                    <a:pt x="987594" y="1138525"/>
                  </a:lnTo>
                  <a:lnTo>
                    <a:pt x="1030445" y="1124564"/>
                  </a:lnTo>
                  <a:lnTo>
                    <a:pt x="1041554" y="1118217"/>
                  </a:lnTo>
                  <a:lnTo>
                    <a:pt x="1053299" y="1112188"/>
                  </a:lnTo>
                  <a:lnTo>
                    <a:pt x="1065678" y="1107111"/>
                  </a:lnTo>
                  <a:lnTo>
                    <a:pt x="1077740" y="1102352"/>
                  </a:lnTo>
                  <a:lnTo>
                    <a:pt x="1090754" y="1097909"/>
                  </a:lnTo>
                  <a:lnTo>
                    <a:pt x="1103768" y="1094102"/>
                  </a:lnTo>
                  <a:lnTo>
                    <a:pt x="1117099" y="1090294"/>
                  </a:lnTo>
                  <a:lnTo>
                    <a:pt x="1131065" y="1087438"/>
                  </a:lnTo>
                  <a:close/>
                  <a:moveTo>
                    <a:pt x="1401445" y="0"/>
                  </a:moveTo>
                  <a:lnTo>
                    <a:pt x="1412240" y="318"/>
                  </a:lnTo>
                  <a:lnTo>
                    <a:pt x="1423353" y="635"/>
                  </a:lnTo>
                  <a:lnTo>
                    <a:pt x="1433513" y="1588"/>
                  </a:lnTo>
                  <a:lnTo>
                    <a:pt x="1444308" y="2223"/>
                  </a:lnTo>
                  <a:lnTo>
                    <a:pt x="1454786" y="3494"/>
                  </a:lnTo>
                  <a:lnTo>
                    <a:pt x="1465263" y="4764"/>
                  </a:lnTo>
                  <a:lnTo>
                    <a:pt x="1475423" y="6670"/>
                  </a:lnTo>
                  <a:lnTo>
                    <a:pt x="1485266" y="8575"/>
                  </a:lnTo>
                  <a:lnTo>
                    <a:pt x="1495426" y="10798"/>
                  </a:lnTo>
                  <a:lnTo>
                    <a:pt x="1505268" y="13339"/>
                  </a:lnTo>
                  <a:lnTo>
                    <a:pt x="1515111" y="15880"/>
                  </a:lnTo>
                  <a:lnTo>
                    <a:pt x="1524636" y="19056"/>
                  </a:lnTo>
                  <a:lnTo>
                    <a:pt x="1533843" y="22232"/>
                  </a:lnTo>
                  <a:lnTo>
                    <a:pt x="1543368" y="25726"/>
                  </a:lnTo>
                  <a:lnTo>
                    <a:pt x="1552576" y="29219"/>
                  </a:lnTo>
                  <a:lnTo>
                    <a:pt x="1561466" y="33030"/>
                  </a:lnTo>
                  <a:lnTo>
                    <a:pt x="1570356" y="37159"/>
                  </a:lnTo>
                  <a:lnTo>
                    <a:pt x="1578928" y="41605"/>
                  </a:lnTo>
                  <a:lnTo>
                    <a:pt x="1587818" y="46052"/>
                  </a:lnTo>
                  <a:lnTo>
                    <a:pt x="1596073" y="50816"/>
                  </a:lnTo>
                  <a:lnTo>
                    <a:pt x="1604646" y="55897"/>
                  </a:lnTo>
                  <a:lnTo>
                    <a:pt x="1612583" y="60979"/>
                  </a:lnTo>
                  <a:lnTo>
                    <a:pt x="1620521" y="66378"/>
                  </a:lnTo>
                  <a:lnTo>
                    <a:pt x="1628776" y="72095"/>
                  </a:lnTo>
                  <a:lnTo>
                    <a:pt x="1636078" y="77812"/>
                  </a:lnTo>
                  <a:lnTo>
                    <a:pt x="1644016" y="83528"/>
                  </a:lnTo>
                  <a:lnTo>
                    <a:pt x="1651318" y="89880"/>
                  </a:lnTo>
                  <a:lnTo>
                    <a:pt x="1658303" y="96232"/>
                  </a:lnTo>
                  <a:lnTo>
                    <a:pt x="1665606" y="102902"/>
                  </a:lnTo>
                  <a:lnTo>
                    <a:pt x="1672591" y="109571"/>
                  </a:lnTo>
                  <a:lnTo>
                    <a:pt x="1679258" y="116241"/>
                  </a:lnTo>
                  <a:lnTo>
                    <a:pt x="1685926" y="123546"/>
                  </a:lnTo>
                  <a:lnTo>
                    <a:pt x="1692593" y="130851"/>
                  </a:lnTo>
                  <a:lnTo>
                    <a:pt x="1698943" y="138155"/>
                  </a:lnTo>
                  <a:lnTo>
                    <a:pt x="1704976" y="145778"/>
                  </a:lnTo>
                  <a:lnTo>
                    <a:pt x="1710691" y="153400"/>
                  </a:lnTo>
                  <a:lnTo>
                    <a:pt x="1716723" y="161658"/>
                  </a:lnTo>
                  <a:lnTo>
                    <a:pt x="1722438" y="169597"/>
                  </a:lnTo>
                  <a:lnTo>
                    <a:pt x="1727836" y="177537"/>
                  </a:lnTo>
                  <a:lnTo>
                    <a:pt x="1733233" y="186113"/>
                  </a:lnTo>
                  <a:lnTo>
                    <a:pt x="1738313" y="194688"/>
                  </a:lnTo>
                  <a:lnTo>
                    <a:pt x="1743076" y="203263"/>
                  </a:lnTo>
                  <a:lnTo>
                    <a:pt x="1747838" y="212156"/>
                  </a:lnTo>
                  <a:lnTo>
                    <a:pt x="1752283" y="221048"/>
                  </a:lnTo>
                  <a:lnTo>
                    <a:pt x="1760856" y="239469"/>
                  </a:lnTo>
                  <a:lnTo>
                    <a:pt x="1768793" y="258207"/>
                  </a:lnTo>
                  <a:lnTo>
                    <a:pt x="1776096" y="277581"/>
                  </a:lnTo>
                  <a:lnTo>
                    <a:pt x="1782446" y="297272"/>
                  </a:lnTo>
                  <a:lnTo>
                    <a:pt x="1788161" y="317916"/>
                  </a:lnTo>
                  <a:lnTo>
                    <a:pt x="1792923" y="338560"/>
                  </a:lnTo>
                  <a:lnTo>
                    <a:pt x="1797051" y="359521"/>
                  </a:lnTo>
                  <a:lnTo>
                    <a:pt x="1799908" y="380800"/>
                  </a:lnTo>
                  <a:lnTo>
                    <a:pt x="1802448" y="402397"/>
                  </a:lnTo>
                  <a:lnTo>
                    <a:pt x="1804036" y="424946"/>
                  </a:lnTo>
                  <a:lnTo>
                    <a:pt x="1809751" y="426534"/>
                  </a:lnTo>
                  <a:lnTo>
                    <a:pt x="1815148" y="428758"/>
                  </a:lnTo>
                  <a:lnTo>
                    <a:pt x="1819911" y="431616"/>
                  </a:lnTo>
                  <a:lnTo>
                    <a:pt x="1825308" y="434474"/>
                  </a:lnTo>
                  <a:lnTo>
                    <a:pt x="1829753" y="437968"/>
                  </a:lnTo>
                  <a:lnTo>
                    <a:pt x="1834198" y="441144"/>
                  </a:lnTo>
                  <a:lnTo>
                    <a:pt x="1838326" y="445273"/>
                  </a:lnTo>
                  <a:lnTo>
                    <a:pt x="1842453" y="449401"/>
                  </a:lnTo>
                  <a:lnTo>
                    <a:pt x="1845628" y="453848"/>
                  </a:lnTo>
                  <a:lnTo>
                    <a:pt x="1849121" y="458612"/>
                  </a:lnTo>
                  <a:lnTo>
                    <a:pt x="1851978" y="463693"/>
                  </a:lnTo>
                  <a:lnTo>
                    <a:pt x="1854201" y="469728"/>
                  </a:lnTo>
                  <a:lnTo>
                    <a:pt x="1856423" y="475762"/>
                  </a:lnTo>
                  <a:lnTo>
                    <a:pt x="1858328" y="482114"/>
                  </a:lnTo>
                  <a:lnTo>
                    <a:pt x="1859916" y="488784"/>
                  </a:lnTo>
                  <a:lnTo>
                    <a:pt x="1860868" y="496088"/>
                  </a:lnTo>
                  <a:lnTo>
                    <a:pt x="1861503" y="502123"/>
                  </a:lnTo>
                  <a:lnTo>
                    <a:pt x="1862138" y="507839"/>
                  </a:lnTo>
                  <a:lnTo>
                    <a:pt x="1862138" y="513874"/>
                  </a:lnTo>
                  <a:lnTo>
                    <a:pt x="1861503" y="519908"/>
                  </a:lnTo>
                  <a:lnTo>
                    <a:pt x="1861186" y="526260"/>
                  </a:lnTo>
                  <a:lnTo>
                    <a:pt x="1860868" y="532294"/>
                  </a:lnTo>
                  <a:lnTo>
                    <a:pt x="1858963" y="544998"/>
                  </a:lnTo>
                  <a:lnTo>
                    <a:pt x="1856106" y="557385"/>
                  </a:lnTo>
                  <a:lnTo>
                    <a:pt x="1852296" y="569771"/>
                  </a:lnTo>
                  <a:lnTo>
                    <a:pt x="1847851" y="582157"/>
                  </a:lnTo>
                  <a:lnTo>
                    <a:pt x="1842771" y="593908"/>
                  </a:lnTo>
                  <a:lnTo>
                    <a:pt x="1836738" y="605342"/>
                  </a:lnTo>
                  <a:lnTo>
                    <a:pt x="1833881" y="611059"/>
                  </a:lnTo>
                  <a:lnTo>
                    <a:pt x="1830071" y="616140"/>
                  </a:lnTo>
                  <a:lnTo>
                    <a:pt x="1826578" y="621540"/>
                  </a:lnTo>
                  <a:lnTo>
                    <a:pt x="1823086" y="626621"/>
                  </a:lnTo>
                  <a:lnTo>
                    <a:pt x="1818958" y="631385"/>
                  </a:lnTo>
                  <a:lnTo>
                    <a:pt x="1814831" y="635831"/>
                  </a:lnTo>
                  <a:lnTo>
                    <a:pt x="1810703" y="640278"/>
                  </a:lnTo>
                  <a:lnTo>
                    <a:pt x="1806258" y="644407"/>
                  </a:lnTo>
                  <a:lnTo>
                    <a:pt x="1801813" y="648218"/>
                  </a:lnTo>
                  <a:lnTo>
                    <a:pt x="1797051" y="652029"/>
                  </a:lnTo>
                  <a:lnTo>
                    <a:pt x="1792288" y="655205"/>
                  </a:lnTo>
                  <a:lnTo>
                    <a:pt x="1787208" y="658063"/>
                  </a:lnTo>
                  <a:lnTo>
                    <a:pt x="1782128" y="660922"/>
                  </a:lnTo>
                  <a:lnTo>
                    <a:pt x="1777048" y="663145"/>
                  </a:lnTo>
                  <a:lnTo>
                    <a:pt x="1771651" y="681248"/>
                  </a:lnTo>
                  <a:lnTo>
                    <a:pt x="1766571" y="699033"/>
                  </a:lnTo>
                  <a:lnTo>
                    <a:pt x="1760538" y="716501"/>
                  </a:lnTo>
                  <a:lnTo>
                    <a:pt x="1754188" y="733969"/>
                  </a:lnTo>
                  <a:lnTo>
                    <a:pt x="1747521" y="751437"/>
                  </a:lnTo>
                  <a:lnTo>
                    <a:pt x="1740218" y="768587"/>
                  </a:lnTo>
                  <a:lnTo>
                    <a:pt x="1732598" y="785420"/>
                  </a:lnTo>
                  <a:lnTo>
                    <a:pt x="1724661" y="801618"/>
                  </a:lnTo>
                  <a:lnTo>
                    <a:pt x="1716406" y="817497"/>
                  </a:lnTo>
                  <a:lnTo>
                    <a:pt x="1707516" y="833695"/>
                  </a:lnTo>
                  <a:lnTo>
                    <a:pt x="1698308" y="848940"/>
                  </a:lnTo>
                  <a:lnTo>
                    <a:pt x="1688148" y="863867"/>
                  </a:lnTo>
                  <a:lnTo>
                    <a:pt x="1677988" y="878159"/>
                  </a:lnTo>
                  <a:lnTo>
                    <a:pt x="1667511" y="892451"/>
                  </a:lnTo>
                  <a:lnTo>
                    <a:pt x="1656716" y="905790"/>
                  </a:lnTo>
                  <a:lnTo>
                    <a:pt x="1644968" y="918811"/>
                  </a:lnTo>
                  <a:lnTo>
                    <a:pt x="1633221" y="931515"/>
                  </a:lnTo>
                  <a:lnTo>
                    <a:pt x="1620838" y="943266"/>
                  </a:lnTo>
                  <a:lnTo>
                    <a:pt x="1607821" y="954382"/>
                  </a:lnTo>
                  <a:lnTo>
                    <a:pt x="1594803" y="964863"/>
                  </a:lnTo>
                  <a:lnTo>
                    <a:pt x="1581151" y="974709"/>
                  </a:lnTo>
                  <a:lnTo>
                    <a:pt x="1567181" y="983919"/>
                  </a:lnTo>
                  <a:lnTo>
                    <a:pt x="1552576" y="992176"/>
                  </a:lnTo>
                  <a:lnTo>
                    <a:pt x="1545273" y="996305"/>
                  </a:lnTo>
                  <a:lnTo>
                    <a:pt x="1537336" y="1000116"/>
                  </a:lnTo>
                  <a:lnTo>
                    <a:pt x="1530033" y="1003610"/>
                  </a:lnTo>
                  <a:lnTo>
                    <a:pt x="1522096" y="1006786"/>
                  </a:lnTo>
                  <a:lnTo>
                    <a:pt x="1513841" y="1010279"/>
                  </a:lnTo>
                  <a:lnTo>
                    <a:pt x="1506221" y="1012820"/>
                  </a:lnTo>
                  <a:lnTo>
                    <a:pt x="1497966" y="1015679"/>
                  </a:lnTo>
                  <a:lnTo>
                    <a:pt x="1489711" y="1017902"/>
                  </a:lnTo>
                  <a:lnTo>
                    <a:pt x="1481456" y="1020443"/>
                  </a:lnTo>
                  <a:lnTo>
                    <a:pt x="1473201" y="1022348"/>
                  </a:lnTo>
                  <a:lnTo>
                    <a:pt x="1464628" y="1024254"/>
                  </a:lnTo>
                  <a:lnTo>
                    <a:pt x="1455738" y="1025842"/>
                  </a:lnTo>
                  <a:lnTo>
                    <a:pt x="1447166" y="1027112"/>
                  </a:lnTo>
                  <a:lnTo>
                    <a:pt x="1438276" y="1028383"/>
                  </a:lnTo>
                  <a:lnTo>
                    <a:pt x="1429068" y="1029018"/>
                  </a:lnTo>
                  <a:lnTo>
                    <a:pt x="1419860" y="1029971"/>
                  </a:lnTo>
                  <a:lnTo>
                    <a:pt x="1410653" y="1030288"/>
                  </a:lnTo>
                  <a:lnTo>
                    <a:pt x="1401445" y="1030288"/>
                  </a:lnTo>
                  <a:lnTo>
                    <a:pt x="1391920" y="1030288"/>
                  </a:lnTo>
                  <a:lnTo>
                    <a:pt x="1382713" y="1029971"/>
                  </a:lnTo>
                  <a:lnTo>
                    <a:pt x="1373823" y="1029018"/>
                  </a:lnTo>
                  <a:lnTo>
                    <a:pt x="1364933" y="1028383"/>
                  </a:lnTo>
                  <a:lnTo>
                    <a:pt x="1356043" y="1027112"/>
                  </a:lnTo>
                  <a:lnTo>
                    <a:pt x="1347153" y="1025842"/>
                  </a:lnTo>
                  <a:lnTo>
                    <a:pt x="1338580" y="1024254"/>
                  </a:lnTo>
                  <a:lnTo>
                    <a:pt x="1330008" y="1022348"/>
                  </a:lnTo>
                  <a:lnTo>
                    <a:pt x="1321753" y="1020443"/>
                  </a:lnTo>
                  <a:lnTo>
                    <a:pt x="1313180" y="1018219"/>
                  </a:lnTo>
                  <a:lnTo>
                    <a:pt x="1305243" y="1015679"/>
                  </a:lnTo>
                  <a:lnTo>
                    <a:pt x="1297305" y="1013138"/>
                  </a:lnTo>
                  <a:lnTo>
                    <a:pt x="1289050" y="1010279"/>
                  </a:lnTo>
                  <a:lnTo>
                    <a:pt x="1281430" y="1007104"/>
                  </a:lnTo>
                  <a:lnTo>
                    <a:pt x="1273493" y="1003928"/>
                  </a:lnTo>
                  <a:lnTo>
                    <a:pt x="1266190" y="1000434"/>
                  </a:lnTo>
                  <a:lnTo>
                    <a:pt x="1250950" y="992812"/>
                  </a:lnTo>
                  <a:lnTo>
                    <a:pt x="1236345" y="984554"/>
                  </a:lnTo>
                  <a:lnTo>
                    <a:pt x="1222693" y="975344"/>
                  </a:lnTo>
                  <a:lnTo>
                    <a:pt x="1209040" y="965498"/>
                  </a:lnTo>
                  <a:lnTo>
                    <a:pt x="1196023" y="955017"/>
                  </a:lnTo>
                  <a:lnTo>
                    <a:pt x="1183005" y="943901"/>
                  </a:lnTo>
                  <a:lnTo>
                    <a:pt x="1170623" y="932150"/>
                  </a:lnTo>
                  <a:lnTo>
                    <a:pt x="1158875" y="919764"/>
                  </a:lnTo>
                  <a:lnTo>
                    <a:pt x="1147128" y="907378"/>
                  </a:lnTo>
                  <a:lnTo>
                    <a:pt x="1136333" y="893721"/>
                  </a:lnTo>
                  <a:lnTo>
                    <a:pt x="1125538" y="879747"/>
                  </a:lnTo>
                  <a:lnTo>
                    <a:pt x="1115695" y="865455"/>
                  </a:lnTo>
                  <a:lnTo>
                    <a:pt x="1105853" y="850845"/>
                  </a:lnTo>
                  <a:lnTo>
                    <a:pt x="1096645" y="835601"/>
                  </a:lnTo>
                  <a:lnTo>
                    <a:pt x="1087755" y="820038"/>
                  </a:lnTo>
                  <a:lnTo>
                    <a:pt x="1079183" y="803841"/>
                  </a:lnTo>
                  <a:lnTo>
                    <a:pt x="1070928" y="787643"/>
                  </a:lnTo>
                  <a:lnTo>
                    <a:pt x="1063625" y="770811"/>
                  </a:lnTo>
                  <a:lnTo>
                    <a:pt x="1056323" y="753978"/>
                  </a:lnTo>
                  <a:lnTo>
                    <a:pt x="1049655" y="737145"/>
                  </a:lnTo>
                  <a:lnTo>
                    <a:pt x="1043305" y="719677"/>
                  </a:lnTo>
                  <a:lnTo>
                    <a:pt x="1037273" y="702209"/>
                  </a:lnTo>
                  <a:lnTo>
                    <a:pt x="1031558" y="684106"/>
                  </a:lnTo>
                  <a:lnTo>
                    <a:pt x="1026795" y="666321"/>
                  </a:lnTo>
                  <a:lnTo>
                    <a:pt x="1020763" y="664415"/>
                  </a:lnTo>
                  <a:lnTo>
                    <a:pt x="1015365" y="662827"/>
                  </a:lnTo>
                  <a:lnTo>
                    <a:pt x="1009650" y="659969"/>
                  </a:lnTo>
                  <a:lnTo>
                    <a:pt x="1004253" y="657110"/>
                  </a:lnTo>
                  <a:lnTo>
                    <a:pt x="998855" y="653617"/>
                  </a:lnTo>
                  <a:lnTo>
                    <a:pt x="993775" y="650441"/>
                  </a:lnTo>
                  <a:lnTo>
                    <a:pt x="989013" y="646312"/>
                  </a:lnTo>
                  <a:lnTo>
                    <a:pt x="984250" y="642183"/>
                  </a:lnTo>
                  <a:lnTo>
                    <a:pt x="979805" y="637737"/>
                  </a:lnTo>
                  <a:lnTo>
                    <a:pt x="975360" y="632973"/>
                  </a:lnTo>
                  <a:lnTo>
                    <a:pt x="970598" y="627891"/>
                  </a:lnTo>
                  <a:lnTo>
                    <a:pt x="966788" y="622492"/>
                  </a:lnTo>
                  <a:lnTo>
                    <a:pt x="962978" y="617411"/>
                  </a:lnTo>
                  <a:lnTo>
                    <a:pt x="959168" y="611376"/>
                  </a:lnTo>
                  <a:lnTo>
                    <a:pt x="955358" y="605660"/>
                  </a:lnTo>
                  <a:lnTo>
                    <a:pt x="952500" y="599625"/>
                  </a:lnTo>
                  <a:lnTo>
                    <a:pt x="949325" y="593591"/>
                  </a:lnTo>
                  <a:lnTo>
                    <a:pt x="946468" y="587239"/>
                  </a:lnTo>
                  <a:lnTo>
                    <a:pt x="943610" y="580887"/>
                  </a:lnTo>
                  <a:lnTo>
                    <a:pt x="941388" y="574535"/>
                  </a:lnTo>
                  <a:lnTo>
                    <a:pt x="939165" y="567865"/>
                  </a:lnTo>
                  <a:lnTo>
                    <a:pt x="937260" y="561196"/>
                  </a:lnTo>
                  <a:lnTo>
                    <a:pt x="935355" y="554526"/>
                  </a:lnTo>
                  <a:lnTo>
                    <a:pt x="934085" y="547857"/>
                  </a:lnTo>
                  <a:lnTo>
                    <a:pt x="932815" y="541505"/>
                  </a:lnTo>
                  <a:lnTo>
                    <a:pt x="931863" y="534835"/>
                  </a:lnTo>
                  <a:lnTo>
                    <a:pt x="930910" y="528166"/>
                  </a:lnTo>
                  <a:lnTo>
                    <a:pt x="930593" y="521496"/>
                  </a:lnTo>
                  <a:lnTo>
                    <a:pt x="930275" y="515144"/>
                  </a:lnTo>
                  <a:lnTo>
                    <a:pt x="930275" y="508792"/>
                  </a:lnTo>
                  <a:lnTo>
                    <a:pt x="930593" y="502440"/>
                  </a:lnTo>
                  <a:lnTo>
                    <a:pt x="931228" y="496088"/>
                  </a:lnTo>
                  <a:lnTo>
                    <a:pt x="932498" y="488148"/>
                  </a:lnTo>
                  <a:lnTo>
                    <a:pt x="934403" y="480526"/>
                  </a:lnTo>
                  <a:lnTo>
                    <a:pt x="936625" y="473539"/>
                  </a:lnTo>
                  <a:lnTo>
                    <a:pt x="939165" y="466869"/>
                  </a:lnTo>
                  <a:lnTo>
                    <a:pt x="942023" y="460835"/>
                  </a:lnTo>
                  <a:lnTo>
                    <a:pt x="945515" y="455436"/>
                  </a:lnTo>
                  <a:lnTo>
                    <a:pt x="949325" y="450037"/>
                  </a:lnTo>
                  <a:lnTo>
                    <a:pt x="953770" y="445273"/>
                  </a:lnTo>
                  <a:lnTo>
                    <a:pt x="958215" y="440826"/>
                  </a:lnTo>
                  <a:lnTo>
                    <a:pt x="962978" y="437015"/>
                  </a:lnTo>
                  <a:lnTo>
                    <a:pt x="968058" y="433204"/>
                  </a:lnTo>
                  <a:lnTo>
                    <a:pt x="973773" y="430345"/>
                  </a:lnTo>
                  <a:lnTo>
                    <a:pt x="979805" y="427805"/>
                  </a:lnTo>
                  <a:lnTo>
                    <a:pt x="985520" y="425264"/>
                  </a:lnTo>
                  <a:lnTo>
                    <a:pt x="992188" y="423358"/>
                  </a:lnTo>
                  <a:lnTo>
                    <a:pt x="998855" y="421453"/>
                  </a:lnTo>
                  <a:lnTo>
                    <a:pt x="1000443" y="399538"/>
                  </a:lnTo>
                  <a:lnTo>
                    <a:pt x="1002983" y="377942"/>
                  </a:lnTo>
                  <a:lnTo>
                    <a:pt x="1006475" y="356663"/>
                  </a:lnTo>
                  <a:lnTo>
                    <a:pt x="1010603" y="336019"/>
                  </a:lnTo>
                  <a:lnTo>
                    <a:pt x="1015365" y="315057"/>
                  </a:lnTo>
                  <a:lnTo>
                    <a:pt x="1020763" y="295049"/>
                  </a:lnTo>
                  <a:lnTo>
                    <a:pt x="1027748" y="275358"/>
                  </a:lnTo>
                  <a:lnTo>
                    <a:pt x="1034733" y="256302"/>
                  </a:lnTo>
                  <a:lnTo>
                    <a:pt x="1042353" y="237564"/>
                  </a:lnTo>
                  <a:lnTo>
                    <a:pt x="1051243" y="219143"/>
                  </a:lnTo>
                  <a:lnTo>
                    <a:pt x="1060768" y="201675"/>
                  </a:lnTo>
                  <a:lnTo>
                    <a:pt x="1065530" y="193417"/>
                  </a:lnTo>
                  <a:lnTo>
                    <a:pt x="1070610" y="184842"/>
                  </a:lnTo>
                  <a:lnTo>
                    <a:pt x="1076008" y="176585"/>
                  </a:lnTo>
                  <a:lnTo>
                    <a:pt x="1081405" y="168327"/>
                  </a:lnTo>
                  <a:lnTo>
                    <a:pt x="1087120" y="160070"/>
                  </a:lnTo>
                  <a:lnTo>
                    <a:pt x="1092835" y="152447"/>
                  </a:lnTo>
                  <a:lnTo>
                    <a:pt x="1098868" y="144507"/>
                  </a:lnTo>
                  <a:lnTo>
                    <a:pt x="1104900" y="137202"/>
                  </a:lnTo>
                  <a:lnTo>
                    <a:pt x="1111250" y="129580"/>
                  </a:lnTo>
                  <a:lnTo>
                    <a:pt x="1117600" y="122593"/>
                  </a:lnTo>
                  <a:lnTo>
                    <a:pt x="1124268" y="115606"/>
                  </a:lnTo>
                  <a:lnTo>
                    <a:pt x="1131253" y="108619"/>
                  </a:lnTo>
                  <a:lnTo>
                    <a:pt x="1137920" y="101949"/>
                  </a:lnTo>
                  <a:lnTo>
                    <a:pt x="1144905" y="95597"/>
                  </a:lnTo>
                  <a:lnTo>
                    <a:pt x="1152525" y="89245"/>
                  </a:lnTo>
                  <a:lnTo>
                    <a:pt x="1159828" y="82893"/>
                  </a:lnTo>
                  <a:lnTo>
                    <a:pt x="1167130" y="76859"/>
                  </a:lnTo>
                  <a:lnTo>
                    <a:pt x="1175068" y="71460"/>
                  </a:lnTo>
                  <a:lnTo>
                    <a:pt x="1183005" y="65743"/>
                  </a:lnTo>
                  <a:lnTo>
                    <a:pt x="1190943" y="60661"/>
                  </a:lnTo>
                  <a:lnTo>
                    <a:pt x="1198880" y="55262"/>
                  </a:lnTo>
                  <a:lnTo>
                    <a:pt x="1207453" y="50498"/>
                  </a:lnTo>
                  <a:lnTo>
                    <a:pt x="1216025" y="45734"/>
                  </a:lnTo>
                  <a:lnTo>
                    <a:pt x="1224598" y="41288"/>
                  </a:lnTo>
                  <a:lnTo>
                    <a:pt x="1233170" y="36841"/>
                  </a:lnTo>
                  <a:lnTo>
                    <a:pt x="1242060" y="32713"/>
                  </a:lnTo>
                  <a:lnTo>
                    <a:pt x="1250950" y="28902"/>
                  </a:lnTo>
                  <a:lnTo>
                    <a:pt x="1260158" y="25408"/>
                  </a:lnTo>
                  <a:lnTo>
                    <a:pt x="1269365" y="21914"/>
                  </a:lnTo>
                  <a:lnTo>
                    <a:pt x="1278890" y="19056"/>
                  </a:lnTo>
                  <a:lnTo>
                    <a:pt x="1288415" y="15880"/>
                  </a:lnTo>
                  <a:lnTo>
                    <a:pt x="1297940" y="13339"/>
                  </a:lnTo>
                  <a:lnTo>
                    <a:pt x="1307783" y="10798"/>
                  </a:lnTo>
                  <a:lnTo>
                    <a:pt x="1317625" y="8575"/>
                  </a:lnTo>
                  <a:lnTo>
                    <a:pt x="1327785" y="6670"/>
                  </a:lnTo>
                  <a:lnTo>
                    <a:pt x="1337945" y="4764"/>
                  </a:lnTo>
                  <a:lnTo>
                    <a:pt x="1348105" y="3494"/>
                  </a:lnTo>
                  <a:lnTo>
                    <a:pt x="1358583" y="2223"/>
                  </a:lnTo>
                  <a:lnTo>
                    <a:pt x="1369060" y="1588"/>
                  </a:lnTo>
                  <a:lnTo>
                    <a:pt x="1379855" y="635"/>
                  </a:lnTo>
                  <a:lnTo>
                    <a:pt x="1390650" y="318"/>
                  </a:lnTo>
                  <a:lnTo>
                    <a:pt x="140144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2"/>
          <p:cNvSpPr txBox="1"/>
          <p:nvPr/>
        </p:nvSpPr>
        <p:spPr>
          <a:xfrm>
            <a:off x="5090046" y="4490806"/>
            <a:ext cx="168000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81000" indent="-381000"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</a:rPr>
              <a:t>功能模块</a:t>
            </a:r>
            <a:endParaRPr lang="zh-CN" altLang="en-US" sz="1865" dirty="0">
              <a:solidFill>
                <a:schemeClr val="bg1"/>
              </a:solidFill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5089997" y="3336376"/>
            <a:ext cx="168000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81000" indent="-381000">
              <a:buFont typeface="Arial" panose="020B0604020202020204" pitchFamily="34" charset="0"/>
              <a:buChar char="•"/>
            </a:pPr>
            <a:r>
              <a:rPr lang="zh-CN" altLang="en-US" sz="1860" dirty="0">
                <a:solidFill>
                  <a:schemeClr val="bg1"/>
                </a:solidFill>
                <a:sym typeface="+mn-ea"/>
              </a:rPr>
              <a:t>测试对象</a:t>
            </a:r>
            <a:endParaRPr lang="zh-CN" altLang="en-US" sz="186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90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90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1609725"/>
            <a:ext cx="8521065" cy="4012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57775" y="804228"/>
            <a:ext cx="1605280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测试对象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41980" y="843915"/>
            <a:ext cx="4450080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直接测试危害较大的漏洞点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840865"/>
            <a:ext cx="11430000" cy="317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0" y="526098"/>
            <a:ext cx="2927985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功能模块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-collect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497330"/>
            <a:ext cx="3112770" cy="4217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80355" y="1213168"/>
            <a:ext cx="6113780" cy="7556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目录，利用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django+scrapy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收集网址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特定的敏感地址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不采用传统的目录爆破，提高准确性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1969135"/>
            <a:ext cx="4668520" cy="22485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90" y="4276725"/>
            <a:ext cx="4771390" cy="199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7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31AAA085-517B-454C-913E-5AE755B80CC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2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E6E6E6"/>
      </a:dk1>
      <a:lt1>
        <a:srgbClr val="FFFFFF"/>
      </a:lt1>
      <a:dk2>
        <a:srgbClr val="E6E6E6"/>
      </a:dk2>
      <a:lt2>
        <a:srgbClr val="E7E6E6"/>
      </a:lt2>
      <a:accent1>
        <a:srgbClr val="F4F4F4"/>
      </a:accent1>
      <a:accent2>
        <a:srgbClr val="E6E6E6"/>
      </a:accent2>
      <a:accent3>
        <a:srgbClr val="E7E2DC"/>
      </a:accent3>
      <a:accent4>
        <a:srgbClr val="F4F4F4"/>
      </a:accent4>
      <a:accent5>
        <a:srgbClr val="E6E6E6"/>
      </a:accent5>
      <a:accent6>
        <a:srgbClr val="E7E2DC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0</TotalTime>
  <Words>1191</Words>
  <Application>WPS 演示</Application>
  <PresentationFormat>宽屏</PresentationFormat>
  <Paragraphs>125</Paragraphs>
  <Slides>17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演示文稿2</dc:title>
  <dc:creator>柚子设计</dc:creator>
  <cp:keywords>MC-PPT模板</cp:keywords>
  <cp:category>模板</cp:category>
  <cp:lastModifiedBy>you and me</cp:lastModifiedBy>
  <cp:revision>91</cp:revision>
  <dcterms:created xsi:type="dcterms:W3CDTF">2017-11-04T02:56:00Z</dcterms:created>
  <dcterms:modified xsi:type="dcterms:W3CDTF">2019-04-24T14:06:14Z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