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nguajecss.com/p/css/propiedades/grid-css" TargetMode="External"/><Relationship Id="rId3" Type="http://schemas.openxmlformats.org/officeDocument/2006/relationships/hyperlink" Target="https://css-tricks.com/snippets/css/complete-guide-grid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d8bbbf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d8bbbf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d8bbbf6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d8bbbf6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Línea (grid line)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Separador horizontal o vertical de las celdas de la cuadrícula.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a0fea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a0fea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d8bbbf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d8bbbf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https://lenguajecss.com/p/css/propiedades/grid-css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d8bbbf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d8bbbf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Ítem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Los hijos que contiene la cuadrícula.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d8bbbf6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d8bbbf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d8bbbf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d8bbbf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Contenedor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Elemento padre que es el contenedor que definirá la cuadrícula o rejilla.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d8bbbf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d8bbbf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Celda (grid cell)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Cada uno de los cuadritos (unidad mínima) de la cuadrícula.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8bbbf6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8bbbf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Area (grid area)</a:t>
            </a:r>
            <a:r>
              <a:rPr lang="en" sz="14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: Conjunto de celdas.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d8bbbf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d8bbbf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ctrTitle"/>
          </p:nvPr>
        </p:nvSpPr>
        <p:spPr>
          <a:xfrm>
            <a:off x="368925" y="515050"/>
            <a:ext cx="8520600" cy="29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la Sesión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Repaso Flexbox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CSS Grid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Trabajo en equipos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vs CSS Grid</a:t>
            </a:r>
            <a:endParaRPr/>
          </a:p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311700" y="1009600"/>
            <a:ext cx="85206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Uno de los procesos más problemáticos de CSS, es el proceso de colocar y distribuir los elementos a lo largo de una página.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El sistema </a:t>
            </a:r>
            <a:r>
              <a:rPr b="1" lang="en" sz="1600"/>
              <a:t>flexbox</a:t>
            </a:r>
            <a:r>
              <a:rPr lang="en" sz="1600"/>
              <a:t> está orientado a estructuras de una sola dimensión.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Grid CSS</a:t>
            </a:r>
            <a:r>
              <a:rPr lang="en" sz="1600"/>
              <a:t> permiten crear rápidamente cuadrículas sencillas y potentes.</a:t>
            </a:r>
            <a:endParaRPr sz="1600"/>
          </a:p>
        </p:txBody>
      </p:sp>
      <p:pic>
        <p:nvPicPr>
          <p:cNvPr id="96" name="Google Shape;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2744275"/>
            <a:ext cx="6524623" cy="21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11700" y="1152475"/>
            <a:ext cx="39999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Contenedor</a:t>
            </a:r>
            <a:r>
              <a:rPr lang="en"/>
              <a:t>: Elemento padre que es el contenedor que definirá la cuadrícula o rejilla.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Ítem</a:t>
            </a:r>
            <a:r>
              <a:rPr lang="en"/>
              <a:t>: Los hijos que contiene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Celda (grid cell)</a:t>
            </a:r>
            <a:r>
              <a:rPr lang="en"/>
              <a:t>: Cada uno de los cuadritos (unidad mínima) de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Area (grid area)</a:t>
            </a:r>
            <a:r>
              <a:rPr lang="en"/>
              <a:t>: Conjunto de celdas.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Línea (grid line)</a:t>
            </a:r>
            <a:r>
              <a:rPr lang="en"/>
              <a:t>: Separador horizontal o vertical de las celdas de la cuadrícula.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34117"/>
            <a:ext cx="4527600" cy="412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963" y="152400"/>
            <a:ext cx="51180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38" y="152400"/>
            <a:ext cx="5120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