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9893F-5E6D-469A-A1CF-9F86B4E76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4615B7-0D66-4FD6-90B2-C389752E6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157D8D-9F2A-4265-98C4-93237333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000F4E-8B31-4990-AAE4-D075C0DC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8C076-17B2-409C-A4E1-2086C149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2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A8690-3607-4978-B750-AFD90C5E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2578AA-FEC0-48DC-A665-0FBAC078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F2E1F8-1C0D-4322-B7CE-4C50239E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03F9AF-B6BD-4172-948A-9E2F6E65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B8810C-63E2-4CA9-9FA2-DAF6B873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34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0F7419-5853-48B0-93D8-487916841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6AB38F-81FC-41D7-A7A7-AEECA2BE1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D26768-8165-415A-98F8-EC19DA0F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D79F3E-87C8-4768-A0B3-D7EA2E22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701F93-71C8-42A0-8125-DCA6D0CE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842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E1C67-A36E-4A50-BFB5-81129896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96A0EB-10EE-464F-89D7-135FA05B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D7A976-59FD-4214-B926-308C2A2A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5B25BA-C213-4E09-B50D-0C129447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F98FD6-E429-4987-A8E9-3BA49C7A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5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6D76B-1A24-45DF-9E9A-A7CABFFB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970E49-5B7D-4206-892B-34FD548D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2E0E97-CBDE-4814-9E07-EDBD24F9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1C492C-6CC9-46FE-A9F9-8553CC2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83B5AB-8FE3-4015-87A3-503C300E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8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AFE14-5DA5-4AAE-96E0-CC24C192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1E731A-6991-4575-AF26-3C3C773C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DF398B-F750-470E-84CF-6DF5F1E2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778EB1-46A4-4B79-B325-FDED976E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01875D-E470-414B-B0DD-54F2FFF9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D54B9A-B696-423B-A0DE-B3717DA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51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4CD7C-1E8D-4321-9998-6892E43D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B510D-8B38-4E22-B362-C255620F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6A4AF1-F848-44BD-A571-D15CBF6C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FFDCDD-3EDC-4DF9-A67B-DC56B8CEF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0B645A-018D-4F3D-AD3C-F46BB513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BD7C6A4-A087-421D-ADA1-7CEB6C8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8A4C0F3-B065-4EBF-8D8B-17D65CB1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9FA02AD-22BF-48E6-B1DA-A0ACFE69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5DDFB-7987-4DB2-B2EF-D4F90911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46307A7-9DD3-4E60-B096-42B9E27C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6910EE-6AA5-4627-9A58-67A033B7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ADFAA22-7665-479C-8067-5B24D5C9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71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186DA57-BB88-41F1-BB83-BEC3C238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E918506-2556-4335-880D-6FD8484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D6F977-F83F-4E50-BFCA-091AD7A5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2B854-677F-4308-BB0B-C6CBE126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63E019-C284-4ADF-AB2A-3AEF144F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6DE465-7D1F-4CED-A677-803FC61A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93DBF6-423E-4364-AEF7-311576C7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60A0C8-F4AB-482D-A9D9-D39DBDF8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1D8452-3EFE-4800-AEEC-39B72A0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956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93DA3-6A92-4B76-95E1-C0EFBE0B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679772-32BA-4BC0-AE43-BDA6C6185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5C1BF8-DAE1-4823-A036-C75AB1C6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50F143-E55C-4814-9BDA-C5659B6D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B7D5FE-B91E-477A-9FF8-AC86D3A2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A50FE8-8440-4594-836F-3D7ED9B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15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AF50B70-DAB5-4561-A125-C5BC53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235318-B06E-4C54-BED8-E5A19F3C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E4C2DC-0B34-4549-8EB6-92CDED798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FDE7-8225-4EF1-8AA3-C4BD32752EB1}" type="datetimeFigureOut">
              <a:rPr lang="nl-BE" smtClean="0"/>
              <a:t>22/06/2020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FA8540-0AE3-434C-8E59-7D58E29D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3C32D6-5873-4A50-A3D8-57A1430AD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F64C-188F-476B-B659-13E8B8F33A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62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6E446DF-B550-4F51-8F4C-8339DAEDCB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5" r="9090" b="138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D3587-C8DE-4933-B233-1E0C37D0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nl-BE" sz="4800"/>
              <a:t>Promoting my new beer in Belgium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7DC097-7C55-4C51-BA7D-A0C1E56A1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nl-BE" sz="2000"/>
              <a:t>Coursera Capstone Project</a:t>
            </a:r>
          </a:p>
          <a:p>
            <a:pPr algn="l"/>
            <a:endParaRPr lang="nl-BE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508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B5193-4307-468B-9329-616C9BB9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/>
              <a:t>Who want’s to taste my beer?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BC958E-C3F2-498B-9949-0E20A187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nl-BE"/>
              <a:t>Reach new customers</a:t>
            </a:r>
          </a:p>
          <a:p>
            <a:pPr marL="0" indent="0">
              <a:buNone/>
            </a:pPr>
            <a:endParaRPr lang="nl-BE"/>
          </a:p>
          <a:p>
            <a:r>
              <a:rPr lang="nl-BE"/>
              <a:t>Brand recognition</a:t>
            </a:r>
          </a:p>
          <a:p>
            <a:endParaRPr lang="nl-BE"/>
          </a:p>
          <a:p>
            <a:r>
              <a:rPr lang="nl-BE"/>
              <a:t>Break through the noise</a:t>
            </a:r>
          </a:p>
          <a:p>
            <a:endParaRPr lang="nl-BE"/>
          </a:p>
          <a:p>
            <a:pPr>
              <a:buFont typeface="Wingdings" panose="05000000000000000000" pitchFamily="2" charset="2"/>
              <a:buChar char="à"/>
            </a:pPr>
            <a:r>
              <a:rPr lang="nl-BE">
                <a:sym typeface="Wingdings" panose="05000000000000000000" pitchFamily="2" charset="2"/>
              </a:rPr>
              <a:t>Sales ++++</a:t>
            </a:r>
          </a:p>
          <a:p>
            <a:pPr marL="0" indent="0">
              <a:buNone/>
            </a:pPr>
            <a:endParaRPr lang="nl-BE" sz="2000"/>
          </a:p>
          <a:p>
            <a:endParaRPr lang="nl-BE" sz="2000"/>
          </a:p>
          <a:p>
            <a:endParaRPr lang="nl-BE" sz="2000"/>
          </a:p>
          <a:p>
            <a:endParaRPr lang="nl-BE" sz="2000" dirty="0"/>
          </a:p>
        </p:txBody>
      </p:sp>
      <p:pic>
        <p:nvPicPr>
          <p:cNvPr id="1026" name="Picture 2" descr="How To Identify Your Target Market?">
            <a:extLst>
              <a:ext uri="{FF2B5EF4-FFF2-40B4-BE49-F238E27FC236}">
                <a16:creationId xmlns:a16="http://schemas.microsoft.com/office/drawing/2014/main" id="{07102B71-6B9B-443A-9215-9D79E2D43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r="4372" b="-1"/>
          <a:stretch/>
        </p:blipFill>
        <p:spPr bwMode="auto">
          <a:xfrm>
            <a:off x="6338316" y="1904281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9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98C5D-4042-4ED9-92CD-DD49375B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best 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A5BFD1-1B29-4A43-9F0C-22A6D079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7753" cy="4351338"/>
          </a:xfrm>
        </p:spPr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Data</a:t>
            </a:r>
          </a:p>
          <a:p>
            <a:endParaRPr lang="nl-BE" dirty="0"/>
          </a:p>
          <a:p>
            <a:r>
              <a:rPr lang="nl-BE" dirty="0"/>
              <a:t>Input : </a:t>
            </a:r>
            <a:r>
              <a:rPr lang="nl-BE" dirty="0" err="1"/>
              <a:t>Locations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relevant </a:t>
            </a:r>
            <a:r>
              <a:rPr lang="nl-BE" dirty="0" err="1"/>
              <a:t>venues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beer </a:t>
            </a:r>
            <a:r>
              <a:rPr lang="nl-BE" dirty="0" err="1"/>
              <a:t>consuming</a:t>
            </a:r>
            <a:endParaRPr lang="nl-BE" dirty="0"/>
          </a:p>
          <a:p>
            <a:endParaRPr lang="nl-BE" dirty="0"/>
          </a:p>
          <a:p>
            <a:r>
              <a:rPr lang="nl-BE" dirty="0"/>
              <a:t>Output : Best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promote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beer</a:t>
            </a:r>
          </a:p>
        </p:txBody>
      </p:sp>
      <p:pic>
        <p:nvPicPr>
          <p:cNvPr id="2050" name="Picture 2" descr="Four Questions to Ask Yourself as a College Freshman – UConn ...">
            <a:extLst>
              <a:ext uri="{FF2B5EF4-FFF2-40B4-BE49-F238E27FC236}">
                <a16:creationId xmlns:a16="http://schemas.microsoft.com/office/drawing/2014/main" id="{7E0E7E6B-C549-4F63-9C9B-89B2320F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74" y="2172541"/>
            <a:ext cx="36957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D9E0-1A4C-4DF0-BAD8-78F4FAA7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2DCDA-D10C-4836-82BC-7FF8F154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nl-BE" dirty="0" err="1"/>
              <a:t>Foursquare</a:t>
            </a:r>
            <a:r>
              <a:rPr lang="nl-BE" dirty="0"/>
              <a:t> </a:t>
            </a:r>
            <a:r>
              <a:rPr lang="nl-BE" dirty="0" err="1"/>
              <a:t>venue</a:t>
            </a:r>
            <a:r>
              <a:rPr lang="nl-BE" dirty="0"/>
              <a:t> data </a:t>
            </a:r>
          </a:p>
          <a:p>
            <a:endParaRPr lang="nl-BE" dirty="0"/>
          </a:p>
          <a:p>
            <a:r>
              <a:rPr lang="nl-BE" dirty="0" err="1"/>
              <a:t>Recommand</a:t>
            </a:r>
            <a:r>
              <a:rPr lang="nl-BE" dirty="0"/>
              <a:t> area’s </a:t>
            </a:r>
            <a:r>
              <a:rPr lang="nl-BE" dirty="0" err="1"/>
              <a:t>based</a:t>
            </a:r>
            <a:r>
              <a:rPr lang="nl-BE" dirty="0"/>
              <a:t> on beer </a:t>
            </a:r>
            <a:r>
              <a:rPr lang="nl-BE" dirty="0" err="1"/>
              <a:t>related</a:t>
            </a:r>
            <a:r>
              <a:rPr lang="nl-BE" dirty="0"/>
              <a:t> </a:t>
            </a:r>
            <a:r>
              <a:rPr lang="nl-BE" dirty="0" err="1"/>
              <a:t>venues</a:t>
            </a:r>
            <a:r>
              <a:rPr lang="nl-BE" dirty="0"/>
              <a:t> : pubs, bars, restaurants…</a:t>
            </a:r>
          </a:p>
        </p:txBody>
      </p:sp>
      <p:pic>
        <p:nvPicPr>
          <p:cNvPr id="3074" name="Picture 2" descr="Foursquare And 9 Years Ago: The App Is Not Dead -">
            <a:extLst>
              <a:ext uri="{FF2B5EF4-FFF2-40B4-BE49-F238E27FC236}">
                <a16:creationId xmlns:a16="http://schemas.microsoft.com/office/drawing/2014/main" id="{03A38200-4F1C-46B0-A412-47E6FD3D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8" y="1898884"/>
            <a:ext cx="4124944" cy="212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3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67153-5DAF-48C4-BE65-0D850E3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: New Beer In Belgium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F2DEAC-82AB-43E3-AE5D-FFF30117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/>
          <a:lstStyle/>
          <a:p>
            <a:r>
              <a:rPr lang="nl-BE" dirty="0"/>
              <a:t>Big </a:t>
            </a:r>
            <a:r>
              <a:rPr lang="nl-BE" dirty="0" err="1"/>
              <a:t>City’s</a:t>
            </a:r>
            <a:r>
              <a:rPr lang="nl-BE" dirty="0"/>
              <a:t> </a:t>
            </a:r>
          </a:p>
          <a:p>
            <a:r>
              <a:rPr lang="nl-BE" dirty="0"/>
              <a:t>A lot of Bars</a:t>
            </a:r>
          </a:p>
          <a:p>
            <a:r>
              <a:rPr lang="nl-BE" dirty="0" err="1"/>
              <a:t>Venues</a:t>
            </a:r>
            <a:r>
              <a:rPr lang="nl-BE" dirty="0"/>
              <a:t> </a:t>
            </a:r>
            <a:r>
              <a:rPr lang="nl-BE" dirty="0" err="1"/>
              <a:t>related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beer of </a:t>
            </a:r>
            <a:r>
              <a:rPr lang="nl-BE" dirty="0" err="1"/>
              <a:t>the</a:t>
            </a:r>
            <a:r>
              <a:rPr lang="nl-BE" dirty="0"/>
              <a:t> Top 100 </a:t>
            </a:r>
            <a:r>
              <a:rPr lang="nl-BE" dirty="0" err="1"/>
              <a:t>venues</a:t>
            </a:r>
            <a:r>
              <a:rPr lang="nl-BE" dirty="0"/>
              <a:t> / City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63488E-B575-4AD2-8C61-60098BC4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076622" cy="303865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2A6D8A9-C51C-4705-8B59-8589D5088A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1008" y="4001294"/>
            <a:ext cx="8052576" cy="19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1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4942D48-2E7A-4D10-80F4-80A29A5F41E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661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D3810-D351-44D0-B404-B5FE97FE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 err="1"/>
              <a:t>Repeat</a:t>
            </a:r>
            <a:r>
              <a:rPr lang="nl-BE" dirty="0"/>
              <a:t> proces </a:t>
            </a:r>
            <a:r>
              <a:rPr lang="nl-BE" dirty="0" err="1"/>
              <a:t>local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6FB767-DF40-4240-97F7-89EA0D2A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2400" dirty="0" err="1"/>
              <a:t>Retreave</a:t>
            </a:r>
            <a:r>
              <a:rPr lang="nl-BE" sz="2400" dirty="0"/>
              <a:t> Most important </a:t>
            </a:r>
            <a:r>
              <a:rPr lang="nl-BE" sz="2400" dirty="0" err="1"/>
              <a:t>Venue</a:t>
            </a:r>
            <a:r>
              <a:rPr lang="nl-BE" sz="2400" dirty="0"/>
              <a:t> data </a:t>
            </a:r>
            <a:r>
              <a:rPr lang="nl-BE" sz="2400" dirty="0" err="1"/>
              <a:t>related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beer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every</a:t>
            </a:r>
            <a:r>
              <a:rPr lang="nl-BE" sz="2400" dirty="0"/>
              <a:t> </a:t>
            </a:r>
            <a:r>
              <a:rPr lang="nl-BE" sz="2400" dirty="0" err="1"/>
              <a:t>Neighbourhood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Cluster </a:t>
            </a:r>
            <a:r>
              <a:rPr lang="nl-BE" sz="2400" dirty="0" err="1"/>
              <a:t>Neighbourhood</a:t>
            </a:r>
            <a:r>
              <a:rPr lang="nl-BE" sz="2400" dirty="0"/>
              <a:t> on ‘beer’ relevant </a:t>
            </a:r>
            <a:r>
              <a:rPr lang="nl-BE" sz="2400" dirty="0" err="1"/>
              <a:t>venue’s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Orange most relevant </a:t>
            </a:r>
            <a:r>
              <a:rPr lang="nl-BE" sz="2400" dirty="0" err="1"/>
              <a:t>neighbourhood</a:t>
            </a: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4623AC-5CB5-4EA8-8EA2-55CFDE6E303B}"/>
              </a:ext>
            </a:extLst>
          </p:cNvPr>
          <p:cNvPicPr/>
          <p:nvPr/>
        </p:nvPicPr>
        <p:blipFill rotWithShape="1">
          <a:blip r:embed="rId2"/>
          <a:srcRect l="14492" r="26757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69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56B87-5734-4CAB-9F64-5D5043C2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35C418-236F-4B7C-8C08-193A1127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Finding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best </a:t>
            </a:r>
            <a:r>
              <a:rPr lang="nl-BE" dirty="0" err="1"/>
              <a:t>city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relevant </a:t>
            </a:r>
            <a:r>
              <a:rPr lang="nl-BE" dirty="0" err="1"/>
              <a:t>venues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/>
              <a:t>Clustering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neighbourhoods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perfect promoting </a:t>
            </a:r>
            <a:r>
              <a:rPr lang="nl-BE" dirty="0" err="1"/>
              <a:t>campaign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want </a:t>
            </a:r>
            <a:r>
              <a:rPr lang="nl-BE" dirty="0" err="1"/>
              <a:t>your</a:t>
            </a:r>
            <a:r>
              <a:rPr lang="nl-BE" dirty="0"/>
              <a:t> posters, free giveaways , folder </a:t>
            </a:r>
            <a:r>
              <a:rPr lang="nl-BE" dirty="0" err="1"/>
              <a:t>and</a:t>
            </a:r>
            <a:r>
              <a:rPr lang="nl-BE" dirty="0"/>
              <a:t> logos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brand </a:t>
            </a:r>
            <a:r>
              <a:rPr lang="nl-BE" dirty="0" err="1"/>
              <a:t>related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restaurants </a:t>
            </a:r>
            <a:r>
              <a:rPr lang="nl-BE" dirty="0" err="1"/>
              <a:t>and</a:t>
            </a:r>
            <a:r>
              <a:rPr lang="nl-BE" dirty="0"/>
              <a:t> bars</a:t>
            </a:r>
          </a:p>
        </p:txBody>
      </p:sp>
    </p:spTree>
    <p:extLst>
      <p:ext uri="{BB962C8B-B14F-4D97-AF65-F5344CB8AC3E}">
        <p14:creationId xmlns:p14="http://schemas.microsoft.com/office/powerpoint/2010/main" val="363128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62AB-A709-4D9B-B662-356C360E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Future</a:t>
            </a:r>
            <a:r>
              <a:rPr lang="nl-BE" dirty="0"/>
              <a:t> </a:t>
            </a:r>
            <a:r>
              <a:rPr lang="nl-BE" dirty="0" err="1"/>
              <a:t>additions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638C8-C68E-4C64-9BCD-4B0B6A1A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Include</a:t>
            </a:r>
            <a:r>
              <a:rPr lang="nl-BE" dirty="0"/>
              <a:t> data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wealth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age</a:t>
            </a:r>
            <a:r>
              <a:rPr lang="nl-BE" dirty="0"/>
              <a:t> 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locate</a:t>
            </a:r>
            <a:r>
              <a:rPr lang="nl-BE" dirty="0"/>
              <a:t> target </a:t>
            </a:r>
            <a:r>
              <a:rPr lang="nl-BE" dirty="0" err="1"/>
              <a:t>audience</a:t>
            </a:r>
            <a:r>
              <a:rPr lang="nl-BE" dirty="0"/>
              <a:t> even </a:t>
            </a:r>
            <a:r>
              <a:rPr lang="nl-BE" dirty="0" err="1"/>
              <a:t>better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Allow</a:t>
            </a:r>
            <a:r>
              <a:rPr lang="nl-BE" dirty="0"/>
              <a:t> users </a:t>
            </a:r>
            <a:r>
              <a:rPr lang="nl-BE" dirty="0" err="1"/>
              <a:t>to</a:t>
            </a:r>
            <a:r>
              <a:rPr lang="nl-BE" dirty="0"/>
              <a:t> change </a:t>
            </a:r>
            <a:r>
              <a:rPr lang="nl-BE" dirty="0" err="1"/>
              <a:t>the</a:t>
            </a:r>
            <a:r>
              <a:rPr lang="nl-BE" dirty="0"/>
              <a:t> relevant </a:t>
            </a:r>
            <a:r>
              <a:rPr lang="nl-BE" dirty="0" err="1"/>
              <a:t>venues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product </a:t>
            </a:r>
            <a:r>
              <a:rPr lang="nl-BE" dirty="0" err="1"/>
              <a:t>and</a:t>
            </a:r>
            <a:r>
              <a:rPr lang="nl-BE" dirty="0"/>
              <a:t> promoting </a:t>
            </a:r>
            <a:r>
              <a:rPr lang="nl-BE" dirty="0" err="1"/>
              <a:t>campaign</a:t>
            </a:r>
            <a:endParaRPr lang="nl-BE" dirty="0"/>
          </a:p>
          <a:p>
            <a:endParaRPr lang="nl-BE"/>
          </a:p>
          <a:p>
            <a:pPr marL="0" indent="0"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35034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Breedbeeld</PresentationFormat>
  <Paragraphs>42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Kantoorthema</vt:lpstr>
      <vt:lpstr>Promoting my new beer in Belgium</vt:lpstr>
      <vt:lpstr>Who want’s to taste my beer?</vt:lpstr>
      <vt:lpstr>Find the best place to start</vt:lpstr>
      <vt:lpstr>How?</vt:lpstr>
      <vt:lpstr>Example : New Beer In Belgium</vt:lpstr>
      <vt:lpstr>PowerPoint-presentatie</vt:lpstr>
      <vt:lpstr>Repeat proces local</vt:lpstr>
      <vt:lpstr>Conclusion</vt:lpstr>
      <vt:lpstr>Future additions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my new beer in Belgium</dc:title>
  <dc:creator>Tore Devos</dc:creator>
  <cp:lastModifiedBy>Tore Devos</cp:lastModifiedBy>
  <cp:revision>2</cp:revision>
  <dcterms:created xsi:type="dcterms:W3CDTF">2020-06-22T18:54:24Z</dcterms:created>
  <dcterms:modified xsi:type="dcterms:W3CDTF">2020-06-22T19:00:06Z</dcterms:modified>
</cp:coreProperties>
</file>