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256" r:id="rId2"/>
    <p:sldId id="262" r:id="rId3"/>
    <p:sldId id="272" r:id="rId4"/>
    <p:sldId id="277" r:id="rId5"/>
    <p:sldId id="276" r:id="rId6"/>
    <p:sldId id="258" r:id="rId7"/>
    <p:sldId id="274" r:id="rId8"/>
    <p:sldId id="265" r:id="rId9"/>
    <p:sldId id="267" r:id="rId10"/>
    <p:sldId id="275" r:id="rId11"/>
    <p:sldId id="269" r:id="rId12"/>
    <p:sldId id="25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CS" initials="K" lastIdx="1" clrIdx="0">
    <p:extLst>
      <p:ext uri="{19B8F6BF-5375-455C-9EA6-DF929625EA0E}">
        <p15:presenceInfo xmlns:p15="http://schemas.microsoft.com/office/powerpoint/2012/main" userId="K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 autoAdjust="0"/>
    <p:restoredTop sz="94057" autoAdjust="0"/>
  </p:normalViewPr>
  <p:slideViewPr>
    <p:cSldViewPr snapToGrid="0">
      <p:cViewPr>
        <p:scale>
          <a:sx n="124" d="100"/>
          <a:sy n="124" d="100"/>
        </p:scale>
        <p:origin x="472" y="6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CB8C6-3CE8-413C-B10F-26B60F4320C9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58E8F-4614-4B36-9AEC-FF74CA524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58E8F-4614-4B36-9AEC-FF74CA524B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2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A2742A-DE96-4320-84D6-A01AD7C02E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rgbClr val="E9DB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A5257EB-F2C4-4490-B2D0-4D3984BB9C01}"/>
              </a:ext>
            </a:extLst>
          </p:cNvPr>
          <p:cNvGrpSpPr/>
          <p:nvPr/>
        </p:nvGrpSpPr>
        <p:grpSpPr>
          <a:xfrm>
            <a:off x="11856642" y="1805798"/>
            <a:ext cx="96009" cy="5002585"/>
            <a:chOff x="8892481" y="1805797"/>
            <a:chExt cx="72007" cy="500258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86FEE7-9BF1-4AB7-B094-68E2AA90D237}"/>
                </a:ext>
              </a:extLst>
            </p:cNvPr>
            <p:cNvSpPr/>
            <p:nvPr/>
          </p:nvSpPr>
          <p:spPr>
            <a:xfrm rot="18900000">
              <a:off x="8897792" y="5733614"/>
              <a:ext cx="6669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783E9B-85ED-4AAF-AA7C-AE12845C6BBD}"/>
                </a:ext>
              </a:extLst>
            </p:cNvPr>
            <p:cNvSpPr/>
            <p:nvPr/>
          </p:nvSpPr>
          <p:spPr>
            <a:xfrm rot="18900000">
              <a:off x="8897792" y="5591848"/>
              <a:ext cx="66696" cy="100123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29589E-5B3B-433E-B8F4-3B1E3615FBAC}"/>
                </a:ext>
              </a:extLst>
            </p:cNvPr>
            <p:cNvSpPr/>
            <p:nvPr/>
          </p:nvSpPr>
          <p:spPr>
            <a:xfrm rot="18900000">
              <a:off x="8897792" y="5870950"/>
              <a:ext cx="66696" cy="100122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E1B1E5-7D1A-4F18-A5D9-0B875FA7C0D3}"/>
                </a:ext>
              </a:extLst>
            </p:cNvPr>
            <p:cNvSpPr/>
            <p:nvPr/>
          </p:nvSpPr>
          <p:spPr>
            <a:xfrm rot="18900000">
              <a:off x="8897792" y="5454511"/>
              <a:ext cx="66696" cy="101009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ED07655-FF56-4B3F-ADCE-BABB4481FF56}"/>
                </a:ext>
              </a:extLst>
            </p:cNvPr>
            <p:cNvSpPr/>
            <p:nvPr/>
          </p:nvSpPr>
          <p:spPr>
            <a:xfrm rot="18900000">
              <a:off x="8897792" y="6429156"/>
              <a:ext cx="66696" cy="100122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94AC1F-6A32-4489-8620-81AA722E1029}"/>
                </a:ext>
              </a:extLst>
            </p:cNvPr>
            <p:cNvSpPr/>
            <p:nvPr/>
          </p:nvSpPr>
          <p:spPr>
            <a:xfrm rot="18900000">
              <a:off x="8897792" y="6291819"/>
              <a:ext cx="6669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D6BDE7-553E-46C6-AB11-55276B3423DF}"/>
                </a:ext>
              </a:extLst>
            </p:cNvPr>
            <p:cNvSpPr/>
            <p:nvPr/>
          </p:nvSpPr>
          <p:spPr>
            <a:xfrm rot="18900000">
              <a:off x="8897792" y="6570922"/>
              <a:ext cx="6669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C77796-5B8F-4C0E-9BD3-BF6F49D6BE9B}"/>
                </a:ext>
              </a:extLst>
            </p:cNvPr>
            <p:cNvSpPr/>
            <p:nvPr/>
          </p:nvSpPr>
          <p:spPr>
            <a:xfrm rot="18900000">
              <a:off x="8897792" y="6708259"/>
              <a:ext cx="66696" cy="100123"/>
            </a:xfrm>
            <a:prstGeom prst="rect">
              <a:avLst/>
            </a:prstGeom>
            <a:solidFill>
              <a:srgbClr val="7B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FB358F-F142-4CE3-8B46-6FC859DCEB70}"/>
                </a:ext>
              </a:extLst>
            </p:cNvPr>
            <p:cNvSpPr/>
            <p:nvPr/>
          </p:nvSpPr>
          <p:spPr>
            <a:xfrm rot="18900000">
              <a:off x="8897792" y="6150053"/>
              <a:ext cx="66696" cy="100123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8F1C80-6644-42CB-8786-671738AF2720}"/>
                </a:ext>
              </a:extLst>
            </p:cNvPr>
            <p:cNvSpPr/>
            <p:nvPr/>
          </p:nvSpPr>
          <p:spPr>
            <a:xfrm rot="18900000">
              <a:off x="8897792" y="6012717"/>
              <a:ext cx="66696" cy="101009"/>
            </a:xfrm>
            <a:prstGeom prst="rect">
              <a:avLst/>
            </a:prstGeom>
            <a:solidFill>
              <a:srgbClr val="7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A68DC1C-0550-436D-9F02-3624D1E603FE}"/>
                </a:ext>
              </a:extLst>
            </p:cNvPr>
            <p:cNvSpPr/>
            <p:nvPr/>
          </p:nvSpPr>
          <p:spPr>
            <a:xfrm rot="18900000">
              <a:off x="8892481" y="4477209"/>
              <a:ext cx="6728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AB54881-4026-41AE-8939-B33C7DA2C742}"/>
                </a:ext>
              </a:extLst>
            </p:cNvPr>
            <p:cNvSpPr/>
            <p:nvPr/>
          </p:nvSpPr>
          <p:spPr>
            <a:xfrm rot="18900000">
              <a:off x="8892481" y="5035414"/>
              <a:ext cx="6728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052A46-B20E-4915-922C-37670F2C4584}"/>
                </a:ext>
              </a:extLst>
            </p:cNvPr>
            <p:cNvSpPr/>
            <p:nvPr/>
          </p:nvSpPr>
          <p:spPr>
            <a:xfrm rot="18900000">
              <a:off x="8892481" y="4898964"/>
              <a:ext cx="67286" cy="100123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45669F-87E8-4D9D-AC75-B77F9BDC6C69}"/>
                </a:ext>
              </a:extLst>
            </p:cNvPr>
            <p:cNvSpPr/>
            <p:nvPr/>
          </p:nvSpPr>
          <p:spPr>
            <a:xfrm rot="18900000">
              <a:off x="8892481" y="5178067"/>
              <a:ext cx="67286" cy="100122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5C31DF5-ABAD-46FB-AAAE-D3293CA68204}"/>
                </a:ext>
              </a:extLst>
            </p:cNvPr>
            <p:cNvSpPr/>
            <p:nvPr/>
          </p:nvSpPr>
          <p:spPr>
            <a:xfrm rot="18900000">
              <a:off x="8892481" y="5314517"/>
              <a:ext cx="67286" cy="101009"/>
            </a:xfrm>
            <a:prstGeom prst="rect">
              <a:avLst/>
            </a:prstGeom>
            <a:solidFill>
              <a:srgbClr val="7B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553B19A-EADD-44AD-84A5-BCC6123DBB59}"/>
                </a:ext>
              </a:extLst>
            </p:cNvPr>
            <p:cNvSpPr/>
            <p:nvPr/>
          </p:nvSpPr>
          <p:spPr>
            <a:xfrm rot="18900000">
              <a:off x="8892481" y="4756312"/>
              <a:ext cx="67286" cy="101009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1CA376-2410-47B3-8991-5ABC68380C0D}"/>
                </a:ext>
              </a:extLst>
            </p:cNvPr>
            <p:cNvSpPr/>
            <p:nvPr/>
          </p:nvSpPr>
          <p:spPr>
            <a:xfrm rot="18900000">
              <a:off x="8892481" y="4619861"/>
              <a:ext cx="67286" cy="100122"/>
            </a:xfrm>
            <a:prstGeom prst="rect">
              <a:avLst/>
            </a:prstGeom>
            <a:solidFill>
              <a:srgbClr val="7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803C7C6-77C5-43EA-B657-8E1F171FD5A4}"/>
                </a:ext>
              </a:extLst>
            </p:cNvPr>
            <p:cNvSpPr/>
            <p:nvPr/>
          </p:nvSpPr>
          <p:spPr>
            <a:xfrm rot="18900000">
              <a:off x="8892481" y="3360797"/>
              <a:ext cx="6728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858EDD1-02A4-49E9-9C0A-6BFE78A1C175}"/>
                </a:ext>
              </a:extLst>
            </p:cNvPr>
            <p:cNvSpPr/>
            <p:nvPr/>
          </p:nvSpPr>
          <p:spPr>
            <a:xfrm rot="18900000">
              <a:off x="8892481" y="3219031"/>
              <a:ext cx="6728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E722A9C-0AE4-4DD7-B41E-7A1EC4B1EAF9}"/>
                </a:ext>
              </a:extLst>
            </p:cNvPr>
            <p:cNvSpPr/>
            <p:nvPr/>
          </p:nvSpPr>
          <p:spPr>
            <a:xfrm rot="18900000">
              <a:off x="8892481" y="3498134"/>
              <a:ext cx="6728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7F93E0-BBB3-4D55-870D-4012E3BFA09B}"/>
                </a:ext>
              </a:extLst>
            </p:cNvPr>
            <p:cNvSpPr/>
            <p:nvPr/>
          </p:nvSpPr>
          <p:spPr>
            <a:xfrm rot="18900000">
              <a:off x="8892481" y="3081695"/>
              <a:ext cx="67286" cy="101009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3AE0376-9422-4A23-9DC6-4BB46259CC01}"/>
                </a:ext>
              </a:extLst>
            </p:cNvPr>
            <p:cNvSpPr/>
            <p:nvPr/>
          </p:nvSpPr>
          <p:spPr>
            <a:xfrm rot="18900000">
              <a:off x="8892481" y="4056340"/>
              <a:ext cx="6728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1772ADC-031C-49A9-8B18-E3F0C38A01C0}"/>
                </a:ext>
              </a:extLst>
            </p:cNvPr>
            <p:cNvSpPr/>
            <p:nvPr/>
          </p:nvSpPr>
          <p:spPr>
            <a:xfrm rot="18900000">
              <a:off x="8892481" y="3919003"/>
              <a:ext cx="6728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053B772-E968-44E4-9184-40C4327D36A9}"/>
                </a:ext>
              </a:extLst>
            </p:cNvPr>
            <p:cNvSpPr/>
            <p:nvPr/>
          </p:nvSpPr>
          <p:spPr>
            <a:xfrm rot="18900000">
              <a:off x="8892481" y="4198106"/>
              <a:ext cx="6728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28E926-D31C-4543-B334-EA48584ACE31}"/>
                </a:ext>
              </a:extLst>
            </p:cNvPr>
            <p:cNvSpPr/>
            <p:nvPr/>
          </p:nvSpPr>
          <p:spPr>
            <a:xfrm rot="18900000">
              <a:off x="8892481" y="4335442"/>
              <a:ext cx="67286" cy="101009"/>
            </a:xfrm>
            <a:prstGeom prst="rect">
              <a:avLst/>
            </a:prstGeom>
            <a:solidFill>
              <a:srgbClr val="7B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588005B-F616-4152-9277-4A6A790B6A3E}"/>
                </a:ext>
              </a:extLst>
            </p:cNvPr>
            <p:cNvSpPr/>
            <p:nvPr/>
          </p:nvSpPr>
          <p:spPr>
            <a:xfrm rot="18900000">
              <a:off x="8892481" y="3777236"/>
              <a:ext cx="67286" cy="101009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C3AAAB-DEB3-4FB3-AA89-CD782695A312}"/>
                </a:ext>
              </a:extLst>
            </p:cNvPr>
            <p:cNvSpPr/>
            <p:nvPr/>
          </p:nvSpPr>
          <p:spPr>
            <a:xfrm rot="18900000">
              <a:off x="8892481" y="3639900"/>
              <a:ext cx="67286" cy="101009"/>
            </a:xfrm>
            <a:prstGeom prst="rect">
              <a:avLst/>
            </a:prstGeom>
            <a:solidFill>
              <a:srgbClr val="7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82321DB-0435-4543-97D1-72B04F5B6CB4}"/>
                </a:ext>
              </a:extLst>
            </p:cNvPr>
            <p:cNvSpPr/>
            <p:nvPr/>
          </p:nvSpPr>
          <p:spPr>
            <a:xfrm rot="18900000">
              <a:off x="8892481" y="2102620"/>
              <a:ext cx="6728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814263-60FE-466E-8F6A-726DBBC68F41}"/>
                </a:ext>
              </a:extLst>
            </p:cNvPr>
            <p:cNvSpPr/>
            <p:nvPr/>
          </p:nvSpPr>
          <p:spPr>
            <a:xfrm rot="18900000">
              <a:off x="8892481" y="1960854"/>
              <a:ext cx="67286" cy="100123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61CB6D-CAB5-4879-8D39-6ACA5297BE64}"/>
                </a:ext>
              </a:extLst>
            </p:cNvPr>
            <p:cNvSpPr/>
            <p:nvPr/>
          </p:nvSpPr>
          <p:spPr>
            <a:xfrm rot="18900000">
              <a:off x="8892481" y="2239956"/>
              <a:ext cx="67286" cy="100122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F149B9-7B88-4C74-A658-635C05B1CBB8}"/>
                </a:ext>
              </a:extLst>
            </p:cNvPr>
            <p:cNvSpPr/>
            <p:nvPr/>
          </p:nvSpPr>
          <p:spPr>
            <a:xfrm rot="18900000">
              <a:off x="8892481" y="2798162"/>
              <a:ext cx="67286" cy="100122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B43D631-8BF9-4934-BB85-989E341580B6}"/>
                </a:ext>
              </a:extLst>
            </p:cNvPr>
            <p:cNvSpPr/>
            <p:nvPr/>
          </p:nvSpPr>
          <p:spPr>
            <a:xfrm rot="18900000">
              <a:off x="8892481" y="2660825"/>
              <a:ext cx="6728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33A1013-C83A-47EF-AD61-53A3321E0FB3}"/>
                </a:ext>
              </a:extLst>
            </p:cNvPr>
            <p:cNvSpPr/>
            <p:nvPr/>
          </p:nvSpPr>
          <p:spPr>
            <a:xfrm rot="18900000">
              <a:off x="8892481" y="2939928"/>
              <a:ext cx="6728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9E5ABAC-AB7C-40E3-B835-FD980457BDE8}"/>
                </a:ext>
              </a:extLst>
            </p:cNvPr>
            <p:cNvSpPr/>
            <p:nvPr/>
          </p:nvSpPr>
          <p:spPr>
            <a:xfrm rot="18900000">
              <a:off x="8892481" y="2519059"/>
              <a:ext cx="67286" cy="100123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B75742-2781-4086-B72E-6D79E45CE6C4}"/>
                </a:ext>
              </a:extLst>
            </p:cNvPr>
            <p:cNvSpPr/>
            <p:nvPr/>
          </p:nvSpPr>
          <p:spPr>
            <a:xfrm rot="18900000">
              <a:off x="8892481" y="2381723"/>
              <a:ext cx="67286" cy="101009"/>
            </a:xfrm>
            <a:prstGeom prst="rect">
              <a:avLst/>
            </a:prstGeom>
            <a:solidFill>
              <a:srgbClr val="7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79446FD-8573-421D-AFEF-C0B521C6E394}"/>
                </a:ext>
              </a:extLst>
            </p:cNvPr>
            <p:cNvSpPr/>
            <p:nvPr/>
          </p:nvSpPr>
          <p:spPr>
            <a:xfrm rot="18900000">
              <a:off x="8892481" y="1805797"/>
              <a:ext cx="6728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6ACE78-187F-4E8A-B1A8-EC7AB668F11C}"/>
              </a:ext>
            </a:extLst>
          </p:cNvPr>
          <p:cNvSpPr/>
          <p:nvPr/>
        </p:nvSpPr>
        <p:spPr>
          <a:xfrm>
            <a:off x="1" y="0"/>
            <a:ext cx="190500" cy="2857500"/>
          </a:xfrm>
          <a:prstGeom prst="rect">
            <a:avLst/>
          </a:prstGeom>
          <a:solidFill>
            <a:srgbClr val="7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3DA073-8360-4119-A362-815545332856}"/>
              </a:ext>
            </a:extLst>
          </p:cNvPr>
          <p:cNvSpPr/>
          <p:nvPr/>
        </p:nvSpPr>
        <p:spPr>
          <a:xfrm>
            <a:off x="0" y="0"/>
            <a:ext cx="1238251" cy="571500"/>
          </a:xfrm>
          <a:prstGeom prst="rect">
            <a:avLst/>
          </a:prstGeom>
          <a:solidFill>
            <a:srgbClr val="7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390651" y="615531"/>
            <a:ext cx="9505949" cy="2868449"/>
          </a:xfrm>
        </p:spPr>
        <p:txBody>
          <a:bodyPr/>
          <a:lstStyle>
            <a:lvl1pPr algn="l">
              <a:defRPr sz="4800" smtClean="0">
                <a:solidFill>
                  <a:srgbClr val="3A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2063552" y="3948289"/>
            <a:ext cx="7861499" cy="1752600"/>
          </a:xfrm>
        </p:spPr>
        <p:txBody>
          <a:bodyPr anchor="ctr"/>
          <a:lstStyle>
            <a:lvl1pPr marL="0" indent="0" algn="l">
              <a:buFont typeface="맑은 고딕" pitchFamily="50" charset="-127"/>
              <a:buNone/>
              <a:defRPr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982601-718A-4E30-8070-1AE85425AC4C}"/>
              </a:ext>
            </a:extLst>
          </p:cNvPr>
          <p:cNvSpPr/>
          <p:nvPr/>
        </p:nvSpPr>
        <p:spPr>
          <a:xfrm>
            <a:off x="239349" y="620687"/>
            <a:ext cx="1056051" cy="2868449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B21E3D3-43CB-45EA-BB55-33AE8B262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8" t="23620" r="26920" b="34691"/>
          <a:stretch/>
        </p:blipFill>
        <p:spPr>
          <a:xfrm>
            <a:off x="462528" y="2967365"/>
            <a:ext cx="832872" cy="4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2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4101" y="61913"/>
            <a:ext cx="10926233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676" y="980728"/>
            <a:ext cx="11778059" cy="5400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2982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806BFA-6E50-4E95-8FC3-631EAE5B2C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rgbClr val="E9DBD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9E2760-33A5-4903-A7E3-69D6E50B5E58}"/>
              </a:ext>
            </a:extLst>
          </p:cNvPr>
          <p:cNvSpPr/>
          <p:nvPr/>
        </p:nvSpPr>
        <p:spPr>
          <a:xfrm>
            <a:off x="2" y="6444750"/>
            <a:ext cx="11331577" cy="38494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887CAC1E-13C4-4DCB-BCE4-2D5D0AB168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54101" y="61913"/>
            <a:ext cx="10926233" cy="73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75A76512-7B4A-46E9-9C30-44278F106C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4676" y="958321"/>
            <a:ext cx="11778059" cy="544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1C494B-E2D3-4A56-A8F9-3AA28C18C386}"/>
              </a:ext>
            </a:extLst>
          </p:cNvPr>
          <p:cNvSpPr/>
          <p:nvPr/>
        </p:nvSpPr>
        <p:spPr>
          <a:xfrm>
            <a:off x="1035164" y="844022"/>
            <a:ext cx="11144249" cy="71437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0B5B6-68BF-437E-BB2E-0155573A147A}"/>
              </a:ext>
            </a:extLst>
          </p:cNvPr>
          <p:cNvSpPr txBox="1"/>
          <p:nvPr/>
        </p:nvSpPr>
        <p:spPr>
          <a:xfrm>
            <a:off x="8691541" y="6508798"/>
            <a:ext cx="19413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7B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kcs6568@naver.com</a:t>
            </a:r>
            <a:endParaRPr lang="ko-KR" altLang="en-US" sz="1400" b="1" dirty="0">
              <a:solidFill>
                <a:srgbClr val="7B0000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035" name="슬라이드 번호 개체 틀 5">
            <a:extLst>
              <a:ext uri="{FF2B5EF4-FFF2-40B4-BE49-F238E27FC236}">
                <a16:creationId xmlns:a16="http://schemas.microsoft.com/office/drawing/2014/main" id="{CDB17C7D-8FD4-4AA1-8167-68CFCE3343F8}"/>
              </a:ext>
            </a:extLst>
          </p:cNvPr>
          <p:cNvSpPr>
            <a:spLocks/>
          </p:cNvSpPr>
          <p:nvPr/>
        </p:nvSpPr>
        <p:spPr bwMode="auto">
          <a:xfrm>
            <a:off x="11404600" y="6524361"/>
            <a:ext cx="575733" cy="29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39DF23EF-3E91-48B6-9DD3-D8DD07B52CC8}" type="slidenum">
              <a:rPr lang="ko-KR" altLang="en-US" sz="1400" b="1" smtClean="0">
                <a:solidFill>
                  <a:srgbClr val="7B0000"/>
                </a:solidFill>
                <a:latin typeface="+mj-ea"/>
                <a:ea typeface="+mj-ea"/>
                <a:cs typeface="Arial" panose="020B0604020202020204" pitchFamily="34" charset="0"/>
              </a:rPr>
              <a:pPr algn="r" eaLnBrk="1" hangingPunct="1"/>
              <a:t>‹#›</a:t>
            </a:fld>
            <a:endParaRPr lang="en-US" altLang="ko-KR" sz="1400" b="1" dirty="0">
              <a:solidFill>
                <a:srgbClr val="7B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9CF9C2-6A64-4B87-94BF-B874B7AB1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" y="1234"/>
            <a:ext cx="1240147" cy="1117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C0D630-9813-424F-924E-4CB997126A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1" r="17583" b="37648"/>
          <a:stretch/>
        </p:blipFill>
        <p:spPr>
          <a:xfrm>
            <a:off x="23481" y="6433374"/>
            <a:ext cx="1871531" cy="396374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30C28121-B47B-4087-B4ED-60FAE5BDED29}"/>
              </a:ext>
            </a:extLst>
          </p:cNvPr>
          <p:cNvGrpSpPr/>
          <p:nvPr/>
        </p:nvGrpSpPr>
        <p:grpSpPr>
          <a:xfrm>
            <a:off x="174205" y="968731"/>
            <a:ext cx="96009" cy="5002585"/>
            <a:chOff x="8892481" y="1805797"/>
            <a:chExt cx="72007" cy="500258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CF0E945-A0F4-43C7-92AB-162EBC6BA208}"/>
                </a:ext>
              </a:extLst>
            </p:cNvPr>
            <p:cNvSpPr/>
            <p:nvPr/>
          </p:nvSpPr>
          <p:spPr>
            <a:xfrm rot="18900000">
              <a:off x="8897792" y="5733614"/>
              <a:ext cx="6669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7905276-406F-44C6-AB61-1B53152E9E43}"/>
                </a:ext>
              </a:extLst>
            </p:cNvPr>
            <p:cNvSpPr/>
            <p:nvPr/>
          </p:nvSpPr>
          <p:spPr>
            <a:xfrm rot="18900000">
              <a:off x="8897792" y="5591848"/>
              <a:ext cx="66696" cy="100123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03554B-B435-40A3-B6CD-54790645883F}"/>
                </a:ext>
              </a:extLst>
            </p:cNvPr>
            <p:cNvSpPr/>
            <p:nvPr/>
          </p:nvSpPr>
          <p:spPr>
            <a:xfrm rot="18900000">
              <a:off x="8897792" y="5870950"/>
              <a:ext cx="66696" cy="100122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3382BEF-EF29-4DF4-9793-9447369F7456}"/>
                </a:ext>
              </a:extLst>
            </p:cNvPr>
            <p:cNvSpPr/>
            <p:nvPr/>
          </p:nvSpPr>
          <p:spPr>
            <a:xfrm rot="18900000">
              <a:off x="8897792" y="5454511"/>
              <a:ext cx="66696" cy="101009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9F61BA5-BDD0-4429-AA3A-7E61BD8C2B98}"/>
                </a:ext>
              </a:extLst>
            </p:cNvPr>
            <p:cNvSpPr/>
            <p:nvPr/>
          </p:nvSpPr>
          <p:spPr>
            <a:xfrm rot="18900000">
              <a:off x="8897792" y="6429156"/>
              <a:ext cx="66696" cy="100122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7284E04-0973-4C56-8093-DD674F12C8B2}"/>
                </a:ext>
              </a:extLst>
            </p:cNvPr>
            <p:cNvSpPr/>
            <p:nvPr/>
          </p:nvSpPr>
          <p:spPr>
            <a:xfrm rot="18900000">
              <a:off x="8897792" y="6291819"/>
              <a:ext cx="6669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CC5A4C6-88D4-41C5-9439-11DEA76E44D7}"/>
                </a:ext>
              </a:extLst>
            </p:cNvPr>
            <p:cNvSpPr/>
            <p:nvPr/>
          </p:nvSpPr>
          <p:spPr>
            <a:xfrm rot="18900000">
              <a:off x="8897792" y="6570922"/>
              <a:ext cx="6669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65B8A95-0DCC-48F1-87DF-EA5FB096EEC3}"/>
                </a:ext>
              </a:extLst>
            </p:cNvPr>
            <p:cNvSpPr/>
            <p:nvPr/>
          </p:nvSpPr>
          <p:spPr>
            <a:xfrm rot="18900000">
              <a:off x="8897792" y="6708259"/>
              <a:ext cx="66696" cy="100123"/>
            </a:xfrm>
            <a:prstGeom prst="rect">
              <a:avLst/>
            </a:prstGeom>
            <a:solidFill>
              <a:srgbClr val="7B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515D51A-F7E1-4575-848E-FDE876F8E277}"/>
                </a:ext>
              </a:extLst>
            </p:cNvPr>
            <p:cNvSpPr/>
            <p:nvPr/>
          </p:nvSpPr>
          <p:spPr>
            <a:xfrm rot="18900000">
              <a:off x="8897792" y="6150053"/>
              <a:ext cx="66696" cy="100123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112D802-D9D9-4584-8B5A-203946DD1173}"/>
                </a:ext>
              </a:extLst>
            </p:cNvPr>
            <p:cNvSpPr/>
            <p:nvPr/>
          </p:nvSpPr>
          <p:spPr>
            <a:xfrm rot="18900000">
              <a:off x="8897792" y="6012717"/>
              <a:ext cx="66696" cy="101009"/>
            </a:xfrm>
            <a:prstGeom prst="rect">
              <a:avLst/>
            </a:prstGeom>
            <a:solidFill>
              <a:srgbClr val="7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8D788E3-CC71-4FDF-BA5A-9E192CF81AF5}"/>
                </a:ext>
              </a:extLst>
            </p:cNvPr>
            <p:cNvSpPr/>
            <p:nvPr/>
          </p:nvSpPr>
          <p:spPr>
            <a:xfrm rot="18900000">
              <a:off x="8892481" y="4477209"/>
              <a:ext cx="6728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183A382-E368-4728-A4A0-9CCC40E3F0CE}"/>
                </a:ext>
              </a:extLst>
            </p:cNvPr>
            <p:cNvSpPr/>
            <p:nvPr/>
          </p:nvSpPr>
          <p:spPr>
            <a:xfrm rot="18900000">
              <a:off x="8892481" y="5035414"/>
              <a:ext cx="6728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69E0A14-DF33-453A-83A2-7166E64855BB}"/>
                </a:ext>
              </a:extLst>
            </p:cNvPr>
            <p:cNvSpPr/>
            <p:nvPr/>
          </p:nvSpPr>
          <p:spPr>
            <a:xfrm rot="18900000">
              <a:off x="8892481" y="4898964"/>
              <a:ext cx="67286" cy="100123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BCA142F-BE7A-465D-A05B-4892DF395CD6}"/>
                </a:ext>
              </a:extLst>
            </p:cNvPr>
            <p:cNvSpPr/>
            <p:nvPr/>
          </p:nvSpPr>
          <p:spPr>
            <a:xfrm rot="18900000">
              <a:off x="8892481" y="5178067"/>
              <a:ext cx="67286" cy="100122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6F654C5-54AF-47F0-8120-8D3CEFF8C291}"/>
                </a:ext>
              </a:extLst>
            </p:cNvPr>
            <p:cNvSpPr/>
            <p:nvPr/>
          </p:nvSpPr>
          <p:spPr>
            <a:xfrm rot="18900000">
              <a:off x="8892481" y="5314517"/>
              <a:ext cx="67286" cy="101009"/>
            </a:xfrm>
            <a:prstGeom prst="rect">
              <a:avLst/>
            </a:prstGeom>
            <a:solidFill>
              <a:srgbClr val="7B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43E61F1-40D6-4861-8F57-99478E642D46}"/>
                </a:ext>
              </a:extLst>
            </p:cNvPr>
            <p:cNvSpPr/>
            <p:nvPr/>
          </p:nvSpPr>
          <p:spPr>
            <a:xfrm rot="18900000">
              <a:off x="8892481" y="4756312"/>
              <a:ext cx="67286" cy="101009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ECDE00-57A0-46C5-8357-21B543CEC5A4}"/>
                </a:ext>
              </a:extLst>
            </p:cNvPr>
            <p:cNvSpPr/>
            <p:nvPr/>
          </p:nvSpPr>
          <p:spPr>
            <a:xfrm rot="18900000">
              <a:off x="8892481" y="4619861"/>
              <a:ext cx="67286" cy="100122"/>
            </a:xfrm>
            <a:prstGeom prst="rect">
              <a:avLst/>
            </a:prstGeom>
            <a:solidFill>
              <a:srgbClr val="7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425A7F6-EA80-448E-A90B-BFAED35FA797}"/>
                </a:ext>
              </a:extLst>
            </p:cNvPr>
            <p:cNvSpPr/>
            <p:nvPr/>
          </p:nvSpPr>
          <p:spPr>
            <a:xfrm rot="18900000">
              <a:off x="8892481" y="3360797"/>
              <a:ext cx="6728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EA2CE13-F798-4497-B912-A91F77EA02A1}"/>
                </a:ext>
              </a:extLst>
            </p:cNvPr>
            <p:cNvSpPr/>
            <p:nvPr/>
          </p:nvSpPr>
          <p:spPr>
            <a:xfrm rot="18900000">
              <a:off x="8892481" y="3219031"/>
              <a:ext cx="6728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FD4B5C4-5350-4593-B9D2-487BEF7B3F4E}"/>
                </a:ext>
              </a:extLst>
            </p:cNvPr>
            <p:cNvSpPr/>
            <p:nvPr/>
          </p:nvSpPr>
          <p:spPr>
            <a:xfrm rot="18900000">
              <a:off x="8892481" y="3498134"/>
              <a:ext cx="6728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4C59C35-2D0D-4B8F-9CC9-0402F2B25EDE}"/>
                </a:ext>
              </a:extLst>
            </p:cNvPr>
            <p:cNvSpPr/>
            <p:nvPr/>
          </p:nvSpPr>
          <p:spPr>
            <a:xfrm rot="18900000">
              <a:off x="8892481" y="3081695"/>
              <a:ext cx="67286" cy="101009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C0A4FBF-50FB-4566-862F-9A9C508D809C}"/>
                </a:ext>
              </a:extLst>
            </p:cNvPr>
            <p:cNvSpPr/>
            <p:nvPr/>
          </p:nvSpPr>
          <p:spPr>
            <a:xfrm rot="18900000">
              <a:off x="8892481" y="4056340"/>
              <a:ext cx="6728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B46B110-1321-4541-A5A6-7378670D043C}"/>
                </a:ext>
              </a:extLst>
            </p:cNvPr>
            <p:cNvSpPr/>
            <p:nvPr/>
          </p:nvSpPr>
          <p:spPr>
            <a:xfrm rot="18900000">
              <a:off x="8892481" y="3919003"/>
              <a:ext cx="6728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F08E311-CFA1-4EBF-8934-AC8A815496B8}"/>
                </a:ext>
              </a:extLst>
            </p:cNvPr>
            <p:cNvSpPr/>
            <p:nvPr/>
          </p:nvSpPr>
          <p:spPr>
            <a:xfrm rot="18900000">
              <a:off x="8892481" y="4198106"/>
              <a:ext cx="6728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3D70951-F2DC-46A5-84E0-BA2E5D4BE677}"/>
                </a:ext>
              </a:extLst>
            </p:cNvPr>
            <p:cNvSpPr/>
            <p:nvPr/>
          </p:nvSpPr>
          <p:spPr>
            <a:xfrm rot="18900000">
              <a:off x="8892481" y="4335442"/>
              <a:ext cx="67286" cy="101009"/>
            </a:xfrm>
            <a:prstGeom prst="rect">
              <a:avLst/>
            </a:prstGeom>
            <a:solidFill>
              <a:srgbClr val="7B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B8AD065-53DC-461D-BD9E-B17888ED1FD8}"/>
                </a:ext>
              </a:extLst>
            </p:cNvPr>
            <p:cNvSpPr/>
            <p:nvPr/>
          </p:nvSpPr>
          <p:spPr>
            <a:xfrm rot="18900000">
              <a:off x="8892481" y="3777236"/>
              <a:ext cx="67286" cy="101009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E24018B-D3D2-4CDB-8AAE-A5775739BC49}"/>
                </a:ext>
              </a:extLst>
            </p:cNvPr>
            <p:cNvSpPr/>
            <p:nvPr/>
          </p:nvSpPr>
          <p:spPr>
            <a:xfrm rot="18900000">
              <a:off x="8892481" y="3639900"/>
              <a:ext cx="67286" cy="101009"/>
            </a:xfrm>
            <a:prstGeom prst="rect">
              <a:avLst/>
            </a:prstGeom>
            <a:solidFill>
              <a:srgbClr val="7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D173C0-E7F3-4812-9876-929E78D73654}"/>
                </a:ext>
              </a:extLst>
            </p:cNvPr>
            <p:cNvSpPr/>
            <p:nvPr/>
          </p:nvSpPr>
          <p:spPr>
            <a:xfrm rot="18900000">
              <a:off x="8892481" y="2102620"/>
              <a:ext cx="67286" cy="101009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EA24436-C5E1-42B1-95BC-296B1CB79C76}"/>
                </a:ext>
              </a:extLst>
            </p:cNvPr>
            <p:cNvSpPr/>
            <p:nvPr/>
          </p:nvSpPr>
          <p:spPr>
            <a:xfrm rot="18900000">
              <a:off x="8892481" y="1960854"/>
              <a:ext cx="67286" cy="100123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9B2C9EA-9985-46D8-9CF1-50C0AAD16743}"/>
                </a:ext>
              </a:extLst>
            </p:cNvPr>
            <p:cNvSpPr/>
            <p:nvPr/>
          </p:nvSpPr>
          <p:spPr>
            <a:xfrm rot="18900000">
              <a:off x="8892481" y="2239956"/>
              <a:ext cx="67286" cy="100122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8669B-EC65-4428-98A0-3CEE103077BF}"/>
                </a:ext>
              </a:extLst>
            </p:cNvPr>
            <p:cNvSpPr/>
            <p:nvPr/>
          </p:nvSpPr>
          <p:spPr>
            <a:xfrm rot="18900000">
              <a:off x="8892481" y="2798162"/>
              <a:ext cx="67286" cy="100122"/>
            </a:xfrm>
            <a:prstGeom prst="rect">
              <a:avLst/>
            </a:prstGeom>
            <a:solidFill>
              <a:srgbClr val="7B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D0FBFE9-59A3-4CD3-9C35-C3404A04F845}"/>
                </a:ext>
              </a:extLst>
            </p:cNvPr>
            <p:cNvSpPr/>
            <p:nvPr/>
          </p:nvSpPr>
          <p:spPr>
            <a:xfrm rot="18900000">
              <a:off x="8892481" y="2660825"/>
              <a:ext cx="6728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D9779AD-F162-4CF0-81F0-DBE9C23D8F0E}"/>
                </a:ext>
              </a:extLst>
            </p:cNvPr>
            <p:cNvSpPr/>
            <p:nvPr/>
          </p:nvSpPr>
          <p:spPr>
            <a:xfrm rot="18900000">
              <a:off x="8892481" y="2939928"/>
              <a:ext cx="67286" cy="101009"/>
            </a:xfrm>
            <a:prstGeom prst="rect">
              <a:avLst/>
            </a:prstGeom>
            <a:solidFill>
              <a:srgbClr val="7B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8F6E318-15BA-4D74-BB9D-D2E6F9CD38A2}"/>
                </a:ext>
              </a:extLst>
            </p:cNvPr>
            <p:cNvSpPr/>
            <p:nvPr/>
          </p:nvSpPr>
          <p:spPr>
            <a:xfrm rot="18900000">
              <a:off x="8892481" y="2519059"/>
              <a:ext cx="67286" cy="100123"/>
            </a:xfrm>
            <a:prstGeom prst="rect">
              <a:avLst/>
            </a:prstGeom>
            <a:solidFill>
              <a:srgbClr val="7B0000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D5D11C5-C8A5-4381-989E-FF40523E7090}"/>
                </a:ext>
              </a:extLst>
            </p:cNvPr>
            <p:cNvSpPr/>
            <p:nvPr/>
          </p:nvSpPr>
          <p:spPr>
            <a:xfrm rot="18900000">
              <a:off x="8892481" y="2381723"/>
              <a:ext cx="67286" cy="101009"/>
            </a:xfrm>
            <a:prstGeom prst="rect">
              <a:avLst/>
            </a:prstGeom>
            <a:solidFill>
              <a:srgbClr val="7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22E0CCD-A44C-460E-88B1-0A0B2B1C7B6E}"/>
                </a:ext>
              </a:extLst>
            </p:cNvPr>
            <p:cNvSpPr/>
            <p:nvPr/>
          </p:nvSpPr>
          <p:spPr>
            <a:xfrm rot="18900000">
              <a:off x="8892481" y="1805797"/>
              <a:ext cx="67286" cy="101009"/>
            </a:xfrm>
            <a:prstGeom prst="rect">
              <a:avLst/>
            </a:prstGeom>
            <a:solidFill>
              <a:srgbClr val="7B000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>
                <a:solidFill>
                  <a:srgbClr val="FFFFFF"/>
                </a:solidFill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0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kern="1200">
          <a:solidFill>
            <a:srgbClr val="3A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맑은 고딕" panose="020B0503020000020004" pitchFamily="50" charset="-127"/>
        <a:buChar char="◈"/>
        <a:defRPr sz="1800" kern="1200">
          <a:solidFill>
            <a:srgbClr val="3A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1600" kern="1200">
          <a:solidFill>
            <a:srgbClr val="3A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u"/>
        <a:defRPr sz="1400" kern="1200">
          <a:solidFill>
            <a:srgbClr val="3A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200" kern="1200">
          <a:solidFill>
            <a:srgbClr val="3A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90000"/>
        <a:buFont typeface="Times New Roman" panose="02020603050405020304" pitchFamily="18" charset="0"/>
        <a:buChar char="+"/>
        <a:defRPr sz="1100" kern="1200">
          <a:solidFill>
            <a:srgbClr val="3A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B49B3-6901-4294-9653-742B8621E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모바일 폰에서 서버로 전송하기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DE6FC-4036-4DB1-B27C-F56B3F888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CD3-F46D-44DD-B174-AC024B0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lt"/>
              </a:rPr>
              <a:t>JSON </a:t>
            </a:r>
            <a:r>
              <a:rPr kumimoji="1" lang="ko-KR" altLang="en-US" dirty="0">
                <a:latin typeface="+mj-lt"/>
              </a:rPr>
              <a:t>형태로 변환 </a:t>
            </a:r>
            <a:r>
              <a:rPr lang="en-US" altLang="ko-KR" dirty="0">
                <a:latin typeface="+mj-lt"/>
              </a:rPr>
              <a:t>(cont’d)</a:t>
            </a:r>
            <a:r>
              <a:rPr lang="ko-KR" altLang="en-US" dirty="0">
                <a:latin typeface="+mj-lt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3E98-F21A-4739-A246-EE363C5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JsonDataForWiFi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클래스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 err="1">
                <a:latin typeface="+mj-lt"/>
              </a:rPr>
              <a:t>WiFi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데이터에 대한 </a:t>
            </a:r>
            <a:r>
              <a:rPr lang="en-US" altLang="ko-KR" dirty="0" err="1">
                <a:latin typeface="+mj-lt"/>
              </a:rPr>
              <a:t>JSONObject</a:t>
            </a:r>
            <a:r>
              <a:rPr lang="ko-KR" altLang="en-US" dirty="0">
                <a:latin typeface="+mj-lt"/>
              </a:rPr>
              <a:t>를 생성하는 클래스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JSONObject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객체 생성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JSONObject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객체에 측정 데이터 저장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</a:t>
            </a:r>
            <a:r>
              <a:rPr lang="en-US" altLang="ko-KR" dirty="0" err="1">
                <a:latin typeface="+mj-lt"/>
              </a:rPr>
              <a:t>ssid</a:t>
            </a:r>
            <a:r>
              <a:rPr lang="en-US" altLang="ko-KR" dirty="0">
                <a:latin typeface="+mj-lt"/>
              </a:rPr>
              <a:t> : </a:t>
            </a:r>
            <a:r>
              <a:rPr lang="ko-KR" altLang="en-US" dirty="0">
                <a:latin typeface="+mj-lt"/>
              </a:rPr>
              <a:t>수신된 </a:t>
            </a:r>
            <a:r>
              <a:rPr lang="en-US" altLang="ko-KR" dirty="0">
                <a:latin typeface="+mj-lt"/>
              </a:rPr>
              <a:t>AP</a:t>
            </a:r>
            <a:r>
              <a:rPr lang="ko-KR" altLang="en-US" dirty="0">
                <a:latin typeface="+mj-lt"/>
              </a:rPr>
              <a:t>에 설정된 이름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</a:t>
            </a:r>
            <a:r>
              <a:rPr lang="en-US" altLang="ko-KR" dirty="0" err="1">
                <a:latin typeface="+mj-lt"/>
              </a:rPr>
              <a:t>bssi</a:t>
            </a:r>
            <a:r>
              <a:rPr lang="en-US" altLang="ko-KR" dirty="0">
                <a:latin typeface="+mj-lt"/>
              </a:rPr>
              <a:t> : </a:t>
            </a:r>
            <a:r>
              <a:rPr lang="ko-KR" altLang="en-US" dirty="0">
                <a:latin typeface="+mj-lt"/>
              </a:rPr>
              <a:t>수신된 </a:t>
            </a:r>
            <a:r>
              <a:rPr lang="en-US" altLang="ko-KR" dirty="0">
                <a:latin typeface="+mj-lt"/>
              </a:rPr>
              <a:t>AP</a:t>
            </a:r>
            <a:r>
              <a:rPr lang="ko-KR" altLang="en-US" dirty="0">
                <a:latin typeface="+mj-lt"/>
              </a:rPr>
              <a:t>의 </a:t>
            </a:r>
            <a:r>
              <a:rPr lang="en-US" altLang="ko-KR" dirty="0">
                <a:latin typeface="+mj-lt"/>
              </a:rPr>
              <a:t>MAC </a:t>
            </a:r>
            <a:r>
              <a:rPr lang="ko-KR" altLang="en-US" dirty="0">
                <a:latin typeface="+mj-lt"/>
              </a:rPr>
              <a:t>주소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</a:t>
            </a:r>
            <a:r>
              <a:rPr lang="en-US" altLang="ko-KR" dirty="0" err="1">
                <a:latin typeface="+mj-lt"/>
              </a:rPr>
              <a:t>rssi</a:t>
            </a:r>
            <a:r>
              <a:rPr lang="en-US" altLang="ko-KR" dirty="0">
                <a:latin typeface="+mj-lt"/>
              </a:rPr>
              <a:t> : </a:t>
            </a:r>
            <a:r>
              <a:rPr lang="ko-KR" altLang="en-US" dirty="0">
                <a:latin typeface="+mj-lt"/>
              </a:rPr>
              <a:t>수신된 </a:t>
            </a:r>
            <a:r>
              <a:rPr lang="en-US" altLang="ko-KR" dirty="0">
                <a:latin typeface="+mj-lt"/>
              </a:rPr>
              <a:t>AP</a:t>
            </a:r>
            <a:r>
              <a:rPr lang="ko-KR" altLang="en-US" dirty="0">
                <a:latin typeface="+mj-lt"/>
              </a:rPr>
              <a:t>의 신호 세기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</a:t>
            </a:r>
            <a:r>
              <a:rPr lang="en-US" altLang="ko-KR" dirty="0" err="1">
                <a:latin typeface="+mj-lt"/>
              </a:rPr>
              <a:t>time_stamp</a:t>
            </a:r>
            <a:r>
              <a:rPr lang="en-US" altLang="ko-KR" dirty="0">
                <a:latin typeface="+mj-lt"/>
              </a:rPr>
              <a:t> : </a:t>
            </a:r>
            <a:r>
              <a:rPr lang="ko-KR" altLang="en-US" dirty="0">
                <a:latin typeface="+mj-lt"/>
              </a:rPr>
              <a:t>신호를 수신할 당시의 시간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_case : </a:t>
            </a:r>
            <a:r>
              <a:rPr lang="ko-KR" altLang="en-US" dirty="0">
                <a:latin typeface="+mj-lt"/>
              </a:rPr>
              <a:t>측정 케이스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JSONObject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반환</a:t>
            </a: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ko-KR" altLang="en-US" dirty="0"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A66BA56-949D-4D7F-9C10-130703BD97AB}"/>
              </a:ext>
            </a:extLst>
          </p:cNvPr>
          <p:cNvSpPr/>
          <p:nvPr/>
        </p:nvSpPr>
        <p:spPr>
          <a:xfrm>
            <a:off x="3295616" y="1595144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C800DD-6BDC-4FA8-8CDB-36B75950BA1B}"/>
              </a:ext>
            </a:extLst>
          </p:cNvPr>
          <p:cNvSpPr/>
          <p:nvPr/>
        </p:nvSpPr>
        <p:spPr>
          <a:xfrm>
            <a:off x="4475399" y="1846427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8D6050-7AB1-40BA-9E22-E41555700E0A}"/>
              </a:ext>
            </a:extLst>
          </p:cNvPr>
          <p:cNvSpPr/>
          <p:nvPr/>
        </p:nvSpPr>
        <p:spPr>
          <a:xfrm>
            <a:off x="2885382" y="3232324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3</a:t>
            </a:r>
            <a:endParaRPr kumimoji="1" lang="ko-Kore-KR" altLang="en-US" sz="1600" b="1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9EB574-0E9A-4DA6-ADF4-F575B0CE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79" y="2089261"/>
            <a:ext cx="5674988" cy="321393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A55F5D9-C373-4D5D-8F04-973B627B6744}"/>
              </a:ext>
            </a:extLst>
          </p:cNvPr>
          <p:cNvSpPr/>
          <p:nvPr/>
        </p:nvSpPr>
        <p:spPr>
          <a:xfrm>
            <a:off x="5704214" y="2281599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6537-3995-40FD-904B-63F0606F29C8}"/>
              </a:ext>
            </a:extLst>
          </p:cNvPr>
          <p:cNvSpPr/>
          <p:nvPr/>
        </p:nvSpPr>
        <p:spPr>
          <a:xfrm>
            <a:off x="6045773" y="2281599"/>
            <a:ext cx="4061009" cy="242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27B092-BD81-48AC-85A0-F8F5E002461D}"/>
              </a:ext>
            </a:extLst>
          </p:cNvPr>
          <p:cNvSpPr/>
          <p:nvPr/>
        </p:nvSpPr>
        <p:spPr>
          <a:xfrm>
            <a:off x="6045773" y="2653145"/>
            <a:ext cx="5346450" cy="2295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F05DA1-B9C1-48D0-8444-37D76004DD02}"/>
              </a:ext>
            </a:extLst>
          </p:cNvPr>
          <p:cNvSpPr/>
          <p:nvPr/>
        </p:nvSpPr>
        <p:spPr>
          <a:xfrm>
            <a:off x="6045773" y="5076897"/>
            <a:ext cx="4392704" cy="226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0B1C4B-E96A-4C08-8CDC-4C96D1534055}"/>
              </a:ext>
            </a:extLst>
          </p:cNvPr>
          <p:cNvSpPr/>
          <p:nvPr/>
        </p:nvSpPr>
        <p:spPr>
          <a:xfrm>
            <a:off x="5704214" y="357481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802F8F-5D72-4472-90F6-91AFC174C075}"/>
              </a:ext>
            </a:extLst>
          </p:cNvPr>
          <p:cNvSpPr/>
          <p:nvPr/>
        </p:nvSpPr>
        <p:spPr>
          <a:xfrm>
            <a:off x="5704214" y="5060364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3</a:t>
            </a:r>
            <a:endParaRPr kumimoji="1" lang="ko-Kore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612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CD3-F46D-44DD-B174-AC024B0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lt"/>
              </a:rPr>
              <a:t>JSON </a:t>
            </a:r>
            <a:r>
              <a:rPr kumimoji="1" lang="ko-KR" altLang="en-US" dirty="0">
                <a:latin typeface="+mj-lt"/>
              </a:rPr>
              <a:t>형태로 변환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(cont’d)</a:t>
            </a:r>
            <a:r>
              <a:rPr lang="ko-KR" altLang="en-US" dirty="0">
                <a:latin typeface="+mj-lt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3E98-F21A-4739-A246-EE363C5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JsonDataForBLE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클래스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BLE </a:t>
            </a:r>
            <a:r>
              <a:rPr lang="ko-KR" altLang="en-US" dirty="0">
                <a:latin typeface="+mj-lt"/>
              </a:rPr>
              <a:t>신호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데이터에 대한 </a:t>
            </a:r>
            <a:r>
              <a:rPr lang="en-US" altLang="ko-KR" dirty="0" err="1">
                <a:latin typeface="+mj-lt"/>
              </a:rPr>
              <a:t>JSONObject</a:t>
            </a:r>
            <a:r>
              <a:rPr lang="ko-KR" altLang="en-US" dirty="0">
                <a:latin typeface="+mj-lt"/>
              </a:rPr>
              <a:t>를 생성하는 클래스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JSONObject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객체 생성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JSONObject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객체에 측정 데이터 저장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</a:t>
            </a:r>
            <a:r>
              <a:rPr lang="en-US" altLang="ko-KR" dirty="0" err="1">
                <a:latin typeface="+mj-lt"/>
              </a:rPr>
              <a:t>bssid</a:t>
            </a:r>
            <a:r>
              <a:rPr lang="en-US" altLang="ko-KR" dirty="0">
                <a:latin typeface="+mj-lt"/>
              </a:rPr>
              <a:t> : </a:t>
            </a:r>
            <a:r>
              <a:rPr lang="ko-KR" altLang="en-US" dirty="0">
                <a:latin typeface="+mj-lt"/>
              </a:rPr>
              <a:t>수신된 </a:t>
            </a:r>
            <a:r>
              <a:rPr lang="ko-KR" altLang="en-US" dirty="0" err="1">
                <a:latin typeface="+mj-lt"/>
              </a:rPr>
              <a:t>비콘의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MAC </a:t>
            </a:r>
            <a:r>
              <a:rPr lang="ko-KR" altLang="en-US" dirty="0">
                <a:latin typeface="+mj-lt"/>
              </a:rPr>
              <a:t>주소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_rssi1 : </a:t>
            </a:r>
            <a:r>
              <a:rPr lang="ko-KR" altLang="en-US" dirty="0">
                <a:latin typeface="+mj-lt"/>
              </a:rPr>
              <a:t>수신된 </a:t>
            </a:r>
            <a:r>
              <a:rPr lang="ko-KR" altLang="en-US" dirty="0" err="1">
                <a:latin typeface="+mj-lt"/>
              </a:rPr>
              <a:t>비콘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의 신호 세기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_rssi2 : </a:t>
            </a:r>
            <a:r>
              <a:rPr lang="ko-KR" altLang="en-US" dirty="0">
                <a:latin typeface="+mj-lt"/>
              </a:rPr>
              <a:t>수신된 </a:t>
            </a:r>
            <a:r>
              <a:rPr lang="ko-KR" altLang="en-US" dirty="0" err="1">
                <a:latin typeface="+mj-lt"/>
              </a:rPr>
              <a:t>비콘</a:t>
            </a:r>
            <a:r>
              <a:rPr lang="en-US" altLang="ko-KR" dirty="0">
                <a:latin typeface="+mj-lt"/>
              </a:rPr>
              <a:t>2</a:t>
            </a:r>
            <a:r>
              <a:rPr lang="ko-KR" altLang="en-US" dirty="0">
                <a:latin typeface="+mj-lt"/>
              </a:rPr>
              <a:t>의 신호 세기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_rssi3 : </a:t>
            </a:r>
            <a:r>
              <a:rPr lang="ko-KR" altLang="en-US" dirty="0">
                <a:latin typeface="+mj-lt"/>
              </a:rPr>
              <a:t>수신된 </a:t>
            </a:r>
            <a:r>
              <a:rPr lang="ko-KR" altLang="en-US" dirty="0" err="1">
                <a:latin typeface="+mj-lt"/>
              </a:rPr>
              <a:t>비콘</a:t>
            </a:r>
            <a:r>
              <a:rPr lang="en-US" altLang="ko-KR" dirty="0">
                <a:latin typeface="+mj-lt"/>
              </a:rPr>
              <a:t>3</a:t>
            </a:r>
            <a:r>
              <a:rPr lang="ko-KR" altLang="en-US" dirty="0">
                <a:latin typeface="+mj-lt"/>
              </a:rPr>
              <a:t>의 신호 세기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</a:t>
            </a:r>
            <a:r>
              <a:rPr lang="en-US" altLang="ko-KR" dirty="0" err="1">
                <a:latin typeface="+mj-lt"/>
              </a:rPr>
              <a:t>time_stamp</a:t>
            </a:r>
            <a:r>
              <a:rPr lang="en-US" altLang="ko-KR" dirty="0">
                <a:latin typeface="+mj-lt"/>
              </a:rPr>
              <a:t> : </a:t>
            </a:r>
            <a:r>
              <a:rPr lang="ko-KR" altLang="en-US" dirty="0">
                <a:latin typeface="+mj-lt"/>
              </a:rPr>
              <a:t>신호를 수신할 당시의 시간</a:t>
            </a:r>
            <a:endParaRPr lang="en-US" altLang="ko-KR" dirty="0">
              <a:latin typeface="+mj-lt"/>
            </a:endParaRPr>
          </a:p>
          <a:p>
            <a:pPr lvl="3"/>
            <a:r>
              <a:rPr lang="en-US" altLang="ko-KR" dirty="0">
                <a:latin typeface="+mj-lt"/>
              </a:rPr>
              <a:t>_</a:t>
            </a:r>
            <a:r>
              <a:rPr lang="en-US" altLang="ko-KR" dirty="0" err="1">
                <a:latin typeface="+mj-lt"/>
              </a:rPr>
              <a:t>cell_number</a:t>
            </a:r>
            <a:r>
              <a:rPr lang="en-US" altLang="ko-KR" dirty="0">
                <a:latin typeface="+mj-lt"/>
              </a:rPr>
              <a:t> : </a:t>
            </a:r>
            <a:r>
              <a:rPr lang="ko-KR" altLang="en-US" dirty="0">
                <a:latin typeface="+mj-lt"/>
              </a:rPr>
              <a:t>측정한 </a:t>
            </a:r>
            <a:r>
              <a:rPr lang="en-US" altLang="ko-KR" dirty="0">
                <a:latin typeface="+mj-lt"/>
              </a:rPr>
              <a:t>cell </a:t>
            </a:r>
            <a:r>
              <a:rPr lang="ko-KR" altLang="en-US" dirty="0">
                <a:latin typeface="+mj-lt"/>
              </a:rPr>
              <a:t>번호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JSONObject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반환</a:t>
            </a: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endParaRPr lang="ko-KR" altLang="en-US" dirty="0"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A66BA56-949D-4D7F-9C10-130703BD97AB}"/>
              </a:ext>
            </a:extLst>
          </p:cNvPr>
          <p:cNvSpPr/>
          <p:nvPr/>
        </p:nvSpPr>
        <p:spPr>
          <a:xfrm>
            <a:off x="3295616" y="1595144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C800DD-6BDC-4FA8-8CDB-36B75950BA1B}"/>
              </a:ext>
            </a:extLst>
          </p:cNvPr>
          <p:cNvSpPr/>
          <p:nvPr/>
        </p:nvSpPr>
        <p:spPr>
          <a:xfrm>
            <a:off x="4466434" y="185539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8D6050-7AB1-40BA-9E22-E41555700E0A}"/>
              </a:ext>
            </a:extLst>
          </p:cNvPr>
          <p:cNvSpPr/>
          <p:nvPr/>
        </p:nvSpPr>
        <p:spPr>
          <a:xfrm>
            <a:off x="2878933" y="3436776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3</a:t>
            </a:r>
            <a:endParaRPr kumimoji="1" lang="ko-Kore-KR" altLang="en-US" sz="1600" b="1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2CF54-D6BB-4594-935A-887AC6E7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92" y="2281599"/>
            <a:ext cx="5705632" cy="310003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AD15768-D1F5-4D8D-8286-3C16B1B5FEDC}"/>
              </a:ext>
            </a:extLst>
          </p:cNvPr>
          <p:cNvSpPr/>
          <p:nvPr/>
        </p:nvSpPr>
        <p:spPr>
          <a:xfrm>
            <a:off x="6076261" y="243536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DEC62B-96FA-40CD-B806-0A6955A5327B}"/>
              </a:ext>
            </a:extLst>
          </p:cNvPr>
          <p:cNvSpPr/>
          <p:nvPr/>
        </p:nvSpPr>
        <p:spPr>
          <a:xfrm>
            <a:off x="6377468" y="2435363"/>
            <a:ext cx="4061009" cy="242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36A9E-A320-4397-8885-2F5482E3A006}"/>
              </a:ext>
            </a:extLst>
          </p:cNvPr>
          <p:cNvSpPr/>
          <p:nvPr/>
        </p:nvSpPr>
        <p:spPr>
          <a:xfrm>
            <a:off x="6377467" y="2751757"/>
            <a:ext cx="5346597" cy="2246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04E9BE-FB01-4D5F-A0AF-B85ED0994B52}"/>
              </a:ext>
            </a:extLst>
          </p:cNvPr>
          <p:cNvSpPr/>
          <p:nvPr/>
        </p:nvSpPr>
        <p:spPr>
          <a:xfrm>
            <a:off x="6377467" y="5076897"/>
            <a:ext cx="4392704" cy="226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6257EE6-9B1C-4AA5-8DAE-21331B9323E8}"/>
              </a:ext>
            </a:extLst>
          </p:cNvPr>
          <p:cNvSpPr/>
          <p:nvPr/>
        </p:nvSpPr>
        <p:spPr>
          <a:xfrm>
            <a:off x="6068939" y="3710199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4B50A-6884-4F8E-801B-97D7BE4ACC86}"/>
              </a:ext>
            </a:extLst>
          </p:cNvPr>
          <p:cNvSpPr/>
          <p:nvPr/>
        </p:nvSpPr>
        <p:spPr>
          <a:xfrm>
            <a:off x="6071948" y="5068630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3</a:t>
            </a:r>
            <a:endParaRPr kumimoji="1" lang="ko-Kore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77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CD3-F46D-44DD-B174-AC024B0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n-lt"/>
              </a:rPr>
              <a:t>서버로 데이터 전송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3E98-F21A-4739-A246-EE363C5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NetworkTask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클래스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JSON</a:t>
            </a:r>
            <a:r>
              <a:rPr lang="ko-KR" altLang="en-US" dirty="0">
                <a:latin typeface="+mn-lt"/>
              </a:rPr>
              <a:t>타입 데이터를 서버로 전송하기 위한 기능 구현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클래스 생성 시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>
                <a:latin typeface="+mn-lt"/>
              </a:rPr>
              <a:t> 데이터 타입과 </a:t>
            </a:r>
            <a:r>
              <a:rPr lang="en-US" altLang="ko-KR" dirty="0" err="1">
                <a:latin typeface="+mn-lt"/>
              </a:rPr>
              <a:t>JSONArray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형태의 데이터 입력</a:t>
            </a:r>
            <a:endParaRPr lang="en-US" altLang="ko-KR" dirty="0">
              <a:latin typeface="+mn-lt"/>
            </a:endParaRPr>
          </a:p>
          <a:p>
            <a:pPr lvl="2"/>
            <a:r>
              <a:rPr lang="en-US" altLang="ko-KR" dirty="0">
                <a:latin typeface="+mn-lt"/>
              </a:rPr>
              <a:t>_</a:t>
            </a:r>
            <a:r>
              <a:rPr lang="en-US" altLang="ko-KR" dirty="0" err="1">
                <a:latin typeface="+mn-lt"/>
              </a:rPr>
              <a:t>dtype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:</a:t>
            </a:r>
            <a:r>
              <a:rPr lang="ko-KR" altLang="en-US" dirty="0">
                <a:latin typeface="+mn-lt"/>
              </a:rPr>
              <a:t> 전송할 데이터 타입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>
                <a:latin typeface="+mn-lt"/>
              </a:rPr>
              <a:t>Sensor</a:t>
            </a:r>
          </a:p>
          <a:p>
            <a:pPr lvl="3"/>
            <a:r>
              <a:rPr lang="en-US" altLang="ko-KR" dirty="0" err="1">
                <a:latin typeface="+mn-lt"/>
              </a:rPr>
              <a:t>WiFi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>
                <a:latin typeface="+mn-lt"/>
              </a:rPr>
              <a:t>BLE</a:t>
            </a:r>
          </a:p>
          <a:p>
            <a:pPr lvl="2"/>
            <a:r>
              <a:rPr lang="en-US" altLang="ko-KR" dirty="0">
                <a:latin typeface="+mn-lt"/>
              </a:rPr>
              <a:t>_</a:t>
            </a:r>
            <a:r>
              <a:rPr lang="en-US" altLang="ko-KR" dirty="0" err="1">
                <a:latin typeface="+mn-lt"/>
              </a:rPr>
              <a:t>jsonArray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전송할 데이터가 저장되어 있는 </a:t>
            </a:r>
            <a:r>
              <a:rPr lang="en-US" altLang="ko-KR" dirty="0" err="1">
                <a:latin typeface="+mn-lt"/>
              </a:rPr>
              <a:t>JsonArray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 err="1">
                <a:latin typeface="+mn-lt"/>
              </a:rPr>
              <a:t>JsonForSensor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 err="1">
                <a:latin typeface="+mn-lt"/>
              </a:rPr>
              <a:t>JsonForWiFi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 err="1">
                <a:latin typeface="+mn-lt"/>
              </a:rPr>
              <a:t>JsonForBLE</a:t>
            </a:r>
            <a:endParaRPr lang="en-US" altLang="ko-KR" dirty="0">
              <a:latin typeface="+mn-lt"/>
            </a:endParaRPr>
          </a:p>
          <a:p>
            <a:pPr lvl="2"/>
            <a:endParaRPr lang="en-US" altLang="ko-KR" dirty="0">
              <a:latin typeface="+mn-lt"/>
            </a:endParaRPr>
          </a:p>
          <a:p>
            <a:pPr lvl="1"/>
            <a:r>
              <a:rPr lang="en-US" altLang="ko-KR" dirty="0" err="1">
                <a:latin typeface="+mn-lt"/>
              </a:rPr>
              <a:t>AsyncTask</a:t>
            </a:r>
            <a:r>
              <a:rPr lang="ko-KR" altLang="en-US" dirty="0">
                <a:latin typeface="+mn-lt"/>
              </a:rPr>
              <a:t> 클래스 상속에 따른 두 함수 구현</a:t>
            </a:r>
            <a:endParaRPr lang="en-US" altLang="ko-KR" dirty="0">
              <a:latin typeface="+mn-lt"/>
            </a:endParaRPr>
          </a:p>
          <a:p>
            <a:pPr lvl="2"/>
            <a:r>
              <a:rPr lang="en-US" altLang="ko-KR" dirty="0" err="1">
                <a:latin typeface="+mn-lt"/>
              </a:rPr>
              <a:t>onPreExcute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서버 접속 설정</a:t>
            </a:r>
            <a:endParaRPr lang="en-US" altLang="ko-KR" dirty="0">
              <a:latin typeface="+mn-lt"/>
            </a:endParaRPr>
          </a:p>
          <a:p>
            <a:pPr lvl="2"/>
            <a:r>
              <a:rPr lang="en-US" altLang="ko-KR" dirty="0" err="1">
                <a:latin typeface="+mn-lt"/>
              </a:rPr>
              <a:t>doInBackground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함수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데이터 전송</a:t>
            </a:r>
            <a:endParaRPr lang="en-US" altLang="ko-KR" dirty="0">
              <a:latin typeface="+mn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EE50205-DF0C-461F-885E-429A3173816C}"/>
              </a:ext>
            </a:extLst>
          </p:cNvPr>
          <p:cNvSpPr/>
          <p:nvPr/>
        </p:nvSpPr>
        <p:spPr>
          <a:xfrm>
            <a:off x="5743487" y="284369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2</a:t>
            </a:r>
            <a:endParaRPr kumimoji="1" lang="ko-Kore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88B7F-F5CD-49D6-ACEC-D3C9C579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24" y="2591147"/>
            <a:ext cx="5181600" cy="32861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938E2CA-703C-4F8A-A7D4-7E656EEA82AD}"/>
              </a:ext>
            </a:extLst>
          </p:cNvPr>
          <p:cNvSpPr/>
          <p:nvPr/>
        </p:nvSpPr>
        <p:spPr>
          <a:xfrm>
            <a:off x="7045171" y="546443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2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530B29-6C63-4BB7-97A5-4F9912455EB4}"/>
              </a:ext>
            </a:extLst>
          </p:cNvPr>
          <p:cNvSpPr/>
          <p:nvPr/>
        </p:nvSpPr>
        <p:spPr>
          <a:xfrm>
            <a:off x="7404517" y="5428572"/>
            <a:ext cx="2738478" cy="242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449FFD-A274-4A0D-BC53-F6C4FA681C81}"/>
              </a:ext>
            </a:extLst>
          </p:cNvPr>
          <p:cNvSpPr/>
          <p:nvPr/>
        </p:nvSpPr>
        <p:spPr>
          <a:xfrm>
            <a:off x="7045171" y="5167808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1</a:t>
            </a:r>
            <a:endParaRPr kumimoji="1" lang="ko-Kore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BB8569-927B-4A80-A56E-FBDA66098D2A}"/>
              </a:ext>
            </a:extLst>
          </p:cNvPr>
          <p:cNvSpPr/>
          <p:nvPr/>
        </p:nvSpPr>
        <p:spPr>
          <a:xfrm>
            <a:off x="7404517" y="5185738"/>
            <a:ext cx="2738478" cy="242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D71C1F-8715-473B-8DCB-385CF3A2AC05}"/>
              </a:ext>
            </a:extLst>
          </p:cNvPr>
          <p:cNvSpPr/>
          <p:nvPr/>
        </p:nvSpPr>
        <p:spPr>
          <a:xfrm>
            <a:off x="3717463" y="1893435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1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7523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CD3-F46D-44DD-B174-AC024B0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n-lt"/>
              </a:rPr>
              <a:t>서버로 데이터 전송</a:t>
            </a:r>
            <a:r>
              <a:rPr kumimoji="1" lang="en-US" altLang="ko-KR" dirty="0">
                <a:latin typeface="+mn-lt"/>
              </a:rPr>
              <a:t> (cont’d)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3E98-F21A-4739-A246-EE363C5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NetworkTask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클래스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서버 접속 설정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서버로 전송하기 전에 서버와의 통신 설정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서버 접속 주소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서버 접속 속성 설정</a:t>
            </a:r>
            <a:endParaRPr lang="en-US" altLang="ko-KR" dirty="0">
              <a:latin typeface="+mn-lt"/>
            </a:endParaRPr>
          </a:p>
          <a:p>
            <a:pPr lvl="3"/>
            <a:r>
              <a:rPr lang="ko-KR" altLang="en-US" dirty="0">
                <a:latin typeface="+mn-lt"/>
              </a:rPr>
              <a:t>서버 접속 주소를 통한 연결 객체 생성</a:t>
            </a:r>
            <a:endParaRPr lang="en-US" altLang="ko-KR" dirty="0">
              <a:latin typeface="+mn-lt"/>
            </a:endParaRPr>
          </a:p>
          <a:p>
            <a:pPr lvl="3"/>
            <a:r>
              <a:rPr lang="ko-KR" altLang="en-US" dirty="0">
                <a:latin typeface="+mn-lt"/>
              </a:rPr>
              <a:t>연결 요청 제한 시간</a:t>
            </a:r>
            <a:endParaRPr lang="en-US" altLang="ko-KR" dirty="0">
              <a:latin typeface="+mn-lt"/>
            </a:endParaRPr>
          </a:p>
          <a:p>
            <a:pPr lvl="3"/>
            <a:r>
              <a:rPr lang="ko-KR" altLang="en-US" dirty="0">
                <a:latin typeface="+mn-lt"/>
              </a:rPr>
              <a:t>요청 방식</a:t>
            </a:r>
            <a:endParaRPr lang="en-US" altLang="ko-KR" dirty="0">
              <a:latin typeface="+mn-lt"/>
              <a:sym typeface="Wingdings" pitchFamily="2" charset="2"/>
            </a:endParaRPr>
          </a:p>
          <a:p>
            <a:pPr lvl="3"/>
            <a:r>
              <a:rPr lang="ko-KR" altLang="en-US" dirty="0">
                <a:latin typeface="+mn-lt"/>
              </a:rPr>
              <a:t>전송 데이터의 형태 지정 등</a:t>
            </a:r>
            <a:endParaRPr lang="en-US" altLang="ko-KR" dirty="0">
              <a:latin typeface="+mn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7208EBD-A852-43F3-BB17-AC6285B29CBC}"/>
              </a:ext>
            </a:extLst>
          </p:cNvPr>
          <p:cNvSpPr/>
          <p:nvPr/>
        </p:nvSpPr>
        <p:spPr>
          <a:xfrm>
            <a:off x="3210555" y="213053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3</a:t>
            </a:r>
            <a:endParaRPr kumimoji="1" lang="ko-Kore-KR" altLang="en-US" sz="16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B06E593-87AA-4F6A-A568-2637AE038DFE}"/>
              </a:ext>
            </a:extLst>
          </p:cNvPr>
          <p:cNvSpPr/>
          <p:nvPr/>
        </p:nvSpPr>
        <p:spPr>
          <a:xfrm>
            <a:off x="2822842" y="186560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2</a:t>
            </a:r>
            <a:endParaRPr kumimoji="1" lang="ko-Kore-KR" altLang="en-US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E98418-61A8-4727-BCFF-209835D4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50" y="2568199"/>
            <a:ext cx="5666675" cy="320077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73270C-0E38-4DD5-8A53-752B19394C80}"/>
              </a:ext>
            </a:extLst>
          </p:cNvPr>
          <p:cNvSpPr/>
          <p:nvPr/>
        </p:nvSpPr>
        <p:spPr>
          <a:xfrm>
            <a:off x="6346206" y="2916077"/>
            <a:ext cx="3748054" cy="292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1B0CA7-9DA7-490E-903C-5F34CF8265D9}"/>
              </a:ext>
            </a:extLst>
          </p:cNvPr>
          <p:cNvSpPr/>
          <p:nvPr/>
        </p:nvSpPr>
        <p:spPr>
          <a:xfrm>
            <a:off x="6357587" y="3332183"/>
            <a:ext cx="5251707" cy="1705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78D6A3-507F-414C-B92C-5CDD56BE3E6E}"/>
              </a:ext>
            </a:extLst>
          </p:cNvPr>
          <p:cNvSpPr/>
          <p:nvPr/>
        </p:nvSpPr>
        <p:spPr>
          <a:xfrm>
            <a:off x="6056261" y="2940749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2</a:t>
            </a:r>
            <a:endParaRPr kumimoji="1" lang="ko-Kore-KR" altLang="en-US" sz="1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96218A3-0BC9-4023-9DE6-5C4EAF48FC59}"/>
              </a:ext>
            </a:extLst>
          </p:cNvPr>
          <p:cNvSpPr/>
          <p:nvPr/>
        </p:nvSpPr>
        <p:spPr>
          <a:xfrm>
            <a:off x="6056261" y="4063756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3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4514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CD3-F46D-44DD-B174-AC024B0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lt"/>
              </a:rPr>
              <a:t>서버로 데이터 전송</a:t>
            </a:r>
            <a:r>
              <a:rPr kumimoji="1" lang="en-US" altLang="ko-KR" dirty="0">
                <a:latin typeface="+mj-lt"/>
              </a:rPr>
              <a:t> (cont’d)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3E98-F21A-4739-A246-EE363C5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NetworkTask</a:t>
            </a:r>
            <a:r>
              <a:rPr lang="en-US" altLang="ko-KR" dirty="0">
                <a:latin typeface="+mj-lt"/>
                <a:ea typeface="+mj-ea"/>
              </a:rPr>
              <a:t> </a:t>
            </a:r>
            <a:r>
              <a:rPr lang="ko-KR" altLang="en-US" dirty="0">
                <a:latin typeface="+mj-lt"/>
              </a:rPr>
              <a:t>클래스</a:t>
            </a:r>
            <a:endParaRPr lang="en-US" altLang="ko-KR" dirty="0">
              <a:latin typeface="+mj-lt"/>
              <a:ea typeface="+mj-ea"/>
            </a:endParaRPr>
          </a:p>
          <a:p>
            <a:pPr lvl="1"/>
            <a:r>
              <a:rPr lang="ko-KR" altLang="en-US" dirty="0">
                <a:latin typeface="+mj-lt"/>
                <a:ea typeface="+mj-ea"/>
              </a:rPr>
              <a:t>데이터 전송</a:t>
            </a:r>
            <a:endParaRPr lang="en-US" altLang="ko-KR" dirty="0">
              <a:latin typeface="+mj-lt"/>
              <a:ea typeface="+mj-ea"/>
            </a:endParaRPr>
          </a:p>
          <a:p>
            <a:pPr lvl="2"/>
            <a:r>
              <a:rPr lang="ko-KR" altLang="en-US" dirty="0">
                <a:latin typeface="+mj-lt"/>
                <a:ea typeface="+mj-ea"/>
              </a:rPr>
              <a:t>서버 연결 요청</a:t>
            </a:r>
            <a:endParaRPr lang="en-US" altLang="ko-KR" dirty="0">
              <a:latin typeface="+mj-lt"/>
              <a:ea typeface="+mj-ea"/>
            </a:endParaRPr>
          </a:p>
          <a:p>
            <a:pPr lvl="2"/>
            <a:r>
              <a:rPr lang="ko-KR" altLang="en-US" dirty="0">
                <a:latin typeface="+mj-lt"/>
                <a:ea typeface="+mj-ea"/>
              </a:rPr>
              <a:t>연결된 서버에 </a:t>
            </a:r>
            <a:r>
              <a:rPr lang="en-US" altLang="ko-KR" dirty="0" err="1">
                <a:latin typeface="+mj-lt"/>
                <a:ea typeface="+mj-ea"/>
              </a:rPr>
              <a:t>JSONArray</a:t>
            </a:r>
            <a:r>
              <a:rPr lang="ko-KR" altLang="en-US" dirty="0">
                <a:latin typeface="+mj-lt"/>
                <a:ea typeface="+mj-ea"/>
              </a:rPr>
              <a:t>형태의 데이터 전송</a:t>
            </a:r>
            <a:endParaRPr lang="en-US" altLang="ko-KR" dirty="0">
              <a:latin typeface="+mj-lt"/>
              <a:ea typeface="+mj-ea"/>
            </a:endParaRPr>
          </a:p>
          <a:p>
            <a:pPr lvl="2"/>
            <a:r>
              <a:rPr lang="ko-KR" altLang="en-US" dirty="0">
                <a:latin typeface="+mj-lt"/>
                <a:ea typeface="+mj-ea"/>
              </a:rPr>
              <a:t>전송 결과</a:t>
            </a:r>
            <a:endParaRPr lang="en-US" altLang="ko-KR" dirty="0">
              <a:latin typeface="+mj-lt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3EFBDE-2215-4577-94B4-E5924615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03" y="2785912"/>
            <a:ext cx="5781180" cy="282439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B46BEA-5808-4AF4-A328-F04A0E09303D}"/>
              </a:ext>
            </a:extLst>
          </p:cNvPr>
          <p:cNvSpPr/>
          <p:nvPr/>
        </p:nvSpPr>
        <p:spPr>
          <a:xfrm>
            <a:off x="6301728" y="3379070"/>
            <a:ext cx="3257658" cy="159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4A480-E594-46FD-9025-53C389AC56E3}"/>
              </a:ext>
            </a:extLst>
          </p:cNvPr>
          <p:cNvSpPr/>
          <p:nvPr/>
        </p:nvSpPr>
        <p:spPr>
          <a:xfrm>
            <a:off x="6301727" y="3538547"/>
            <a:ext cx="5173555" cy="518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54C3F0-7547-4ED2-98BF-E457A98526CC}"/>
              </a:ext>
            </a:extLst>
          </p:cNvPr>
          <p:cNvSpPr/>
          <p:nvPr/>
        </p:nvSpPr>
        <p:spPr>
          <a:xfrm>
            <a:off x="6301728" y="4235480"/>
            <a:ext cx="3257658" cy="159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+mj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EE474F-7811-43E1-9822-61DB9D7CB960}"/>
              </a:ext>
            </a:extLst>
          </p:cNvPr>
          <p:cNvSpPr/>
          <p:nvPr/>
        </p:nvSpPr>
        <p:spPr>
          <a:xfrm>
            <a:off x="2796163" y="162436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  <a:ea typeface="+mj-ea"/>
              </a:rPr>
              <a:t>4</a:t>
            </a:r>
            <a:endParaRPr kumimoji="1" lang="ko-Kore-KR" altLang="en-US" sz="1600" b="1" dirty="0">
              <a:latin typeface="+mj-lt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CA79FA-A3A3-4E56-9BD3-AB75AA3447C6}"/>
              </a:ext>
            </a:extLst>
          </p:cNvPr>
          <p:cNvSpPr/>
          <p:nvPr/>
        </p:nvSpPr>
        <p:spPr>
          <a:xfrm>
            <a:off x="5199380" y="188759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  <a:ea typeface="+mj-ea"/>
              </a:rPr>
              <a:t>5</a:t>
            </a:r>
            <a:endParaRPr kumimoji="1" lang="ko-Kore-KR" altLang="en-US" sz="1600" b="1" dirty="0">
              <a:latin typeface="+mj-lt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AAC909-3132-4A7A-A7C2-221C6E632F80}"/>
              </a:ext>
            </a:extLst>
          </p:cNvPr>
          <p:cNvSpPr/>
          <p:nvPr/>
        </p:nvSpPr>
        <p:spPr>
          <a:xfrm>
            <a:off x="2383039" y="2145891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  <a:ea typeface="+mj-ea"/>
              </a:rPr>
              <a:t>6</a:t>
            </a:r>
            <a:endParaRPr kumimoji="1" lang="ko-Kore-KR" altLang="en-US" sz="1600" b="1" dirty="0">
              <a:latin typeface="+mj-lt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634F695-7E41-44AB-BAF3-1952A29EEEF8}"/>
              </a:ext>
            </a:extLst>
          </p:cNvPr>
          <p:cNvSpPr/>
          <p:nvPr/>
        </p:nvSpPr>
        <p:spPr>
          <a:xfrm>
            <a:off x="5989633" y="3322094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  <a:ea typeface="+mj-ea"/>
              </a:rPr>
              <a:t>4</a:t>
            </a:r>
            <a:endParaRPr kumimoji="1" lang="ko-Kore-KR" altLang="en-US" sz="1600" b="1" dirty="0">
              <a:latin typeface="+mj-lt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0A74795-1414-42F7-BA19-9024BE3E986C}"/>
              </a:ext>
            </a:extLst>
          </p:cNvPr>
          <p:cNvSpPr/>
          <p:nvPr/>
        </p:nvSpPr>
        <p:spPr>
          <a:xfrm>
            <a:off x="5989633" y="3638037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  <a:ea typeface="+mj-ea"/>
              </a:rPr>
              <a:t>5</a:t>
            </a:r>
            <a:endParaRPr kumimoji="1" lang="ko-Kore-KR" altLang="en-US" sz="1600" b="1" dirty="0">
              <a:latin typeface="+mj-lt"/>
              <a:ea typeface="+mj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C525C-6A85-4062-87C1-66F7E9952D3D}"/>
              </a:ext>
            </a:extLst>
          </p:cNvPr>
          <p:cNvSpPr/>
          <p:nvPr/>
        </p:nvSpPr>
        <p:spPr>
          <a:xfrm>
            <a:off x="5989633" y="4196146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  <a:ea typeface="+mj-ea"/>
              </a:rPr>
              <a:t>6</a:t>
            </a:r>
            <a:endParaRPr kumimoji="1" lang="ko-Kore-KR" altLang="en-US" sz="16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4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3CE10-73B7-8040-B87F-88626895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lt"/>
              </a:rPr>
              <a:t>Contents</a:t>
            </a:r>
            <a:endParaRPr kumimoji="1" lang="ko-Kore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DBE14-A1CF-034C-96FC-1B48658E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latin typeface="+mj-lt"/>
              </a:rPr>
              <a:t>UI </a:t>
            </a:r>
            <a:r>
              <a:rPr kumimoji="1" lang="ko-KR" altLang="en-US" dirty="0">
                <a:latin typeface="+mj-lt"/>
              </a:rPr>
              <a:t>화면 구성</a:t>
            </a:r>
            <a:endParaRPr kumimoji="1" lang="en-US" altLang="ko-Kore-KR" dirty="0">
              <a:latin typeface="+mj-lt"/>
            </a:endParaRPr>
          </a:p>
          <a:p>
            <a:r>
              <a:rPr kumimoji="1" lang="ko-Kore-KR" altLang="en-US" dirty="0">
                <a:latin typeface="+mj-lt"/>
              </a:rPr>
              <a:t>데이터 별 서버 전송 준비</a:t>
            </a:r>
            <a:endParaRPr kumimoji="1" lang="en-US" altLang="ko-Kore-KR" dirty="0">
              <a:latin typeface="+mj-lt"/>
            </a:endParaRPr>
          </a:p>
          <a:p>
            <a:pPr lvl="1"/>
            <a:r>
              <a:rPr kumimoji="1" lang="ko-Kore-KR" altLang="en-US" dirty="0">
                <a:latin typeface="+mj-lt"/>
              </a:rPr>
              <a:t>전송 데이터 불러오기</a:t>
            </a:r>
            <a:endParaRPr kumimoji="1" lang="en-US" altLang="ko-Kore-KR" dirty="0">
              <a:latin typeface="+mj-lt"/>
            </a:endParaRPr>
          </a:p>
          <a:p>
            <a:pPr lvl="1"/>
            <a:r>
              <a:rPr kumimoji="1" lang="en-US" altLang="ko-Kore-KR" dirty="0">
                <a:latin typeface="+mj-lt"/>
              </a:rPr>
              <a:t>JSON </a:t>
            </a:r>
            <a:r>
              <a:rPr kumimoji="1" lang="ko-KR" altLang="en-US" dirty="0">
                <a:latin typeface="+mj-lt"/>
              </a:rPr>
              <a:t>형태로 변환</a:t>
            </a:r>
            <a:endParaRPr kumimoji="1" lang="en-US" altLang="ko-Kore-KR" dirty="0">
              <a:latin typeface="+mj-lt"/>
            </a:endParaRPr>
          </a:p>
          <a:p>
            <a:r>
              <a:rPr kumimoji="1" lang="ko-KR" altLang="en-US" dirty="0">
                <a:latin typeface="+mj-lt"/>
              </a:rPr>
              <a:t>서버로 데이터 전송</a:t>
            </a:r>
            <a:endParaRPr kumimoji="1"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97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291E0-0CF9-564F-92A5-3ACE4078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UI </a:t>
            </a:r>
            <a:r>
              <a:rPr kumimoji="1" lang="ko-KR" altLang="en-US" dirty="0"/>
              <a:t>화면 구성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AF3D5-6A55-5A42-9CDE-9F5A8D65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cs typeface="Times New Roman" panose="02020603050405020304" pitchFamily="18" charset="0"/>
              </a:rPr>
              <a:t>측정 모듈 선택 화면</a:t>
            </a:r>
            <a:endParaRPr lang="en-US" altLang="ko-KR" dirty="0">
              <a:cs typeface="Times New Roman" panose="02020603050405020304" pitchFamily="18" charset="0"/>
            </a:endParaRPr>
          </a:p>
          <a:p>
            <a:pPr lvl="1"/>
            <a:r>
              <a:rPr lang="ko-KR" altLang="en-US" dirty="0">
                <a:cs typeface="Times New Roman" panose="02020603050405020304" pitchFamily="18" charset="0"/>
              </a:rPr>
              <a:t>데이터 전송 버튼</a:t>
            </a:r>
            <a:endParaRPr lang="en-US" altLang="ko-KR" dirty="0">
              <a:cs typeface="Times New Roman" panose="02020603050405020304" pitchFamily="18" charset="0"/>
            </a:endParaRPr>
          </a:p>
          <a:p>
            <a:pPr lvl="2"/>
            <a:r>
              <a:rPr lang="ko-KR" altLang="en-US" dirty="0">
                <a:cs typeface="Times New Roman" panose="02020603050405020304" pitchFamily="18" charset="0"/>
              </a:rPr>
              <a:t>각 측정 모듈에 의해 스마트폰에 저장된 파일을 서버로 전송</a:t>
            </a:r>
            <a:endParaRPr lang="en-US" altLang="ko-KR" dirty="0"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FC167-6AF1-944F-8B30-D3F03649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058" y="1231006"/>
            <a:ext cx="4644266" cy="388153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22C3E4D-E1F8-BF4D-BEB9-B59C7D009994}"/>
              </a:ext>
            </a:extLst>
          </p:cNvPr>
          <p:cNvSpPr/>
          <p:nvPr/>
        </p:nvSpPr>
        <p:spPr>
          <a:xfrm>
            <a:off x="7337335" y="4059885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86EF815-2DE2-CB4C-B74D-DC065DB32DE6}"/>
              </a:ext>
            </a:extLst>
          </p:cNvPr>
          <p:cNvSpPr/>
          <p:nvPr/>
        </p:nvSpPr>
        <p:spPr>
          <a:xfrm>
            <a:off x="2800777" y="1362759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87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A8A17-BA46-8845-8449-0BBE24A8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lt"/>
              </a:rPr>
              <a:t>UI </a:t>
            </a:r>
            <a:r>
              <a:rPr kumimoji="1" lang="ko-KR" altLang="en-US" dirty="0">
                <a:latin typeface="+mj-lt"/>
              </a:rPr>
              <a:t>화면 구성 </a:t>
            </a:r>
            <a:r>
              <a:rPr kumimoji="1" lang="en-US" altLang="ko-KR" dirty="0">
                <a:latin typeface="+mj-lt"/>
              </a:rPr>
              <a:t>(cont’d)</a:t>
            </a:r>
            <a:endParaRPr kumimoji="1" lang="ko-Kore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6EA6B-B6BE-2E42-A4CE-6DAEBD4B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>
                <a:latin typeface="+mj-lt"/>
              </a:rPr>
              <a:t>OnclickListener</a:t>
            </a:r>
            <a:r>
              <a:rPr kumimoji="1" lang="en-US" altLang="en-US" dirty="0">
                <a:latin typeface="+mj-lt"/>
              </a:rPr>
              <a:t>() </a:t>
            </a:r>
            <a:r>
              <a:rPr kumimoji="1" lang="ko-KR" altLang="en-US" dirty="0">
                <a:latin typeface="+mj-lt"/>
              </a:rPr>
              <a:t>함수</a:t>
            </a:r>
            <a:endParaRPr kumimoji="1" lang="en-US" altLang="ko-KR" dirty="0">
              <a:latin typeface="+mj-lt"/>
            </a:endParaRPr>
          </a:p>
          <a:p>
            <a:pPr lvl="1"/>
            <a:r>
              <a:rPr kumimoji="1" lang="en-US" altLang="en-US" dirty="0" err="1">
                <a:latin typeface="+mj-lt"/>
              </a:rPr>
              <a:t>send_data</a:t>
            </a:r>
            <a:r>
              <a:rPr kumimoji="1" lang="en-US" altLang="en-US" dirty="0">
                <a:latin typeface="+mj-lt"/>
              </a:rPr>
              <a:t> </a:t>
            </a:r>
            <a:r>
              <a:rPr kumimoji="1" lang="ko-KR" altLang="en-US" dirty="0">
                <a:latin typeface="+mj-lt"/>
              </a:rPr>
              <a:t>버튼</a:t>
            </a:r>
            <a:r>
              <a:rPr kumimoji="1" lang="en-US" altLang="en-US" dirty="0">
                <a:latin typeface="+mj-lt"/>
              </a:rPr>
              <a:t> : </a:t>
            </a:r>
            <a:r>
              <a:rPr kumimoji="1" lang="ko-KR" altLang="en-US" dirty="0">
                <a:latin typeface="+mj-lt"/>
              </a:rPr>
              <a:t>데이터를 서버로 전송하는 버튼</a:t>
            </a:r>
            <a:endParaRPr kumimoji="1" lang="en-US" altLang="ko-KR" dirty="0">
              <a:latin typeface="+mj-lt"/>
            </a:endParaRPr>
          </a:p>
          <a:p>
            <a:pPr lvl="1"/>
            <a:r>
              <a:rPr kumimoji="1" lang="ko-KR" altLang="en-US" dirty="0">
                <a:latin typeface="+mj-lt"/>
              </a:rPr>
              <a:t>데이터 타입에 맞춰 </a:t>
            </a:r>
            <a:r>
              <a:rPr kumimoji="1" lang="en-US" altLang="ko-KR" dirty="0">
                <a:latin typeface="+mj-lt"/>
              </a:rPr>
              <a:t>Json </a:t>
            </a:r>
            <a:r>
              <a:rPr kumimoji="1" lang="ko-KR" altLang="en-US" dirty="0">
                <a:latin typeface="+mj-lt"/>
              </a:rPr>
              <a:t>데이터 생성</a:t>
            </a:r>
            <a:endParaRPr kumimoji="1" lang="en-US" altLang="ko-KR" dirty="0">
              <a:latin typeface="+mj-lt"/>
            </a:endParaRPr>
          </a:p>
          <a:p>
            <a:pPr lvl="2"/>
            <a:r>
              <a:rPr kumimoji="1" lang="en-US" altLang="ko-KR" dirty="0" err="1">
                <a:latin typeface="+mj-lt"/>
              </a:rPr>
              <a:t>JsonForSensor</a:t>
            </a:r>
            <a:endParaRPr kumimoji="1" lang="en-US" altLang="ko-KR" dirty="0">
              <a:latin typeface="+mj-lt"/>
            </a:endParaRPr>
          </a:p>
          <a:p>
            <a:pPr lvl="2"/>
            <a:r>
              <a:rPr kumimoji="1" lang="en-US" altLang="ko-KR" dirty="0" err="1">
                <a:latin typeface="+mj-lt"/>
              </a:rPr>
              <a:t>JsonForWiFi</a:t>
            </a:r>
            <a:endParaRPr kumimoji="1" lang="en-US" altLang="ko-KR" dirty="0">
              <a:latin typeface="+mj-lt"/>
            </a:endParaRPr>
          </a:p>
          <a:p>
            <a:pPr lvl="2"/>
            <a:r>
              <a:rPr kumimoji="1" lang="en-US" altLang="ko-KR" dirty="0" err="1">
                <a:latin typeface="+mj-lt"/>
              </a:rPr>
              <a:t>JsonForBLE</a:t>
            </a:r>
            <a:endParaRPr kumimoji="1" lang="en-US" altLang="ko-KR" dirty="0">
              <a:latin typeface="+mj-lt"/>
            </a:endParaRPr>
          </a:p>
          <a:p>
            <a:pPr lvl="1"/>
            <a:r>
              <a:rPr kumimoji="1" lang="en-US" altLang="ko-KR" dirty="0" err="1">
                <a:latin typeface="+mj-lt"/>
              </a:rPr>
              <a:t>NetworkTask</a:t>
            </a:r>
            <a:r>
              <a:rPr kumimoji="1" lang="ko-KR" altLang="en-US" dirty="0">
                <a:latin typeface="+mj-lt"/>
              </a:rPr>
              <a:t> 객체 생성</a:t>
            </a:r>
            <a:endParaRPr kumimoji="1" lang="en-US" altLang="ko-KR" dirty="0">
              <a:latin typeface="+mj-lt"/>
            </a:endParaRPr>
          </a:p>
          <a:p>
            <a:pPr lvl="2"/>
            <a:r>
              <a:rPr kumimoji="1" lang="ko-KR" altLang="en-US" dirty="0">
                <a:latin typeface="+mj-lt"/>
              </a:rPr>
              <a:t>생성자로 데이터 전달</a:t>
            </a:r>
            <a:endParaRPr kumimoji="1" lang="en-US" altLang="ko-KR" dirty="0">
              <a:latin typeface="+mj-lt"/>
            </a:endParaRPr>
          </a:p>
          <a:p>
            <a:pPr lvl="3"/>
            <a:r>
              <a:rPr kumimoji="1" lang="ko-KR" altLang="en-US" dirty="0">
                <a:latin typeface="+mj-lt"/>
              </a:rPr>
              <a:t>데이터 타입</a:t>
            </a:r>
            <a:endParaRPr kumimoji="1" lang="en-US" altLang="ko-KR" dirty="0">
              <a:latin typeface="+mj-lt"/>
            </a:endParaRPr>
          </a:p>
          <a:p>
            <a:pPr lvl="4"/>
            <a:r>
              <a:rPr kumimoji="1" lang="en-US" altLang="ko-KR" dirty="0">
                <a:latin typeface="+mj-lt"/>
              </a:rPr>
              <a:t>Sensor</a:t>
            </a:r>
          </a:p>
          <a:p>
            <a:pPr lvl="4"/>
            <a:r>
              <a:rPr kumimoji="1" lang="en-US" altLang="ko-KR" dirty="0" err="1">
                <a:latin typeface="+mj-lt"/>
              </a:rPr>
              <a:t>WiFi</a:t>
            </a:r>
            <a:endParaRPr kumimoji="1" lang="en-US" altLang="ko-KR" dirty="0">
              <a:latin typeface="+mj-lt"/>
            </a:endParaRPr>
          </a:p>
          <a:p>
            <a:pPr lvl="4"/>
            <a:r>
              <a:rPr kumimoji="1" lang="en-US" altLang="ko-KR" dirty="0">
                <a:latin typeface="+mj-lt"/>
              </a:rPr>
              <a:t>BLE</a:t>
            </a:r>
          </a:p>
          <a:p>
            <a:pPr lvl="3"/>
            <a:r>
              <a:rPr kumimoji="1" lang="en-US" altLang="ko-KR" dirty="0">
                <a:latin typeface="+mj-lt"/>
              </a:rPr>
              <a:t>Json</a:t>
            </a:r>
            <a:r>
              <a:rPr kumimoji="1" lang="ko-KR" altLang="en-US" dirty="0">
                <a:latin typeface="+mj-lt"/>
              </a:rPr>
              <a:t> 데이터</a:t>
            </a:r>
            <a:endParaRPr kumimoji="1" lang="en-US" altLang="ko-KR" dirty="0">
              <a:latin typeface="+mj-lt"/>
            </a:endParaRPr>
          </a:p>
          <a:p>
            <a:pPr lvl="2"/>
            <a:r>
              <a:rPr kumimoji="1" lang="ko-KR" altLang="en-US" dirty="0">
                <a:latin typeface="+mj-lt"/>
              </a:rPr>
              <a:t>데이터 전송</a:t>
            </a:r>
            <a:endParaRPr kumimoji="1" lang="en-US" altLang="ko-KR" dirty="0">
              <a:latin typeface="+mj-lt"/>
            </a:endParaRPr>
          </a:p>
          <a:p>
            <a:pPr marL="1371600" lvl="3" indent="0">
              <a:buNone/>
            </a:pPr>
            <a:endParaRPr kumimoji="1" lang="ko-Kore-KR" altLang="en-US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FBEDE6-773F-4F05-B3D5-D870B9B3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13" y="2410933"/>
            <a:ext cx="8064321" cy="28065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B50209-3F18-44B1-9CAE-C1ED1D30BA92}"/>
              </a:ext>
            </a:extLst>
          </p:cNvPr>
          <p:cNvSpPr/>
          <p:nvPr/>
        </p:nvSpPr>
        <p:spPr>
          <a:xfrm>
            <a:off x="4291979" y="2631706"/>
            <a:ext cx="6125011" cy="980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87E254-CB69-423C-BD4D-49FA06A88E80}"/>
              </a:ext>
            </a:extLst>
          </p:cNvPr>
          <p:cNvSpPr/>
          <p:nvPr/>
        </p:nvSpPr>
        <p:spPr>
          <a:xfrm>
            <a:off x="3982579" y="3000408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D92FE9-441C-45E7-91A9-2E886F5E9B54}"/>
              </a:ext>
            </a:extLst>
          </p:cNvPr>
          <p:cNvSpPr/>
          <p:nvPr/>
        </p:nvSpPr>
        <p:spPr>
          <a:xfrm>
            <a:off x="4297134" y="3848269"/>
            <a:ext cx="7607996" cy="1175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C905931-93AE-4C4E-8B37-B81836B04CAD}"/>
              </a:ext>
            </a:extLst>
          </p:cNvPr>
          <p:cNvSpPr/>
          <p:nvPr/>
        </p:nvSpPr>
        <p:spPr>
          <a:xfrm>
            <a:off x="3982579" y="4314426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C1324A-8282-4A29-9946-CE5698664E36}"/>
              </a:ext>
            </a:extLst>
          </p:cNvPr>
          <p:cNvSpPr/>
          <p:nvPr/>
        </p:nvSpPr>
        <p:spPr>
          <a:xfrm>
            <a:off x="4479962" y="1639084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12E068-1C3B-46D0-A1EA-E8B90B46C364}"/>
              </a:ext>
            </a:extLst>
          </p:cNvPr>
          <p:cNvSpPr/>
          <p:nvPr/>
        </p:nvSpPr>
        <p:spPr>
          <a:xfrm>
            <a:off x="3206973" y="269073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694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A8A17-BA46-8845-8449-0BBE24A8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lt"/>
              </a:rPr>
              <a:t>UI </a:t>
            </a:r>
            <a:r>
              <a:rPr kumimoji="1" lang="ko-KR" altLang="en-US" dirty="0">
                <a:latin typeface="+mj-lt"/>
              </a:rPr>
              <a:t>화면 구성 </a:t>
            </a:r>
            <a:r>
              <a:rPr kumimoji="1" lang="en-US" altLang="ko-KR" dirty="0">
                <a:latin typeface="+mj-lt"/>
              </a:rPr>
              <a:t>(cont’d)</a:t>
            </a:r>
            <a:endParaRPr kumimoji="1" lang="ko-Kore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6EA6B-B6BE-2E42-A4CE-6DAEBD4B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>
                <a:latin typeface="+mj-lt"/>
              </a:rPr>
              <a:t>getFileList</a:t>
            </a:r>
            <a:r>
              <a:rPr kumimoji="1" lang="en-US" altLang="en-US" dirty="0">
                <a:latin typeface="+mj-lt"/>
              </a:rPr>
              <a:t>() </a:t>
            </a:r>
            <a:r>
              <a:rPr kumimoji="1" lang="ko-KR" altLang="en-US" dirty="0">
                <a:latin typeface="+mj-lt"/>
              </a:rPr>
              <a:t>함수</a:t>
            </a:r>
            <a:endParaRPr kumimoji="1" lang="en-US" altLang="ko-KR" dirty="0">
              <a:latin typeface="+mj-lt"/>
            </a:endParaRPr>
          </a:p>
          <a:p>
            <a:pPr lvl="1"/>
            <a:r>
              <a:rPr kumimoji="1" lang="ko-KR" altLang="en-US" dirty="0">
                <a:latin typeface="+mj-lt"/>
              </a:rPr>
              <a:t>내부 저장소에 저장된 전체 파일 경로 목록</a:t>
            </a:r>
            <a:r>
              <a:rPr kumimoji="1" lang="en-US" altLang="ko-KR" dirty="0">
                <a:latin typeface="+mj-lt"/>
              </a:rPr>
              <a:t>(</a:t>
            </a:r>
            <a:r>
              <a:rPr kumimoji="1" lang="en-US" altLang="ko-KR" dirty="0" err="1">
                <a:latin typeface="+mj-lt"/>
              </a:rPr>
              <a:t>fileList</a:t>
            </a:r>
            <a:r>
              <a:rPr kumimoji="1" lang="en-US" altLang="ko-KR" dirty="0">
                <a:latin typeface="+mj-lt"/>
              </a:rPr>
              <a:t>)</a:t>
            </a:r>
            <a:r>
              <a:rPr kumimoji="1" lang="ko-KR" altLang="en-US" dirty="0">
                <a:latin typeface="+mj-lt"/>
              </a:rPr>
              <a:t>을 생성</a:t>
            </a:r>
            <a:endParaRPr kumimoji="1" lang="en-US" altLang="ko-KR" dirty="0">
              <a:latin typeface="+mj-lt"/>
            </a:endParaRPr>
          </a:p>
          <a:p>
            <a:pPr lvl="2"/>
            <a:r>
              <a:rPr kumimoji="1" lang="en-US" altLang="ko-KR" dirty="0" err="1">
                <a:latin typeface="+mj-lt"/>
              </a:rPr>
              <a:t>fileList</a:t>
            </a:r>
            <a:r>
              <a:rPr kumimoji="1" lang="en-US" altLang="ko-KR" dirty="0">
                <a:latin typeface="+mj-lt"/>
              </a:rPr>
              <a:t>: “</a:t>
            </a:r>
            <a:r>
              <a:rPr kumimoji="1" lang="ko-KR" altLang="en-US" dirty="0">
                <a:latin typeface="+mj-lt"/>
              </a:rPr>
              <a:t>내부 저장소 디렉토리 경로 </a:t>
            </a:r>
            <a:r>
              <a:rPr kumimoji="1" lang="en-US" altLang="ko-KR" dirty="0">
                <a:latin typeface="+mj-lt"/>
              </a:rPr>
              <a:t>+ </a:t>
            </a:r>
            <a:r>
              <a:rPr kumimoji="1" lang="ko-KR" altLang="en-US" dirty="0">
                <a:latin typeface="+mj-lt"/>
              </a:rPr>
              <a:t>파일 이름</a:t>
            </a:r>
            <a:r>
              <a:rPr kumimoji="1" lang="en-US" altLang="ko-KR" dirty="0">
                <a:latin typeface="+mj-lt"/>
              </a:rPr>
              <a:t>”</a:t>
            </a:r>
            <a:r>
              <a:rPr kumimoji="1" lang="ko-KR" altLang="en-US" dirty="0" err="1">
                <a:latin typeface="+mj-lt"/>
              </a:rPr>
              <a:t>으로</a:t>
            </a:r>
            <a:r>
              <a:rPr kumimoji="1" lang="ko-KR" altLang="en-US" dirty="0">
                <a:latin typeface="+mj-lt"/>
              </a:rPr>
              <a:t> 구성된 </a:t>
            </a:r>
            <a:r>
              <a:rPr kumimoji="1" lang="en-US" altLang="ko-KR" dirty="0">
                <a:latin typeface="+mj-lt"/>
              </a:rPr>
              <a:t>String </a:t>
            </a:r>
            <a:r>
              <a:rPr kumimoji="1" lang="ko-KR" altLang="en-US" dirty="0">
                <a:latin typeface="+mj-lt"/>
              </a:rPr>
              <a:t>타입의 값이 저장됨</a:t>
            </a:r>
            <a:endParaRPr kumimoji="1" lang="en-US" altLang="ko-KR" dirty="0">
              <a:latin typeface="+mj-lt"/>
            </a:endParaRPr>
          </a:p>
          <a:p>
            <a:pPr lvl="1"/>
            <a:r>
              <a:rPr kumimoji="1" lang="ko-KR" altLang="en-US" dirty="0">
                <a:latin typeface="+mj-lt"/>
              </a:rPr>
              <a:t>경로 설정</a:t>
            </a:r>
            <a:endParaRPr kumimoji="1" lang="en-US" altLang="ko-KR" dirty="0">
              <a:latin typeface="+mj-lt"/>
            </a:endParaRPr>
          </a:p>
          <a:p>
            <a:pPr lvl="2"/>
            <a:r>
              <a:rPr kumimoji="1" lang="en-US" altLang="ko-KR" dirty="0" err="1">
                <a:latin typeface="+mj-lt"/>
              </a:rPr>
              <a:t>dtype</a:t>
            </a:r>
            <a:r>
              <a:rPr kumimoji="1" lang="en-US" altLang="ko-KR" dirty="0">
                <a:latin typeface="+mj-lt"/>
              </a:rPr>
              <a:t> : </a:t>
            </a:r>
            <a:r>
              <a:rPr kumimoji="1" lang="ko-KR" altLang="en-US" dirty="0">
                <a:latin typeface="+mj-lt"/>
              </a:rPr>
              <a:t>가져올 데이터 타입</a:t>
            </a:r>
            <a:endParaRPr kumimoji="1" lang="en-US" altLang="ko-KR" dirty="0">
              <a:latin typeface="+mj-lt"/>
            </a:endParaRPr>
          </a:p>
          <a:p>
            <a:pPr lvl="1"/>
            <a:r>
              <a:rPr kumimoji="1" lang="ko-KR" altLang="en-US" dirty="0">
                <a:latin typeface="+mj-lt"/>
              </a:rPr>
              <a:t>설정된 경로에 존재하는 모든 파일 목록</a:t>
            </a:r>
            <a:r>
              <a:rPr kumimoji="1" lang="en-US" altLang="ko-KR" dirty="0">
                <a:latin typeface="+mj-lt"/>
              </a:rPr>
              <a:t>(list)</a:t>
            </a:r>
            <a:r>
              <a:rPr kumimoji="1" lang="ko-KR" altLang="en-US" dirty="0">
                <a:latin typeface="+mj-lt"/>
              </a:rPr>
              <a:t> 가져오기</a:t>
            </a:r>
            <a:endParaRPr kumimoji="1" lang="en-US" altLang="ko-KR" dirty="0">
              <a:latin typeface="+mj-lt"/>
            </a:endParaRPr>
          </a:p>
          <a:p>
            <a:pPr lvl="1"/>
            <a:r>
              <a:rPr kumimoji="1" lang="ko-KR" altLang="en-US" dirty="0">
                <a:latin typeface="+mj-lt"/>
              </a:rPr>
              <a:t>가져온 파일 목록을 이용하여</a:t>
            </a:r>
            <a:r>
              <a:rPr kumimoji="1" lang="en-US" altLang="ko-KR" dirty="0">
                <a:latin typeface="+mj-lt"/>
              </a:rPr>
              <a:t>, </a:t>
            </a:r>
            <a:r>
              <a:rPr kumimoji="1" lang="ko-KR" altLang="en-US" dirty="0">
                <a:latin typeface="+mj-lt"/>
              </a:rPr>
              <a:t>파일 경로 생성</a:t>
            </a:r>
            <a:endParaRPr kumimoji="1" lang="en-US" altLang="ko-KR" dirty="0">
              <a:latin typeface="+mj-lt"/>
            </a:endParaRPr>
          </a:p>
          <a:p>
            <a:pPr lvl="2"/>
            <a:r>
              <a:rPr kumimoji="1" lang="ko-KR" altLang="en-US" dirty="0">
                <a:latin typeface="+mj-lt"/>
              </a:rPr>
              <a:t>디렉토리 경로 </a:t>
            </a:r>
            <a:r>
              <a:rPr kumimoji="1" lang="en-US" altLang="ko-KR" dirty="0">
                <a:latin typeface="+mj-lt"/>
              </a:rPr>
              <a:t>+ </a:t>
            </a:r>
            <a:r>
              <a:rPr kumimoji="1" lang="ko-KR" altLang="en-US" dirty="0">
                <a:latin typeface="+mj-lt"/>
              </a:rPr>
              <a:t>파일 이름</a:t>
            </a:r>
            <a:endParaRPr kumimoji="1" lang="en-US" altLang="ko-KR" dirty="0">
              <a:latin typeface="+mj-lt"/>
            </a:endParaRPr>
          </a:p>
          <a:p>
            <a:pPr lvl="1"/>
            <a:r>
              <a:rPr kumimoji="1" lang="en-US" altLang="ko-KR" dirty="0" err="1">
                <a:latin typeface="+mj-lt"/>
              </a:rPr>
              <a:t>ArrayList</a:t>
            </a:r>
            <a:r>
              <a:rPr kumimoji="1" lang="en-US" altLang="ko-KR" dirty="0">
                <a:latin typeface="+mj-lt"/>
              </a:rPr>
              <a:t> </a:t>
            </a:r>
            <a:r>
              <a:rPr kumimoji="1" lang="ko-KR" altLang="en-US" dirty="0">
                <a:latin typeface="+mj-lt"/>
              </a:rPr>
              <a:t>반환</a:t>
            </a:r>
            <a:endParaRPr kumimoji="1" lang="en-US" altLang="ko-KR" dirty="0">
              <a:latin typeface="+mj-lt"/>
            </a:endParaRPr>
          </a:p>
          <a:p>
            <a:pPr lvl="1"/>
            <a:endParaRPr kumimoji="1" lang="en-US" altLang="ko-KR" dirty="0">
              <a:latin typeface="+mj-lt"/>
            </a:endParaRPr>
          </a:p>
          <a:p>
            <a:pPr marL="1371600" lvl="3" indent="0">
              <a:buNone/>
            </a:pPr>
            <a:endParaRPr kumimoji="1" lang="ko-Kore-KR" altLang="en-US" dirty="0">
              <a:latin typeface="+mj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441C32C-49D5-4934-A3F5-46F237648A42}"/>
              </a:ext>
            </a:extLst>
          </p:cNvPr>
          <p:cNvSpPr/>
          <p:nvPr/>
        </p:nvSpPr>
        <p:spPr>
          <a:xfrm>
            <a:off x="2067942" y="1888637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A1BFE3-7906-4811-AE2C-66052EF57899}"/>
              </a:ext>
            </a:extLst>
          </p:cNvPr>
          <p:cNvSpPr/>
          <p:nvPr/>
        </p:nvSpPr>
        <p:spPr>
          <a:xfrm>
            <a:off x="5215340" y="2739831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3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B51A30-98BB-4E20-B026-23BC59885A75}"/>
              </a:ext>
            </a:extLst>
          </p:cNvPr>
          <p:cNvSpPr/>
          <p:nvPr/>
        </p:nvSpPr>
        <p:spPr>
          <a:xfrm>
            <a:off x="5975881" y="2440868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FEE478E-C24D-4749-AABF-9C660332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70" y="3609377"/>
            <a:ext cx="6734175" cy="2657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4F1878-7A6D-45A9-8F3D-623F8114152D}"/>
              </a:ext>
            </a:extLst>
          </p:cNvPr>
          <p:cNvSpPr/>
          <p:nvPr/>
        </p:nvSpPr>
        <p:spPr>
          <a:xfrm>
            <a:off x="5296024" y="3876603"/>
            <a:ext cx="6241552" cy="242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72C18B-121D-449B-BFBF-5EC0AD62872A}"/>
              </a:ext>
            </a:extLst>
          </p:cNvPr>
          <p:cNvSpPr/>
          <p:nvPr/>
        </p:nvSpPr>
        <p:spPr>
          <a:xfrm>
            <a:off x="4972506" y="387660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586B9A-838F-464A-80E5-45A4B585D19B}"/>
              </a:ext>
            </a:extLst>
          </p:cNvPr>
          <p:cNvSpPr/>
          <p:nvPr/>
        </p:nvSpPr>
        <p:spPr>
          <a:xfrm>
            <a:off x="5298144" y="4119437"/>
            <a:ext cx="6239432" cy="44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4AA7B61-8486-4021-9548-1CAE490BEDB7}"/>
              </a:ext>
            </a:extLst>
          </p:cNvPr>
          <p:cNvSpPr/>
          <p:nvPr/>
        </p:nvSpPr>
        <p:spPr>
          <a:xfrm>
            <a:off x="4972506" y="5066399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3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328354-5C83-4F2A-8FCB-4DB550FD0B66}"/>
              </a:ext>
            </a:extLst>
          </p:cNvPr>
          <p:cNvSpPr/>
          <p:nvPr/>
        </p:nvSpPr>
        <p:spPr>
          <a:xfrm>
            <a:off x="5289476" y="4711094"/>
            <a:ext cx="5504030" cy="953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535D60-264B-4FF8-B104-7774A275EA55}"/>
              </a:ext>
            </a:extLst>
          </p:cNvPr>
          <p:cNvSpPr/>
          <p:nvPr/>
        </p:nvSpPr>
        <p:spPr>
          <a:xfrm>
            <a:off x="4972506" y="4255467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4860D9-E6FC-4F30-A267-B510CB361B5B}"/>
              </a:ext>
            </a:extLst>
          </p:cNvPr>
          <p:cNvSpPr/>
          <p:nvPr/>
        </p:nvSpPr>
        <p:spPr>
          <a:xfrm>
            <a:off x="5292387" y="5660411"/>
            <a:ext cx="5501119" cy="44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A0F82B-7885-4930-B252-142BB2169BF7}"/>
              </a:ext>
            </a:extLst>
          </p:cNvPr>
          <p:cNvSpPr/>
          <p:nvPr/>
        </p:nvSpPr>
        <p:spPr>
          <a:xfrm>
            <a:off x="4972506" y="5755914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4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96C14C-95D8-4E8F-966D-DF72FA8EBF43}"/>
              </a:ext>
            </a:extLst>
          </p:cNvPr>
          <p:cNvSpPr/>
          <p:nvPr/>
        </p:nvSpPr>
        <p:spPr>
          <a:xfrm>
            <a:off x="2438253" y="3275119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4</a:t>
            </a:r>
            <a:endParaRPr kumimoji="1" lang="ko-Kore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83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CD3-F46D-44DD-B174-AC024B0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전송 데이터 불러오기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3E98-F21A-4739-A246-EE363C5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JsonForSensor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클래스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Sensor</a:t>
            </a:r>
            <a:r>
              <a:rPr lang="ko-KR" altLang="en-US" dirty="0">
                <a:latin typeface="+mj-lt"/>
              </a:rPr>
              <a:t> 데이터 불러오기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파일 경로 추출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fileList</a:t>
            </a:r>
            <a:r>
              <a:rPr lang="en-US" altLang="ko-KR" dirty="0">
                <a:latin typeface="+mj-lt"/>
              </a:rPr>
              <a:t> : </a:t>
            </a:r>
            <a:r>
              <a:rPr lang="ko-KR" altLang="en-US" dirty="0">
                <a:latin typeface="+mj-lt"/>
              </a:rPr>
              <a:t>파일명 리스트 </a:t>
            </a:r>
            <a:r>
              <a:rPr lang="en-US" altLang="ko-KR" dirty="0">
                <a:latin typeface="+mj-lt"/>
              </a:rPr>
              <a:t>(.csv)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파일 읽기</a:t>
            </a:r>
            <a:endParaRPr lang="en-US" altLang="ko-KR" dirty="0">
              <a:latin typeface="+mj-lt"/>
            </a:endParaRPr>
          </a:p>
          <a:p>
            <a:pPr lvl="2"/>
            <a:r>
              <a:rPr lang="ko-KR" altLang="en-US" dirty="0">
                <a:latin typeface="+mj-lt"/>
              </a:rPr>
              <a:t>파일을 라인별로 읽음</a:t>
            </a:r>
            <a:endParaRPr lang="en-US" altLang="ko-KR" dirty="0">
              <a:latin typeface="+mj-lt"/>
            </a:endParaRPr>
          </a:p>
          <a:p>
            <a:pPr lvl="2"/>
            <a:r>
              <a:rPr lang="ko-KR" altLang="en-US" dirty="0">
                <a:latin typeface="+mj-lt"/>
              </a:rPr>
              <a:t>각 라인의 데이터를 콤마</a:t>
            </a:r>
            <a:r>
              <a:rPr lang="en-US" altLang="ko-KR" dirty="0">
                <a:latin typeface="+mj-lt"/>
              </a:rPr>
              <a:t>(,)</a:t>
            </a:r>
            <a:r>
              <a:rPr lang="ko-KR" altLang="en-US" dirty="0">
                <a:latin typeface="+mj-lt"/>
              </a:rPr>
              <a:t>로 구분하여</a:t>
            </a:r>
            <a:r>
              <a:rPr lang="en-US" altLang="ko-KR" dirty="0">
                <a:latin typeface="+mj-lt"/>
              </a:rPr>
              <a:t>,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String </a:t>
            </a:r>
            <a:r>
              <a:rPr lang="ko-KR" altLang="en-US" dirty="0">
                <a:latin typeface="+mj-lt"/>
              </a:rPr>
              <a:t>배열에 저장</a:t>
            </a: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 err="1">
                <a:latin typeface="+mj-lt"/>
              </a:rPr>
              <a:t>JSONArray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생성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JsonData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객체 생성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>
                <a:latin typeface="+mj-lt"/>
              </a:rPr>
              <a:t>String </a:t>
            </a:r>
            <a:r>
              <a:rPr lang="ko-KR" altLang="en-US" dirty="0">
                <a:latin typeface="+mj-lt"/>
              </a:rPr>
              <a:t>배열에 저장되어 있는 </a:t>
            </a:r>
            <a:r>
              <a:rPr lang="en-US" altLang="ko-KR" dirty="0">
                <a:latin typeface="+mj-lt"/>
              </a:rPr>
              <a:t>Sensor </a:t>
            </a:r>
            <a:r>
              <a:rPr lang="ko-KR" altLang="en-US" dirty="0">
                <a:latin typeface="+mj-lt"/>
              </a:rPr>
              <a:t>데이터를 이용하여</a:t>
            </a:r>
            <a:br>
              <a:rPr lang="en-US" altLang="ko-KR" dirty="0">
                <a:latin typeface="+mj-lt"/>
              </a:rPr>
            </a:br>
            <a:r>
              <a:rPr lang="en-US" altLang="ko-KR" dirty="0" err="1">
                <a:latin typeface="+mj-lt"/>
              </a:rPr>
              <a:t>JSONObject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객체 생성</a:t>
            </a:r>
            <a:endParaRPr lang="en-US" altLang="ko-KR" dirty="0">
              <a:latin typeface="+mj-lt"/>
            </a:endParaRPr>
          </a:p>
          <a:p>
            <a:pPr lvl="2"/>
            <a:r>
              <a:rPr lang="en-US" altLang="ko-KR" dirty="0" err="1">
                <a:latin typeface="+mj-lt"/>
              </a:rPr>
              <a:t>JSONObject</a:t>
            </a:r>
            <a:r>
              <a:rPr lang="ko-KR" altLang="en-US" dirty="0">
                <a:latin typeface="+mj-lt"/>
              </a:rPr>
              <a:t>를 </a:t>
            </a:r>
            <a:r>
              <a:rPr lang="en-US" altLang="ko-KR" dirty="0" err="1">
                <a:latin typeface="+mj-lt"/>
              </a:rPr>
              <a:t>JSONArray</a:t>
            </a:r>
            <a:r>
              <a:rPr lang="ko-KR" altLang="en-US" dirty="0">
                <a:latin typeface="+mj-lt"/>
              </a:rPr>
              <a:t>에 저장</a:t>
            </a: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A5FD9B8-F668-42AC-AD5A-0C012A5132AF}"/>
              </a:ext>
            </a:extLst>
          </p:cNvPr>
          <p:cNvSpPr/>
          <p:nvPr/>
        </p:nvSpPr>
        <p:spPr>
          <a:xfrm>
            <a:off x="2540976" y="1645936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6D10A37-0A9B-4AF3-8241-9E7920C4560D}"/>
              </a:ext>
            </a:extLst>
          </p:cNvPr>
          <p:cNvSpPr/>
          <p:nvPr/>
        </p:nvSpPr>
        <p:spPr>
          <a:xfrm>
            <a:off x="4154642" y="4792136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latin typeface="+mj-lt"/>
              </a:rPr>
              <a:t>4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A0B6A9-09B1-4D55-81DC-B87F2FA6C807}"/>
              </a:ext>
            </a:extLst>
          </p:cNvPr>
          <p:cNvSpPr/>
          <p:nvPr/>
        </p:nvSpPr>
        <p:spPr>
          <a:xfrm>
            <a:off x="2059542" y="2490096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2C905E-40EC-4CC0-829B-C7E928088AF4}"/>
              </a:ext>
            </a:extLst>
          </p:cNvPr>
          <p:cNvSpPr/>
          <p:nvPr/>
        </p:nvSpPr>
        <p:spPr>
          <a:xfrm>
            <a:off x="3290162" y="4545920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3</a:t>
            </a:r>
            <a:endParaRPr kumimoji="1" lang="ko-Kore-KR" altLang="en-US" sz="1600" b="1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A6D88D-E09F-4F1D-ABC0-5B83A1DD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28" y="1115504"/>
            <a:ext cx="3000665" cy="681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D29084-6FC1-411A-A516-F112A8274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173" y="1115504"/>
            <a:ext cx="3000665" cy="786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11E6D8-7084-4BC8-A379-9E952FEA6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323" y="2078320"/>
            <a:ext cx="5754516" cy="4268694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15D735E7-88F9-4D1F-A2E4-BB367BEB1F27}"/>
              </a:ext>
            </a:extLst>
          </p:cNvPr>
          <p:cNvSpPr/>
          <p:nvPr/>
        </p:nvSpPr>
        <p:spPr>
          <a:xfrm>
            <a:off x="6511554" y="4067459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2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851582-33F7-4B95-B4E9-BFB7466FFC62}"/>
              </a:ext>
            </a:extLst>
          </p:cNvPr>
          <p:cNvSpPr/>
          <p:nvPr/>
        </p:nvSpPr>
        <p:spPr>
          <a:xfrm>
            <a:off x="6851103" y="4016894"/>
            <a:ext cx="3505250" cy="350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34EB26-7E8E-4AB4-8017-8FDD46038932}"/>
              </a:ext>
            </a:extLst>
          </p:cNvPr>
          <p:cNvSpPr/>
          <p:nvPr/>
        </p:nvSpPr>
        <p:spPr>
          <a:xfrm>
            <a:off x="6851103" y="4367221"/>
            <a:ext cx="5208096" cy="8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805C6B-0AF6-4837-8E6B-8BAF0887944A}"/>
              </a:ext>
            </a:extLst>
          </p:cNvPr>
          <p:cNvSpPr/>
          <p:nvPr/>
        </p:nvSpPr>
        <p:spPr>
          <a:xfrm>
            <a:off x="6851102" y="5191803"/>
            <a:ext cx="5208096" cy="28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DD8EB95-FED0-4711-B652-FBB53F2B579E}"/>
              </a:ext>
            </a:extLst>
          </p:cNvPr>
          <p:cNvSpPr/>
          <p:nvPr/>
        </p:nvSpPr>
        <p:spPr>
          <a:xfrm>
            <a:off x="6511554" y="4627815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+mj-lt"/>
              </a:rPr>
              <a:t>3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5AD5CD4-532F-498A-A6A5-EC8969E924C4}"/>
              </a:ext>
            </a:extLst>
          </p:cNvPr>
          <p:cNvSpPr/>
          <p:nvPr/>
        </p:nvSpPr>
        <p:spPr>
          <a:xfrm>
            <a:off x="6511554" y="5181175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latin typeface="+mj-lt"/>
              </a:rPr>
              <a:t>4</a:t>
            </a:r>
            <a:endParaRPr kumimoji="1" lang="ko-Kore-KR" altLang="en-US" sz="1600" b="1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1A4C95-F90D-44A7-A058-6E2FB39CC621}"/>
              </a:ext>
            </a:extLst>
          </p:cNvPr>
          <p:cNvSpPr/>
          <p:nvPr/>
        </p:nvSpPr>
        <p:spPr>
          <a:xfrm>
            <a:off x="6851101" y="3485690"/>
            <a:ext cx="3505250" cy="531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5A707FB-ED23-4839-B3E8-9E653420A7F7}"/>
              </a:ext>
            </a:extLst>
          </p:cNvPr>
          <p:cNvSpPr/>
          <p:nvPr/>
        </p:nvSpPr>
        <p:spPr>
          <a:xfrm>
            <a:off x="6511554" y="358100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+mj-lt"/>
              </a:rPr>
              <a:t>1</a:t>
            </a:r>
            <a:endParaRPr kumimoji="1" lang="ko-Kore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297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CD3-F46D-44DD-B174-AC024B0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전송 데이터 불러오기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3E98-F21A-4739-A246-EE363C5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JsonForWiFi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클래스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불러오기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 경로 추출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fileList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파일명 리스트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(.csv)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 읽기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파일을 라인별로 읽음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라인의 데이터를 콤마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구분하여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배열에 저장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JsonData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생성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배열에 저장되어 있는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데이터를 이용하여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생성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저장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A5FD9B8-F668-42AC-AD5A-0C012A5132AF}"/>
              </a:ext>
            </a:extLst>
          </p:cNvPr>
          <p:cNvSpPr/>
          <p:nvPr/>
        </p:nvSpPr>
        <p:spPr>
          <a:xfrm>
            <a:off x="2510154" y="163566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6D10A37-0A9B-4AF3-8241-9E7920C4560D}"/>
              </a:ext>
            </a:extLst>
          </p:cNvPr>
          <p:cNvSpPr/>
          <p:nvPr/>
        </p:nvSpPr>
        <p:spPr>
          <a:xfrm>
            <a:off x="4147519" y="4789570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A0B6A9-09B1-4D55-81DC-B87F2FA6C807}"/>
              </a:ext>
            </a:extLst>
          </p:cNvPr>
          <p:cNvSpPr/>
          <p:nvPr/>
        </p:nvSpPr>
        <p:spPr>
          <a:xfrm>
            <a:off x="2042595" y="2467880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2C905E-40EC-4CC0-829B-C7E928088AF4}"/>
              </a:ext>
            </a:extLst>
          </p:cNvPr>
          <p:cNvSpPr/>
          <p:nvPr/>
        </p:nvSpPr>
        <p:spPr>
          <a:xfrm>
            <a:off x="3282821" y="4546736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BD7729-49FE-4F2E-94F3-303CBC47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475" y="1067341"/>
            <a:ext cx="3030475" cy="811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2A8FAF-8E12-495E-BFAA-1621D72D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040"/>
            <a:ext cx="5968950" cy="449223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15D735E7-88F9-4D1F-A2E4-BB367BEB1F27}"/>
              </a:ext>
            </a:extLst>
          </p:cNvPr>
          <p:cNvSpPr/>
          <p:nvPr/>
        </p:nvSpPr>
        <p:spPr>
          <a:xfrm>
            <a:off x="6393346" y="4178590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851582-33F7-4B95-B4E9-BFB7466FFC62}"/>
              </a:ext>
            </a:extLst>
          </p:cNvPr>
          <p:cNvSpPr/>
          <p:nvPr/>
        </p:nvSpPr>
        <p:spPr>
          <a:xfrm>
            <a:off x="6717864" y="3446305"/>
            <a:ext cx="4021854" cy="5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34EB26-7E8E-4AB4-8017-8FDD46038932}"/>
              </a:ext>
            </a:extLst>
          </p:cNvPr>
          <p:cNvSpPr/>
          <p:nvPr/>
        </p:nvSpPr>
        <p:spPr>
          <a:xfrm>
            <a:off x="6717864" y="4491248"/>
            <a:ext cx="4805267" cy="528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805C6B-0AF6-4837-8E6B-8BAF0887944A}"/>
              </a:ext>
            </a:extLst>
          </p:cNvPr>
          <p:cNvSpPr/>
          <p:nvPr/>
        </p:nvSpPr>
        <p:spPr>
          <a:xfrm>
            <a:off x="6717864" y="5097226"/>
            <a:ext cx="4805267" cy="378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DD8EB95-FED0-4711-B652-FBB53F2B579E}"/>
              </a:ext>
            </a:extLst>
          </p:cNvPr>
          <p:cNvSpPr/>
          <p:nvPr/>
        </p:nvSpPr>
        <p:spPr>
          <a:xfrm>
            <a:off x="6393346" y="463454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5AD5CD4-532F-498A-A6A5-EC8969E924C4}"/>
              </a:ext>
            </a:extLst>
          </p:cNvPr>
          <p:cNvSpPr/>
          <p:nvPr/>
        </p:nvSpPr>
        <p:spPr>
          <a:xfrm>
            <a:off x="6393346" y="5164897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5A707FB-ED23-4839-B3E8-9E653420A7F7}"/>
              </a:ext>
            </a:extLst>
          </p:cNvPr>
          <p:cNvSpPr/>
          <p:nvPr/>
        </p:nvSpPr>
        <p:spPr>
          <a:xfrm>
            <a:off x="6393346" y="3606330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1A4C95-F90D-44A7-A058-6E2FB39CC621}"/>
              </a:ext>
            </a:extLst>
          </p:cNvPr>
          <p:cNvSpPr/>
          <p:nvPr/>
        </p:nvSpPr>
        <p:spPr>
          <a:xfrm>
            <a:off x="6717864" y="4111657"/>
            <a:ext cx="4003919" cy="37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7AF51D-AE6C-48E3-9294-C07EBBE1D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0530"/>
            <a:ext cx="2870690" cy="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4B27A-FB93-054E-BDCD-F8E986AF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전송 데이터 불러오기</a:t>
            </a:r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3EBE1-DD23-C446-AEAF-D6B661F9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JsonForBLE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클래스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 </a:t>
            </a:r>
            <a:r>
              <a: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신호 데이터 불러오기</a:t>
            </a:r>
            <a:endParaRPr kumimoji="1"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 경로 추출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fileList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파일명 리스트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(.csv)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 읽기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파일을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라인별로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읽음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라인의 데이터를 콤마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구분하여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배열에 저장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JsonData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생성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배열에 저장되어 있는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신호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데이터를 이용하여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객체 생성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저장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403AF88-B598-474E-84AF-3DFD5C9A4F83}"/>
              </a:ext>
            </a:extLst>
          </p:cNvPr>
          <p:cNvSpPr/>
          <p:nvPr/>
        </p:nvSpPr>
        <p:spPr>
          <a:xfrm>
            <a:off x="2510154" y="163566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294E87-B359-6F41-80A8-84E9D160F0F6}"/>
              </a:ext>
            </a:extLst>
          </p:cNvPr>
          <p:cNvSpPr/>
          <p:nvPr/>
        </p:nvSpPr>
        <p:spPr>
          <a:xfrm>
            <a:off x="4144730" y="4783739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8FB438-406B-1247-890A-CD5A92F5C4DE}"/>
              </a:ext>
            </a:extLst>
          </p:cNvPr>
          <p:cNvSpPr/>
          <p:nvPr/>
        </p:nvSpPr>
        <p:spPr>
          <a:xfrm>
            <a:off x="2058233" y="2487477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E953EFE-E292-8847-838F-4BFBD8D0C9FD}"/>
              </a:ext>
            </a:extLst>
          </p:cNvPr>
          <p:cNvSpPr/>
          <p:nvPr/>
        </p:nvSpPr>
        <p:spPr>
          <a:xfrm>
            <a:off x="3308454" y="4540905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D5BA7D-E944-4723-8CFD-2D6FFAD5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5" y="1012342"/>
            <a:ext cx="2998942" cy="8341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348D17-9DD4-4DA0-8A4C-3E14A4F1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428" y="1012342"/>
            <a:ext cx="3083764" cy="83418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7841375-524D-428A-9AC0-7A77B480F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03" y="1945341"/>
            <a:ext cx="6122532" cy="446760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F103CE8-34DF-4FD0-8442-377A2C9F8675}"/>
              </a:ext>
            </a:extLst>
          </p:cNvPr>
          <p:cNvSpPr/>
          <p:nvPr/>
        </p:nvSpPr>
        <p:spPr>
          <a:xfrm>
            <a:off x="6320297" y="4218404"/>
            <a:ext cx="242834" cy="2468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527D35-4347-4EA5-B250-EAE5C83333CC}"/>
              </a:ext>
            </a:extLst>
          </p:cNvPr>
          <p:cNvSpPr/>
          <p:nvPr/>
        </p:nvSpPr>
        <p:spPr>
          <a:xfrm>
            <a:off x="6666142" y="3545563"/>
            <a:ext cx="4468021" cy="529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BFD31C-EF99-4BC5-91D4-D636292555F8}"/>
              </a:ext>
            </a:extLst>
          </p:cNvPr>
          <p:cNvSpPr/>
          <p:nvPr/>
        </p:nvSpPr>
        <p:spPr>
          <a:xfrm>
            <a:off x="6665074" y="4174367"/>
            <a:ext cx="4468020" cy="334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3180DA-F3A8-4A1D-874A-13D6D05DBD69}"/>
              </a:ext>
            </a:extLst>
          </p:cNvPr>
          <p:cNvSpPr/>
          <p:nvPr/>
        </p:nvSpPr>
        <p:spPr>
          <a:xfrm>
            <a:off x="6665074" y="4509241"/>
            <a:ext cx="5338666" cy="56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140409-3F1C-45FC-A00D-C86F8201ABF0}"/>
              </a:ext>
            </a:extLst>
          </p:cNvPr>
          <p:cNvSpPr/>
          <p:nvPr/>
        </p:nvSpPr>
        <p:spPr>
          <a:xfrm>
            <a:off x="6320297" y="4680757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1DD83E-993F-48CF-BE97-1A6CF24F49D7}"/>
              </a:ext>
            </a:extLst>
          </p:cNvPr>
          <p:cNvSpPr/>
          <p:nvPr/>
        </p:nvSpPr>
        <p:spPr>
          <a:xfrm>
            <a:off x="6320297" y="5176618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DDD5FB-3AC3-41EA-B8FD-19757F54C907}"/>
              </a:ext>
            </a:extLst>
          </p:cNvPr>
          <p:cNvSpPr/>
          <p:nvPr/>
        </p:nvSpPr>
        <p:spPr>
          <a:xfrm>
            <a:off x="6665073" y="5127606"/>
            <a:ext cx="5270435" cy="340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7CE596-6EE6-40C1-A69F-B5D0DAB86DF3}"/>
              </a:ext>
            </a:extLst>
          </p:cNvPr>
          <p:cNvSpPr/>
          <p:nvPr/>
        </p:nvSpPr>
        <p:spPr>
          <a:xfrm>
            <a:off x="6320297" y="3698165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ko-Kore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2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CD3-F46D-44DD-B174-AC024B0D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n-lt"/>
              </a:rPr>
              <a:t>JSON </a:t>
            </a:r>
            <a:r>
              <a:rPr kumimoji="1" lang="ko-KR" altLang="en-US" dirty="0">
                <a:latin typeface="+mn-lt"/>
              </a:rPr>
              <a:t>형태로 변환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3E98-F21A-4739-A246-EE363C5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JsonDataForSensor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클래스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Sensor </a:t>
            </a:r>
            <a:r>
              <a:rPr lang="ko-KR" altLang="en-US" dirty="0">
                <a:latin typeface="+mn-lt"/>
              </a:rPr>
              <a:t>데이터에 대한 </a:t>
            </a:r>
            <a:r>
              <a:rPr lang="en-US" altLang="ko-KR" dirty="0" err="1">
                <a:latin typeface="+mn-lt"/>
              </a:rPr>
              <a:t>JSONObject</a:t>
            </a:r>
            <a:r>
              <a:rPr lang="ko-KR" altLang="en-US" dirty="0">
                <a:latin typeface="+mn-lt"/>
              </a:rPr>
              <a:t>를 생성하는 클래스</a:t>
            </a:r>
            <a:endParaRPr lang="en-US" altLang="ko-KR" dirty="0">
              <a:latin typeface="+mn-lt"/>
            </a:endParaRPr>
          </a:p>
          <a:p>
            <a:pPr lvl="2"/>
            <a:r>
              <a:rPr lang="en-US" altLang="ko-KR" dirty="0" err="1">
                <a:latin typeface="+mn-lt"/>
              </a:rPr>
              <a:t>JSONObject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객체 생성</a:t>
            </a:r>
            <a:endParaRPr lang="en-US" altLang="ko-KR" dirty="0">
              <a:latin typeface="+mn-lt"/>
            </a:endParaRPr>
          </a:p>
          <a:p>
            <a:pPr lvl="2"/>
            <a:r>
              <a:rPr lang="en-US" altLang="ko-KR" dirty="0" err="1">
                <a:latin typeface="+mn-lt"/>
              </a:rPr>
              <a:t>JSONObject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객체에 측정 데이터 저장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 err="1">
                <a:latin typeface="+mn-lt"/>
              </a:rPr>
              <a:t>main_action</a:t>
            </a:r>
            <a:r>
              <a:rPr lang="en-US" altLang="ko-KR" dirty="0">
                <a:latin typeface="+mn-lt"/>
              </a:rPr>
              <a:t> : </a:t>
            </a:r>
            <a:r>
              <a:rPr lang="ko-KR" altLang="en-US" dirty="0">
                <a:latin typeface="+mn-lt"/>
              </a:rPr>
              <a:t>수행한 </a:t>
            </a:r>
            <a:r>
              <a:rPr lang="en-US" altLang="ko-KR" dirty="0">
                <a:latin typeface="+mn-lt"/>
              </a:rPr>
              <a:t>‘</a:t>
            </a:r>
            <a:r>
              <a:rPr lang="ko-KR" altLang="en-US" dirty="0">
                <a:latin typeface="+mn-lt"/>
              </a:rPr>
              <a:t>행동</a:t>
            </a:r>
            <a:r>
              <a:rPr lang="en-US" altLang="ko-KR" dirty="0">
                <a:latin typeface="+mn-lt"/>
              </a:rPr>
              <a:t>’ </a:t>
            </a:r>
          </a:p>
          <a:p>
            <a:pPr lvl="3"/>
            <a:r>
              <a:rPr lang="en-US" altLang="ko-KR" dirty="0" err="1">
                <a:latin typeface="+mn-lt"/>
              </a:rPr>
              <a:t>detail_action</a:t>
            </a:r>
            <a:r>
              <a:rPr lang="en-US" altLang="ko-KR" dirty="0">
                <a:latin typeface="+mn-lt"/>
              </a:rPr>
              <a:t> : </a:t>
            </a:r>
            <a:r>
              <a:rPr lang="ko-KR" altLang="en-US" dirty="0">
                <a:latin typeface="+mn-lt"/>
              </a:rPr>
              <a:t>수행한 </a:t>
            </a:r>
            <a:r>
              <a:rPr lang="en-US" altLang="ko-KR" dirty="0">
                <a:latin typeface="+mn-lt"/>
              </a:rPr>
              <a:t>‘</a:t>
            </a:r>
            <a:r>
              <a:rPr lang="ko-KR" altLang="en-US" dirty="0">
                <a:latin typeface="+mn-lt"/>
              </a:rPr>
              <a:t>상태</a:t>
            </a:r>
            <a:r>
              <a:rPr lang="en-US" altLang="ko-KR" dirty="0">
                <a:latin typeface="+mn-lt"/>
              </a:rPr>
              <a:t>’</a:t>
            </a:r>
          </a:p>
          <a:p>
            <a:pPr lvl="3"/>
            <a:r>
              <a:rPr lang="en-US" altLang="ko-KR" dirty="0" err="1">
                <a:latin typeface="+mn-lt"/>
              </a:rPr>
              <a:t>case_number</a:t>
            </a:r>
            <a:r>
              <a:rPr lang="en-US" altLang="ko-KR" dirty="0">
                <a:latin typeface="+mn-lt"/>
              </a:rPr>
              <a:t> : </a:t>
            </a:r>
            <a:r>
              <a:rPr lang="ko-KR" altLang="en-US" dirty="0">
                <a:latin typeface="+mn-lt"/>
              </a:rPr>
              <a:t>측정 케이스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>
                <a:latin typeface="+mn-lt"/>
              </a:rPr>
              <a:t>Acc_*: </a:t>
            </a:r>
            <a:r>
              <a:rPr lang="ko-KR" altLang="en-US" dirty="0">
                <a:latin typeface="+mn-lt"/>
              </a:rPr>
              <a:t>가속도 센서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>
                <a:latin typeface="+mn-lt"/>
              </a:rPr>
              <a:t>Gyro_*: </a:t>
            </a:r>
            <a:r>
              <a:rPr lang="ko-KR" altLang="en-US" dirty="0" err="1">
                <a:latin typeface="+mn-lt"/>
              </a:rPr>
              <a:t>자이로스코프</a:t>
            </a:r>
            <a:r>
              <a:rPr lang="ko-KR" altLang="en-US" dirty="0">
                <a:latin typeface="+mn-lt"/>
              </a:rPr>
              <a:t> 센서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>
                <a:latin typeface="+mn-lt"/>
              </a:rPr>
              <a:t>Ori_*: </a:t>
            </a:r>
            <a:r>
              <a:rPr lang="ko-KR" altLang="en-US" dirty="0">
                <a:latin typeface="+mn-lt"/>
              </a:rPr>
              <a:t>방향 센서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>
                <a:latin typeface="+mn-lt"/>
              </a:rPr>
              <a:t>Mag_*: </a:t>
            </a:r>
            <a:r>
              <a:rPr lang="ko-KR" altLang="en-US" dirty="0">
                <a:latin typeface="+mn-lt"/>
              </a:rPr>
              <a:t>자기장 센서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>
                <a:latin typeface="+mn-lt"/>
              </a:rPr>
              <a:t>label : </a:t>
            </a:r>
            <a:r>
              <a:rPr lang="ko-KR" altLang="en-US" dirty="0">
                <a:latin typeface="+mn-lt"/>
              </a:rPr>
              <a:t>해당 </a:t>
            </a:r>
            <a:r>
              <a:rPr lang="en-US" altLang="ko-KR" dirty="0">
                <a:latin typeface="+mn-lt"/>
              </a:rPr>
              <a:t>‘</a:t>
            </a:r>
            <a:r>
              <a:rPr lang="ko-KR" altLang="en-US" dirty="0">
                <a:latin typeface="+mn-lt"/>
              </a:rPr>
              <a:t>행동</a:t>
            </a:r>
            <a:r>
              <a:rPr lang="en-US" altLang="ko-KR" dirty="0">
                <a:latin typeface="+mn-lt"/>
              </a:rPr>
              <a:t>&amp;</a:t>
            </a:r>
            <a:r>
              <a:rPr lang="ko-KR" altLang="en-US" dirty="0">
                <a:latin typeface="+mn-lt"/>
              </a:rPr>
              <a:t>상태</a:t>
            </a:r>
            <a:r>
              <a:rPr lang="en-US" altLang="ko-KR" dirty="0">
                <a:latin typeface="+mn-lt"/>
              </a:rPr>
              <a:t>’ Label</a:t>
            </a:r>
          </a:p>
          <a:p>
            <a:pPr lvl="2"/>
            <a:r>
              <a:rPr lang="en-US" altLang="ko-KR" dirty="0" err="1">
                <a:latin typeface="+mn-lt"/>
              </a:rPr>
              <a:t>JSONObject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반환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pPr lvl="1"/>
            <a:endParaRPr lang="ko-KR" altLang="en-US" dirty="0">
              <a:latin typeface="+mn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A66BA56-949D-4D7F-9C10-130703BD97AB}"/>
              </a:ext>
            </a:extLst>
          </p:cNvPr>
          <p:cNvSpPr/>
          <p:nvPr/>
        </p:nvSpPr>
        <p:spPr>
          <a:xfrm>
            <a:off x="3295616" y="1595144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1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C800DD-6BDC-4FA8-8CDB-36B75950BA1B}"/>
              </a:ext>
            </a:extLst>
          </p:cNvPr>
          <p:cNvSpPr/>
          <p:nvPr/>
        </p:nvSpPr>
        <p:spPr>
          <a:xfrm>
            <a:off x="4466434" y="1855392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2</a:t>
            </a:r>
            <a:endParaRPr kumimoji="1" lang="ko-Kore-KR" altLang="en-US" sz="1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8D6050-7AB1-40BA-9E22-E41555700E0A}"/>
              </a:ext>
            </a:extLst>
          </p:cNvPr>
          <p:cNvSpPr/>
          <p:nvPr/>
        </p:nvSpPr>
        <p:spPr>
          <a:xfrm>
            <a:off x="2934993" y="389967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3</a:t>
            </a:r>
            <a:endParaRPr kumimoji="1" lang="ko-Kore-KR" altLang="en-US" sz="16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095B76-0421-4074-9CE6-455754AF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977" y="1040991"/>
            <a:ext cx="6131758" cy="540060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A55F5D9-C373-4D5D-8F04-973B627B6744}"/>
              </a:ext>
            </a:extLst>
          </p:cNvPr>
          <p:cNvSpPr/>
          <p:nvPr/>
        </p:nvSpPr>
        <p:spPr>
          <a:xfrm>
            <a:off x="5879333" y="1161190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1</a:t>
            </a:r>
            <a:endParaRPr kumimoji="1" lang="ko-Kore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6537-3995-40FD-904B-63F0606F29C8}"/>
              </a:ext>
            </a:extLst>
          </p:cNvPr>
          <p:cNvSpPr/>
          <p:nvPr/>
        </p:nvSpPr>
        <p:spPr>
          <a:xfrm>
            <a:off x="6229350" y="1161190"/>
            <a:ext cx="3448050" cy="242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27B092-BD81-48AC-85A0-F8F5E002461D}"/>
              </a:ext>
            </a:extLst>
          </p:cNvPr>
          <p:cNvSpPr/>
          <p:nvPr/>
        </p:nvSpPr>
        <p:spPr>
          <a:xfrm>
            <a:off x="6229350" y="1470186"/>
            <a:ext cx="5962650" cy="4536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F05DA1-B9C1-48D0-8444-37D76004DD02}"/>
              </a:ext>
            </a:extLst>
          </p:cNvPr>
          <p:cNvSpPr/>
          <p:nvPr/>
        </p:nvSpPr>
        <p:spPr>
          <a:xfrm>
            <a:off x="6229350" y="6005985"/>
            <a:ext cx="3771900" cy="21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0B1C4B-E96A-4C08-8CDC-4C96D1534055}"/>
              </a:ext>
            </a:extLst>
          </p:cNvPr>
          <p:cNvSpPr/>
          <p:nvPr/>
        </p:nvSpPr>
        <p:spPr>
          <a:xfrm>
            <a:off x="5912431" y="338378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2</a:t>
            </a:r>
            <a:endParaRPr kumimoji="1" lang="ko-Kore-KR" altLang="en-US" sz="16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802F8F-5D72-4472-90F6-91AFC174C075}"/>
              </a:ext>
            </a:extLst>
          </p:cNvPr>
          <p:cNvSpPr/>
          <p:nvPr/>
        </p:nvSpPr>
        <p:spPr>
          <a:xfrm>
            <a:off x="5912431" y="6001013"/>
            <a:ext cx="242834" cy="24283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/>
              <a:t>3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65177850"/>
      </p:ext>
    </p:extLst>
  </p:cSld>
  <p:clrMapOvr>
    <a:masterClrMapping/>
  </p:clrMapOvr>
</p:sld>
</file>

<file path=ppt/theme/theme1.xml><?xml version="1.0" encoding="utf-8"?>
<a:theme xmlns:a="http://schemas.openxmlformats.org/drawingml/2006/main" name="CCLAB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Times New Roman"/>
        <a:ea typeface="바탕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CLAB_red" id="{7DA95F9B-B450-479F-9C09-82D2E8BBE6AE}" vid="{EA881CC3-0E8C-4F75-A4C4-E5CA052B1D8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CCLAB_red</Template>
  <TotalTime>4306</TotalTime>
  <Words>735</Words>
  <Application>Microsoft Macintosh PowerPoint</Application>
  <PresentationFormat>와이드스크린</PresentationFormat>
  <Paragraphs>221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바탕</vt:lpstr>
      <vt:lpstr>맑은 고딕</vt:lpstr>
      <vt:lpstr>Arial</vt:lpstr>
      <vt:lpstr>Times New Roman</vt:lpstr>
      <vt:lpstr>Wingdings</vt:lpstr>
      <vt:lpstr>CCLAB_red</vt:lpstr>
      <vt:lpstr>2. 모바일 폰에서 서버로 전송하기</vt:lpstr>
      <vt:lpstr>Contents</vt:lpstr>
      <vt:lpstr>UI 화면 구성</vt:lpstr>
      <vt:lpstr>UI 화면 구성 (cont’d)</vt:lpstr>
      <vt:lpstr>UI 화면 구성 (cont’d)</vt:lpstr>
      <vt:lpstr>전송 데이터 불러오기</vt:lpstr>
      <vt:lpstr>전송 데이터 불러오기 (cont’d)</vt:lpstr>
      <vt:lpstr>전송 데이터 불러오기 (cont’d)</vt:lpstr>
      <vt:lpstr>JSON 형태로 변환</vt:lpstr>
      <vt:lpstr>JSON 형태로 변환 (cont’d) </vt:lpstr>
      <vt:lpstr>JSON 형태로 변환 (cont’d) </vt:lpstr>
      <vt:lpstr>서버로 데이터 전송</vt:lpstr>
      <vt:lpstr>서버로 데이터 전송 (cont’d)</vt:lpstr>
      <vt:lpstr>서버로 데이터 전송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Physical System</dc:title>
  <dc:creator>창성 김</dc:creator>
  <cp:lastModifiedBy>양태훈</cp:lastModifiedBy>
  <cp:revision>494</cp:revision>
  <dcterms:created xsi:type="dcterms:W3CDTF">2020-02-16T10:01:34Z</dcterms:created>
  <dcterms:modified xsi:type="dcterms:W3CDTF">2020-03-24T16:48:13Z</dcterms:modified>
</cp:coreProperties>
</file>