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12192000"/>
  <p:notesSz cx="6858000" cy="9144000"/>
  <p:embeddedFontLst>
    <p:embeddedFont>
      <p:font typeface="Proxima Nova Extrabold"/>
      <p:bold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79">
          <p15:clr>
            <a:srgbClr val="A4A3A4"/>
          </p15:clr>
        </p15:guide>
        <p15:guide id="2" pos="688">
          <p15:clr>
            <a:srgbClr val="A4A3A4"/>
          </p15:clr>
        </p15:guide>
        <p15:guide id="3" orient="horz" pos="1729">
          <p15:clr>
            <a:srgbClr val="A4A3A4"/>
          </p15:clr>
        </p15:guide>
        <p15:guide id="4" pos="7242">
          <p15:clr>
            <a:srgbClr val="A4A3A4"/>
          </p15:clr>
        </p15:guide>
        <p15:guide id="5" orient="horz" pos="12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979" orient="horz"/>
        <p:guide pos="688"/>
        <p:guide pos="1729" orient="horz"/>
        <p:guide pos="7242"/>
        <p:guide pos="129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OpenSans-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roximaNovaExtrabold-bold.fntdata"/><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OpenSans-bold.fntdata"/><Relationship Id="rId6" Type="http://schemas.openxmlformats.org/officeDocument/2006/relationships/notesMaster" Target="notesMasters/notesMaster1.xml"/><Relationship Id="rId18" Type="http://schemas.openxmlformats.org/officeDocument/2006/relationships/font" Target="fonts/OpenSans-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9" name="Google Shape;16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7" name="Google Shape;11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3" name="Google Shape;12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9" name="Google Shape;12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5" name="Google Shape;13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2" name="Google Shape;14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08620a70e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908620a70e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0" name="Google Shape;150;g908620a70e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08620a70e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08620a70e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7" name="Google Shape;157;g908620a70e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08620a70e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08620a70e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4" name="Google Shape;164;g908620a70e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SLIDE-GRADIENT-1">
  <p:cSld name="TITLE-SLIDE-GRADIENT-1">
    <p:bg>
      <p:bgPr>
        <a:gradFill>
          <a:gsLst>
            <a:gs pos="0">
              <a:srgbClr val="8F2585"/>
            </a:gs>
            <a:gs pos="100000">
              <a:srgbClr val="F26D26"/>
            </a:gs>
          </a:gsLst>
          <a:lin ang="10800000" scaled="0"/>
        </a:gradFill>
      </p:bgPr>
    </p:bg>
    <p:spTree>
      <p:nvGrpSpPr>
        <p:cNvPr id="11" name="Shape 11"/>
        <p:cNvGrpSpPr/>
        <p:nvPr/>
      </p:nvGrpSpPr>
      <p:grpSpPr>
        <a:xfrm>
          <a:off x="0" y="0"/>
          <a:ext cx="0" cy="0"/>
          <a:chOff x="0" y="0"/>
          <a:chExt cx="0" cy="0"/>
        </a:xfrm>
      </p:grpSpPr>
      <p:sp>
        <p:nvSpPr>
          <p:cNvPr id="12" name="Google Shape;12;p2"/>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3" name="Google Shape;13;p2"/>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
        <p:nvSpPr>
          <p:cNvPr id="14" name="Google Shape;14;p2"/>
          <p:cNvSpPr txBox="1"/>
          <p:nvPr>
            <p:ph type="title"/>
          </p:nvPr>
        </p:nvSpPr>
        <p:spPr>
          <a:xfrm>
            <a:off x="-208308" y="174928"/>
            <a:ext cx="12390783" cy="6683071"/>
          </a:xfrm>
          <a:prstGeom prst="rect">
            <a:avLst/>
          </a:prstGeom>
          <a:noFill/>
          <a:ln>
            <a:noFill/>
          </a:ln>
        </p:spPr>
        <p:txBody>
          <a:bodyPr anchorCtr="0" anchor="t" bIns="45700" lIns="91425" spcFirstLastPara="1" rIns="91425" wrap="square" tIns="45700">
            <a:noAutofit/>
          </a:bodyPr>
          <a:lstStyle>
            <a:lvl1pPr lvl="0" marR="0" rtl="0" algn="l">
              <a:lnSpc>
                <a:spcPct val="73333"/>
              </a:lnSpc>
              <a:spcBef>
                <a:spcPts val="0"/>
              </a:spcBef>
              <a:spcAft>
                <a:spcPts val="0"/>
              </a:spcAft>
              <a:buClr>
                <a:schemeClr val="lt1"/>
              </a:buClr>
              <a:buSzPts val="15000"/>
              <a:buFont typeface="Proxima Nova Extrabold"/>
              <a:buNone/>
              <a:defRPr b="0" i="0" sz="150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DESCRIPTION-SIDETEXT-GRADIENT">
  <p:cSld name="TITLE-DESCRIPTION-SIDETEXT-GRADIENT">
    <p:bg>
      <p:bgPr>
        <a:gradFill>
          <a:gsLst>
            <a:gs pos="0">
              <a:srgbClr val="8F2585"/>
            </a:gs>
            <a:gs pos="100000">
              <a:srgbClr val="F26D26"/>
            </a:gs>
          </a:gsLst>
          <a:lin ang="10800000" scaled="0"/>
        </a:gradFill>
      </p:bgPr>
    </p:bg>
    <p:spTree>
      <p:nvGrpSpPr>
        <p:cNvPr id="48" name="Shape 48"/>
        <p:cNvGrpSpPr/>
        <p:nvPr/>
      </p:nvGrpSpPr>
      <p:grpSpPr>
        <a:xfrm>
          <a:off x="0" y="0"/>
          <a:ext cx="0" cy="0"/>
          <a:chOff x="0" y="0"/>
          <a:chExt cx="0" cy="0"/>
        </a:xfrm>
      </p:grpSpPr>
      <p:sp>
        <p:nvSpPr>
          <p:cNvPr id="49" name="Google Shape;49;p11"/>
          <p:cNvSpPr txBox="1"/>
          <p:nvPr>
            <p:ph idx="1" type="body"/>
          </p:nvPr>
        </p:nvSpPr>
        <p:spPr>
          <a:xfrm>
            <a:off x="4381500" y="1382486"/>
            <a:ext cx="7124700" cy="4103914"/>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50" name="Google Shape;50;p11"/>
          <p:cNvSpPr txBox="1"/>
          <p:nvPr>
            <p:ph type="title"/>
          </p:nvPr>
        </p:nvSpPr>
        <p:spPr>
          <a:xfrm>
            <a:off x="685800" y="1382486"/>
            <a:ext cx="3467100" cy="1913709"/>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11"/>
          <p:cNvSpPr txBox="1"/>
          <p:nvPr>
            <p:ph idx="2" type="body"/>
          </p:nvPr>
        </p:nvSpPr>
        <p:spPr>
          <a:xfrm>
            <a:off x="685800" y="3429001"/>
            <a:ext cx="3467100" cy="20574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LEFT-GRADIENT">
  <p:cSld name="PHOTO-LEFT-GRADIENT">
    <p:spTree>
      <p:nvGrpSpPr>
        <p:cNvPr id="52" name="Shape 52"/>
        <p:cNvGrpSpPr/>
        <p:nvPr/>
      </p:nvGrpSpPr>
      <p:grpSpPr>
        <a:xfrm>
          <a:off x="0" y="0"/>
          <a:ext cx="0" cy="0"/>
          <a:chOff x="0" y="0"/>
          <a:chExt cx="0" cy="0"/>
        </a:xfrm>
      </p:grpSpPr>
      <p:sp>
        <p:nvSpPr>
          <p:cNvPr id="53" name="Google Shape;53;p12"/>
          <p:cNvSpPr txBox="1"/>
          <p:nvPr>
            <p:ph idx="1" type="body"/>
          </p:nvPr>
        </p:nvSpPr>
        <p:spPr>
          <a:xfrm>
            <a:off x="6210300" y="2743200"/>
            <a:ext cx="5295900" cy="27432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54" name="Google Shape;54;p12"/>
          <p:cNvSpPr txBox="1"/>
          <p:nvPr>
            <p:ph type="title"/>
          </p:nvPr>
        </p:nvSpPr>
        <p:spPr>
          <a:xfrm>
            <a:off x="6210300" y="1371601"/>
            <a:ext cx="5295900" cy="1371600"/>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Google Shape;55;p12"/>
          <p:cNvSpPr/>
          <p:nvPr>
            <p:ph idx="2" type="pic"/>
          </p:nvPr>
        </p:nvSpPr>
        <p:spPr>
          <a:xfrm>
            <a:off x="0" y="0"/>
            <a:ext cx="52959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Open Sans"/>
                <a:ea typeface="Open Sans"/>
                <a:cs typeface="Open Sans"/>
                <a:sym typeface="Open Sans"/>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SLIDE-GRADIENT-2">
  <p:cSld name="1_TITLE-SLIDE-GRADIENT-2">
    <p:bg>
      <p:bgPr>
        <a:gradFill>
          <a:gsLst>
            <a:gs pos="0">
              <a:schemeClr val="accent6"/>
            </a:gs>
            <a:gs pos="30000">
              <a:schemeClr val="accent6"/>
            </a:gs>
            <a:gs pos="100000">
              <a:schemeClr val="accent4"/>
            </a:gs>
          </a:gsLst>
          <a:lin ang="10800000" scaled="0"/>
        </a:gra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685801" y="685799"/>
            <a:ext cx="10820400" cy="4800601"/>
          </a:xfrm>
          <a:prstGeom prst="rect">
            <a:avLst/>
          </a:prstGeom>
          <a:noFill/>
          <a:ln>
            <a:noFill/>
          </a:ln>
        </p:spPr>
        <p:txBody>
          <a:bodyPr anchorCtr="0" anchor="t" bIns="45700" lIns="0" spcFirstLastPara="1" rIns="91425" wrap="square" tIns="45700">
            <a:noAutofit/>
          </a:bodyPr>
          <a:lstStyle>
            <a:lvl1pPr lvl="0" marR="0" rtl="0" algn="l">
              <a:lnSpc>
                <a:spcPct val="88000"/>
              </a:lnSpc>
              <a:spcBef>
                <a:spcPts val="0"/>
              </a:spcBef>
              <a:spcAft>
                <a:spcPts val="0"/>
              </a:spcAft>
              <a:buClr>
                <a:schemeClr val="lt1"/>
              </a:buClr>
              <a:buSzPts val="12500"/>
              <a:buFont typeface="Proxima Nova Extrabold"/>
              <a:buNone/>
              <a:defRPr b="0" i="0" sz="125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14"/>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61" name="Google Shape;61;p14"/>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OR ICONS">
  <p:cSld name="1_FOR ICONS">
    <p:bg>
      <p:bgPr>
        <a:gradFill>
          <a:gsLst>
            <a:gs pos="0">
              <a:schemeClr val="accent6"/>
            </a:gs>
            <a:gs pos="30000">
              <a:schemeClr val="accent6"/>
            </a:gs>
            <a:gs pos="100000">
              <a:schemeClr val="accent4"/>
            </a:gs>
          </a:gsLst>
          <a:lin ang="10800000" scaled="0"/>
        </a:gradFill>
      </p:bgPr>
    </p:bg>
    <p:spTree>
      <p:nvGrpSpPr>
        <p:cNvPr id="62" name="Shape 62"/>
        <p:cNvGrpSpPr/>
        <p:nvPr/>
      </p:nvGrpSpPr>
      <p:grpSpPr>
        <a:xfrm>
          <a:off x="0" y="0"/>
          <a:ext cx="0" cy="0"/>
          <a:chOff x="0" y="0"/>
          <a:chExt cx="0" cy="0"/>
        </a:xfrm>
      </p:grpSpPr>
      <p:sp>
        <p:nvSpPr>
          <p:cNvPr id="63" name="Google Shape;63;p15"/>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4" name="Google Shape;64;p15"/>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EXT-ONE-COLUMN-DARK">
  <p:cSld name="4_TEXT-ONE-COLUMN-DARK">
    <p:spTree>
      <p:nvGrpSpPr>
        <p:cNvPr id="65" name="Shape 65"/>
        <p:cNvGrpSpPr/>
        <p:nvPr/>
      </p:nvGrpSpPr>
      <p:grpSpPr>
        <a:xfrm>
          <a:off x="0" y="0"/>
          <a:ext cx="0" cy="0"/>
          <a:chOff x="0" y="0"/>
          <a:chExt cx="0" cy="0"/>
        </a:xfrm>
      </p:grpSpPr>
      <p:sp>
        <p:nvSpPr>
          <p:cNvPr id="66" name="Google Shape;66;p16"/>
          <p:cNvSpPr/>
          <p:nvPr/>
        </p:nvSpPr>
        <p:spPr>
          <a:xfrm>
            <a:off x="0" y="0"/>
            <a:ext cx="12192000" cy="6858000"/>
          </a:xfrm>
          <a:prstGeom prst="rect">
            <a:avLst/>
          </a:prstGeom>
          <a:gradFill>
            <a:gsLst>
              <a:gs pos="0">
                <a:schemeClr val="accent6"/>
              </a:gs>
              <a:gs pos="30000">
                <a:schemeClr val="accent6"/>
              </a:gs>
              <a:gs pos="100000">
                <a:schemeClr val="accent4"/>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67" name="Google Shape;67;p16"/>
          <p:cNvSpPr/>
          <p:nvPr/>
        </p:nvSpPr>
        <p:spPr>
          <a:xfrm>
            <a:off x="0" y="1744980"/>
            <a:ext cx="12192000" cy="51130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68" name="Google Shape;68;p16"/>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9" name="Google Shape;69;p16"/>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70" name="Google Shape;70;p16"/>
          <p:cNvPicPr preferRelativeResize="0"/>
          <p:nvPr/>
        </p:nvPicPr>
        <p:blipFill rotWithShape="1">
          <a:blip r:embed="rId2">
            <a:alphaModFix/>
          </a:blip>
          <a:srcRect b="0" l="0" r="0" t="0"/>
          <a:stretch/>
        </p:blipFill>
        <p:spPr>
          <a:xfrm>
            <a:off x="9961750" y="5906728"/>
            <a:ext cx="1541845" cy="26547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DESCRIPTION-SIDETEXT-GRADIENT">
  <p:cSld name="TITLE-DESCRIPTION-SIDETEXT-GRADIENT">
    <p:bg>
      <p:bgPr>
        <a:gradFill>
          <a:gsLst>
            <a:gs pos="0">
              <a:schemeClr val="accent6"/>
            </a:gs>
            <a:gs pos="30000">
              <a:schemeClr val="accent6"/>
            </a:gs>
            <a:gs pos="100000">
              <a:schemeClr val="accent4"/>
            </a:gs>
          </a:gsLst>
          <a:lin ang="10800000" scaled="0"/>
        </a:gradFill>
      </p:bgPr>
    </p:bg>
    <p:spTree>
      <p:nvGrpSpPr>
        <p:cNvPr id="71" name="Shape 71"/>
        <p:cNvGrpSpPr/>
        <p:nvPr/>
      </p:nvGrpSpPr>
      <p:grpSpPr>
        <a:xfrm>
          <a:off x="0" y="0"/>
          <a:ext cx="0" cy="0"/>
          <a:chOff x="0" y="0"/>
          <a:chExt cx="0" cy="0"/>
        </a:xfrm>
      </p:grpSpPr>
      <p:sp>
        <p:nvSpPr>
          <p:cNvPr id="72" name="Google Shape;72;p17"/>
          <p:cNvSpPr txBox="1"/>
          <p:nvPr>
            <p:ph idx="1" type="body"/>
          </p:nvPr>
        </p:nvSpPr>
        <p:spPr>
          <a:xfrm>
            <a:off x="4381500" y="1382486"/>
            <a:ext cx="7124700" cy="4103914"/>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73" name="Google Shape;73;p17"/>
          <p:cNvSpPr txBox="1"/>
          <p:nvPr>
            <p:ph type="title"/>
          </p:nvPr>
        </p:nvSpPr>
        <p:spPr>
          <a:xfrm>
            <a:off x="685800" y="1382486"/>
            <a:ext cx="3467100" cy="1913709"/>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17"/>
          <p:cNvSpPr txBox="1"/>
          <p:nvPr>
            <p:ph idx="2" type="body"/>
          </p:nvPr>
        </p:nvSpPr>
        <p:spPr>
          <a:xfrm>
            <a:off x="685800" y="3429001"/>
            <a:ext cx="3467100" cy="20574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SIDETEXT-PROCESS-GRADIENT">
  <p:cSld name="1_TITLE-SIDETEXT-PROCESS-GRADIENT">
    <p:bg>
      <p:bgPr>
        <a:gradFill>
          <a:gsLst>
            <a:gs pos="0">
              <a:schemeClr val="accent6"/>
            </a:gs>
            <a:gs pos="30000">
              <a:schemeClr val="accent6"/>
            </a:gs>
            <a:gs pos="100000">
              <a:schemeClr val="accent4"/>
            </a:gs>
          </a:gsLst>
          <a:lin ang="10800000" scaled="0"/>
        </a:gradFill>
      </p:bgPr>
    </p:bg>
    <p:spTree>
      <p:nvGrpSpPr>
        <p:cNvPr id="75" name="Shape 75"/>
        <p:cNvGrpSpPr/>
        <p:nvPr/>
      </p:nvGrpSpPr>
      <p:grpSpPr>
        <a:xfrm>
          <a:off x="0" y="0"/>
          <a:ext cx="0" cy="0"/>
          <a:chOff x="0" y="0"/>
          <a:chExt cx="0" cy="0"/>
        </a:xfrm>
      </p:grpSpPr>
      <p:sp>
        <p:nvSpPr>
          <p:cNvPr id="76" name="Google Shape;76;p18"/>
          <p:cNvSpPr txBox="1"/>
          <p:nvPr>
            <p:ph idx="1" type="body"/>
          </p:nvPr>
        </p:nvSpPr>
        <p:spPr>
          <a:xfrm>
            <a:off x="6858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77" name="Google Shape;77;p18"/>
          <p:cNvSpPr txBox="1"/>
          <p:nvPr>
            <p:ph idx="2" type="body"/>
          </p:nvPr>
        </p:nvSpPr>
        <p:spPr>
          <a:xfrm>
            <a:off x="28956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78" name="Google Shape;78;p18"/>
          <p:cNvSpPr txBox="1"/>
          <p:nvPr>
            <p:ph idx="3" type="body"/>
          </p:nvPr>
        </p:nvSpPr>
        <p:spPr>
          <a:xfrm>
            <a:off x="51054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79" name="Google Shape;79;p18"/>
          <p:cNvSpPr txBox="1"/>
          <p:nvPr>
            <p:ph idx="4" type="body"/>
          </p:nvPr>
        </p:nvSpPr>
        <p:spPr>
          <a:xfrm>
            <a:off x="73152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80" name="Google Shape;80;p18"/>
          <p:cNvSpPr txBox="1"/>
          <p:nvPr>
            <p:ph idx="5" type="body"/>
          </p:nvPr>
        </p:nvSpPr>
        <p:spPr>
          <a:xfrm>
            <a:off x="95250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81" name="Google Shape;81;p18"/>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NE-COLUMN-LIGHT">
  <p:cSld name="TEXT-ONE-COLUMN-LIGHT">
    <p:spTree>
      <p:nvGrpSpPr>
        <p:cNvPr id="82" name="Shape 82"/>
        <p:cNvGrpSpPr/>
        <p:nvPr/>
      </p:nvGrpSpPr>
      <p:grpSpPr>
        <a:xfrm>
          <a:off x="0" y="0"/>
          <a:ext cx="0" cy="0"/>
          <a:chOff x="0" y="0"/>
          <a:chExt cx="0" cy="0"/>
        </a:xfrm>
      </p:grpSpPr>
      <p:sp>
        <p:nvSpPr>
          <p:cNvPr id="83" name="Google Shape;83;p19"/>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4" name="Google Shape;84;p19"/>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85" name="Google Shape;85;p19"/>
          <p:cNvSpPr txBox="1"/>
          <p:nvPr/>
        </p:nvSpPr>
        <p:spPr>
          <a:xfrm>
            <a:off x="9486900" y="236808"/>
            <a:ext cx="2121626" cy="26161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GB" sz="1100" u="none" cap="none" strike="noStrike">
                <a:solidFill>
                  <a:srgbClr val="000000"/>
                </a:solidFill>
                <a:latin typeface="Open Sans"/>
                <a:ea typeface="Open Sans"/>
                <a:cs typeface="Open Sans"/>
                <a:sym typeface="Open Sans"/>
              </a:rPr>
              <a:t>SoftServe Confidential</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SLIDE-GRADIENT-1">
  <p:cSld name="TITLE-SLIDE-GRADIENT-1">
    <p:bg>
      <p:bgPr>
        <a:gradFill>
          <a:gsLst>
            <a:gs pos="0">
              <a:schemeClr val="accent6"/>
            </a:gs>
            <a:gs pos="30000">
              <a:schemeClr val="accent6"/>
            </a:gs>
            <a:gs pos="100000">
              <a:schemeClr val="accent4"/>
            </a:gs>
          </a:gsLst>
          <a:lin ang="10800000" scaled="0"/>
        </a:gradFill>
      </p:bgPr>
    </p:bg>
    <p:spTree>
      <p:nvGrpSpPr>
        <p:cNvPr id="86" name="Shape 86"/>
        <p:cNvGrpSpPr/>
        <p:nvPr/>
      </p:nvGrpSpPr>
      <p:grpSpPr>
        <a:xfrm>
          <a:off x="0" y="0"/>
          <a:ext cx="0" cy="0"/>
          <a:chOff x="0" y="0"/>
          <a:chExt cx="0" cy="0"/>
        </a:xfrm>
      </p:grpSpPr>
      <p:sp>
        <p:nvSpPr>
          <p:cNvPr id="87" name="Google Shape;87;p20"/>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88" name="Google Shape;88;p20"/>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
        <p:nvSpPr>
          <p:cNvPr id="89" name="Google Shape;89;p20"/>
          <p:cNvSpPr txBox="1"/>
          <p:nvPr>
            <p:ph type="title"/>
          </p:nvPr>
        </p:nvSpPr>
        <p:spPr>
          <a:xfrm>
            <a:off x="-208308" y="174928"/>
            <a:ext cx="12390783" cy="6683071"/>
          </a:xfrm>
          <a:prstGeom prst="rect">
            <a:avLst/>
          </a:prstGeom>
          <a:noFill/>
          <a:ln>
            <a:noFill/>
          </a:ln>
        </p:spPr>
        <p:txBody>
          <a:bodyPr anchorCtr="0" anchor="t" bIns="45700" lIns="91425" spcFirstLastPara="1" rIns="91425" wrap="square" tIns="45700">
            <a:noAutofit/>
          </a:bodyPr>
          <a:lstStyle>
            <a:lvl1pPr lvl="0" marR="0" rtl="0" algn="l">
              <a:lnSpc>
                <a:spcPct val="73333"/>
              </a:lnSpc>
              <a:spcBef>
                <a:spcPts val="0"/>
              </a:spcBef>
              <a:spcAft>
                <a:spcPts val="0"/>
              </a:spcAft>
              <a:buClr>
                <a:schemeClr val="lt1"/>
              </a:buClr>
              <a:buSzPts val="15000"/>
              <a:buFont typeface="Proxima Nova Extrabold"/>
              <a:buNone/>
              <a:defRPr b="0" i="0" sz="150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R ICONS">
  <p:cSld name="FOR ICONS">
    <p:spTree>
      <p:nvGrpSpPr>
        <p:cNvPr id="90" name="Shape 90"/>
        <p:cNvGrpSpPr/>
        <p:nvPr/>
      </p:nvGrpSpPr>
      <p:grpSpPr>
        <a:xfrm>
          <a:off x="0" y="0"/>
          <a:ext cx="0" cy="0"/>
          <a:chOff x="0" y="0"/>
          <a:chExt cx="0" cy="0"/>
        </a:xfrm>
      </p:grpSpPr>
      <p:sp>
        <p:nvSpPr>
          <p:cNvPr id="91" name="Google Shape;91;p21"/>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2" name="Google Shape;92;p21"/>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EXT-ONE-COLUMN-DARK">
  <p:cSld name="4_TEXT-ONE-COLUMN-DARK">
    <p:bg>
      <p:bgPr>
        <a:gradFill>
          <a:gsLst>
            <a:gs pos="0">
              <a:srgbClr val="8F2585"/>
            </a:gs>
            <a:gs pos="100000">
              <a:srgbClr val="F26D26"/>
            </a:gs>
          </a:gsLst>
          <a:lin ang="10800000" scaled="0"/>
        </a:gradFill>
      </p:bgPr>
    </p:bg>
    <p:spTree>
      <p:nvGrpSpPr>
        <p:cNvPr id="15" name="Shape 15"/>
        <p:cNvGrpSpPr/>
        <p:nvPr/>
      </p:nvGrpSpPr>
      <p:grpSpPr>
        <a:xfrm>
          <a:off x="0" y="0"/>
          <a:ext cx="0" cy="0"/>
          <a:chOff x="0" y="0"/>
          <a:chExt cx="0" cy="0"/>
        </a:xfrm>
      </p:grpSpPr>
      <p:sp>
        <p:nvSpPr>
          <p:cNvPr id="16" name="Google Shape;16;p3"/>
          <p:cNvSpPr/>
          <p:nvPr/>
        </p:nvSpPr>
        <p:spPr>
          <a:xfrm>
            <a:off x="0" y="1744980"/>
            <a:ext cx="12192000" cy="51130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17" name="Google Shape;17;p3"/>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3"/>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9" name="Google Shape;19;p3"/>
          <p:cNvPicPr preferRelativeResize="0"/>
          <p:nvPr/>
        </p:nvPicPr>
        <p:blipFill rotWithShape="1">
          <a:blip r:embed="rId2">
            <a:alphaModFix/>
          </a:blip>
          <a:srcRect b="0" l="0" r="0" t="0"/>
          <a:stretch/>
        </p:blipFill>
        <p:spPr>
          <a:xfrm>
            <a:off x="9961750" y="5906728"/>
            <a:ext cx="1541845" cy="26547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_GRADIENT">
  <p:cSld name="BACKGROUND_GRADIENT">
    <p:bg>
      <p:bgPr>
        <a:gradFill>
          <a:gsLst>
            <a:gs pos="0">
              <a:schemeClr val="accent6"/>
            </a:gs>
            <a:gs pos="30000">
              <a:schemeClr val="accent6"/>
            </a:gs>
            <a:gs pos="100000">
              <a:schemeClr val="accent4"/>
            </a:gs>
          </a:gsLst>
          <a:lin ang="10800000" scaled="0"/>
        </a:gradFill>
      </p:bgPr>
    </p:bg>
    <p:spTree>
      <p:nvGrpSpPr>
        <p:cNvPr id="93" name="Shape 93"/>
        <p:cNvGrpSpPr/>
        <p:nvPr/>
      </p:nvGrpSpPr>
      <p:grpSpPr>
        <a:xfrm>
          <a:off x="0" y="0"/>
          <a:ext cx="0" cy="0"/>
          <a:chOff x="0" y="0"/>
          <a:chExt cx="0" cy="0"/>
        </a:xfrm>
      </p:grpSpPr>
      <p:pic>
        <p:nvPicPr>
          <p:cNvPr id="94" name="Google Shape;94;p22"/>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TWO-COLUMNS-GRADIENT">
  <p:cSld name="TEXT-TWO-COLUMNS-GRADIENT">
    <p:bg>
      <p:bgPr>
        <a:gradFill>
          <a:gsLst>
            <a:gs pos="0">
              <a:schemeClr val="accent6"/>
            </a:gs>
            <a:gs pos="30000">
              <a:schemeClr val="accent6"/>
            </a:gs>
            <a:gs pos="100000">
              <a:schemeClr val="accent4"/>
            </a:gs>
          </a:gsLst>
          <a:lin ang="10800000" scaled="0"/>
        </a:gradFill>
      </p:bgPr>
    </p:bg>
    <p:spTree>
      <p:nvGrpSpPr>
        <p:cNvPr id="95" name="Shape 95"/>
        <p:cNvGrpSpPr/>
        <p:nvPr/>
      </p:nvGrpSpPr>
      <p:grpSpPr>
        <a:xfrm>
          <a:off x="0" y="0"/>
          <a:ext cx="0" cy="0"/>
          <a:chOff x="0" y="0"/>
          <a:chExt cx="0" cy="0"/>
        </a:xfrm>
      </p:grpSpPr>
      <p:sp>
        <p:nvSpPr>
          <p:cNvPr id="96" name="Google Shape;96;p23"/>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7" name="Google Shape;97;p23"/>
          <p:cNvSpPr txBox="1"/>
          <p:nvPr>
            <p:ph idx="1" type="body"/>
          </p:nvPr>
        </p:nvSpPr>
        <p:spPr>
          <a:xfrm>
            <a:off x="685800" y="2057400"/>
            <a:ext cx="5174998"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98" name="Google Shape;98;p23"/>
          <p:cNvSpPr txBox="1"/>
          <p:nvPr>
            <p:ph idx="2" type="body"/>
          </p:nvPr>
        </p:nvSpPr>
        <p:spPr>
          <a:xfrm>
            <a:off x="6330696" y="2057400"/>
            <a:ext cx="5175504"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THREE-COLUMNS-GRADIENT">
  <p:cSld name="TEXT-THREE-COLUMNS-GRADIENT">
    <p:bg>
      <p:bgPr>
        <a:gradFill>
          <a:gsLst>
            <a:gs pos="0">
              <a:schemeClr val="accent6"/>
            </a:gs>
            <a:gs pos="30000">
              <a:schemeClr val="accent6"/>
            </a:gs>
            <a:gs pos="100000">
              <a:schemeClr val="accent4"/>
            </a:gs>
          </a:gsLst>
          <a:lin ang="10800000" scaled="0"/>
        </a:gradFill>
      </p:bgPr>
    </p:bg>
    <p:spTree>
      <p:nvGrpSpPr>
        <p:cNvPr id="99" name="Shape 99"/>
        <p:cNvGrpSpPr/>
        <p:nvPr/>
      </p:nvGrpSpPr>
      <p:grpSpPr>
        <a:xfrm>
          <a:off x="0" y="0"/>
          <a:ext cx="0" cy="0"/>
          <a:chOff x="0" y="0"/>
          <a:chExt cx="0" cy="0"/>
        </a:xfrm>
      </p:grpSpPr>
      <p:sp>
        <p:nvSpPr>
          <p:cNvPr id="100" name="Google Shape;100;p24"/>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1" name="Google Shape;101;p24"/>
          <p:cNvSpPr txBox="1"/>
          <p:nvPr>
            <p:ph idx="1" type="body"/>
          </p:nvPr>
        </p:nvSpPr>
        <p:spPr>
          <a:xfrm>
            <a:off x="6858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2" name="Google Shape;102;p24"/>
          <p:cNvSpPr txBox="1"/>
          <p:nvPr>
            <p:ph idx="2" type="body"/>
          </p:nvPr>
        </p:nvSpPr>
        <p:spPr>
          <a:xfrm>
            <a:off x="4363212" y="2057400"/>
            <a:ext cx="3465576"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3" name="Google Shape;103;p24"/>
          <p:cNvSpPr txBox="1"/>
          <p:nvPr>
            <p:ph idx="3" type="body"/>
          </p:nvPr>
        </p:nvSpPr>
        <p:spPr>
          <a:xfrm>
            <a:off x="80391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LEFT-GRADIENT">
  <p:cSld name="PHOTO-LEFT-GRADIENT">
    <p:spTree>
      <p:nvGrpSpPr>
        <p:cNvPr id="104" name="Shape 104"/>
        <p:cNvGrpSpPr/>
        <p:nvPr/>
      </p:nvGrpSpPr>
      <p:grpSpPr>
        <a:xfrm>
          <a:off x="0" y="0"/>
          <a:ext cx="0" cy="0"/>
          <a:chOff x="0" y="0"/>
          <a:chExt cx="0" cy="0"/>
        </a:xfrm>
      </p:grpSpPr>
      <p:sp>
        <p:nvSpPr>
          <p:cNvPr id="105" name="Google Shape;105;p25"/>
          <p:cNvSpPr txBox="1"/>
          <p:nvPr>
            <p:ph idx="1" type="body"/>
          </p:nvPr>
        </p:nvSpPr>
        <p:spPr>
          <a:xfrm>
            <a:off x="6210300" y="2743200"/>
            <a:ext cx="5295900" cy="27432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6" name="Google Shape;106;p25"/>
          <p:cNvSpPr txBox="1"/>
          <p:nvPr>
            <p:ph type="title"/>
          </p:nvPr>
        </p:nvSpPr>
        <p:spPr>
          <a:xfrm>
            <a:off x="6210300" y="1371601"/>
            <a:ext cx="5295900" cy="1371600"/>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7" name="Google Shape;107;p25"/>
          <p:cNvSpPr/>
          <p:nvPr>
            <p:ph idx="2" type="pic"/>
          </p:nvPr>
        </p:nvSpPr>
        <p:spPr>
          <a:xfrm>
            <a:off x="0" y="0"/>
            <a:ext cx="52959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Open Sans"/>
                <a:ea typeface="Open Sans"/>
                <a:cs typeface="Open Sans"/>
                <a:sym typeface="Open Sans"/>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SIDETEXT-PROCESS-GRADIENT">
  <p:cSld name="1_TITLE-SIDETEXT-PROCESS-GRADIENT">
    <p:bg>
      <p:bgPr>
        <a:gradFill>
          <a:gsLst>
            <a:gs pos="0">
              <a:srgbClr val="8F2585"/>
            </a:gs>
            <a:gs pos="100000">
              <a:srgbClr val="F26D26"/>
            </a:gs>
          </a:gsLst>
          <a:lin ang="10800000" scaled="0"/>
        </a:gradFill>
      </p:bgPr>
    </p:bg>
    <p:spTree>
      <p:nvGrpSpPr>
        <p:cNvPr id="20" name="Shape 20"/>
        <p:cNvGrpSpPr/>
        <p:nvPr/>
      </p:nvGrpSpPr>
      <p:grpSpPr>
        <a:xfrm>
          <a:off x="0" y="0"/>
          <a:ext cx="0" cy="0"/>
          <a:chOff x="0" y="0"/>
          <a:chExt cx="0" cy="0"/>
        </a:xfrm>
      </p:grpSpPr>
      <p:sp>
        <p:nvSpPr>
          <p:cNvPr id="21" name="Google Shape;21;p4"/>
          <p:cNvSpPr txBox="1"/>
          <p:nvPr>
            <p:ph idx="1" type="body"/>
          </p:nvPr>
        </p:nvSpPr>
        <p:spPr>
          <a:xfrm>
            <a:off x="6858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2" name="Google Shape;22;p4"/>
          <p:cNvSpPr txBox="1"/>
          <p:nvPr>
            <p:ph idx="2" type="body"/>
          </p:nvPr>
        </p:nvSpPr>
        <p:spPr>
          <a:xfrm>
            <a:off x="28956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3" name="Google Shape;23;p4"/>
          <p:cNvSpPr txBox="1"/>
          <p:nvPr>
            <p:ph idx="3" type="body"/>
          </p:nvPr>
        </p:nvSpPr>
        <p:spPr>
          <a:xfrm>
            <a:off x="51054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4" name="Google Shape;24;p4"/>
          <p:cNvSpPr txBox="1"/>
          <p:nvPr>
            <p:ph idx="4" type="body"/>
          </p:nvPr>
        </p:nvSpPr>
        <p:spPr>
          <a:xfrm>
            <a:off x="73152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5" name="Google Shape;25;p4"/>
          <p:cNvSpPr txBox="1"/>
          <p:nvPr>
            <p:ph idx="5" type="body"/>
          </p:nvPr>
        </p:nvSpPr>
        <p:spPr>
          <a:xfrm>
            <a:off x="95250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6" name="Google Shape;26;p4"/>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R ICONS">
  <p:cSld name="FOR ICONS">
    <p:bg>
      <p:bgPr>
        <a:gradFill>
          <a:gsLst>
            <a:gs pos="0">
              <a:srgbClr val="8F2585"/>
            </a:gs>
            <a:gs pos="100000">
              <a:srgbClr val="F26D26"/>
            </a:gs>
          </a:gsLst>
          <a:lin ang="10800000" scaled="0"/>
        </a:gradFill>
      </p:bgPr>
    </p:bg>
    <p:spTree>
      <p:nvGrpSpPr>
        <p:cNvPr id="27" name="Shape 27"/>
        <p:cNvGrpSpPr/>
        <p:nvPr/>
      </p:nvGrpSpPr>
      <p:grpSpPr>
        <a:xfrm>
          <a:off x="0" y="0"/>
          <a:ext cx="0" cy="0"/>
          <a:chOff x="0" y="0"/>
          <a:chExt cx="0" cy="0"/>
        </a:xfrm>
      </p:grpSpPr>
      <p:sp>
        <p:nvSpPr>
          <p:cNvPr id="28" name="Google Shape;28;p5"/>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5"/>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THREE-COLUMNS-GRADIENT">
  <p:cSld name="TEXT-THREE-COLUMNS-GRADIENT">
    <p:bg>
      <p:bgPr>
        <a:gradFill>
          <a:gsLst>
            <a:gs pos="0">
              <a:srgbClr val="8F2585"/>
            </a:gs>
            <a:gs pos="100000">
              <a:srgbClr val="F26D26"/>
            </a:gs>
          </a:gsLst>
          <a:lin ang="10800000" scaled="0"/>
        </a:gradFill>
      </p:bgPr>
    </p:bg>
    <p:spTree>
      <p:nvGrpSpPr>
        <p:cNvPr id="30" name="Shape 30"/>
        <p:cNvGrpSpPr/>
        <p:nvPr/>
      </p:nvGrpSpPr>
      <p:grpSpPr>
        <a:xfrm>
          <a:off x="0" y="0"/>
          <a:ext cx="0" cy="0"/>
          <a:chOff x="0" y="0"/>
          <a:chExt cx="0" cy="0"/>
        </a:xfrm>
      </p:grpSpPr>
      <p:sp>
        <p:nvSpPr>
          <p:cNvPr id="31" name="Google Shape;31;p6"/>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Google Shape;32;p6"/>
          <p:cNvSpPr txBox="1"/>
          <p:nvPr>
            <p:ph idx="1" type="body"/>
          </p:nvPr>
        </p:nvSpPr>
        <p:spPr>
          <a:xfrm>
            <a:off x="6858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33" name="Google Shape;33;p6"/>
          <p:cNvSpPr txBox="1"/>
          <p:nvPr>
            <p:ph idx="2" type="body"/>
          </p:nvPr>
        </p:nvSpPr>
        <p:spPr>
          <a:xfrm>
            <a:off x="4363212" y="2057400"/>
            <a:ext cx="3465576"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34" name="Google Shape;34;p6"/>
          <p:cNvSpPr txBox="1"/>
          <p:nvPr>
            <p:ph idx="3" type="body"/>
          </p:nvPr>
        </p:nvSpPr>
        <p:spPr>
          <a:xfrm>
            <a:off x="80391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SLIDE-GRADIENT-2">
  <p:cSld name="1_TITLE-SLIDE-GRADIENT-2">
    <p:bg>
      <p:bgPr>
        <a:gradFill>
          <a:gsLst>
            <a:gs pos="0">
              <a:srgbClr val="8F2585"/>
            </a:gs>
            <a:gs pos="100000">
              <a:srgbClr val="F26D26"/>
            </a:gs>
          </a:gsLst>
          <a:lin ang="10800000" scaled="0"/>
        </a:gradFill>
      </p:bgPr>
    </p:bg>
    <p:spTree>
      <p:nvGrpSpPr>
        <p:cNvPr id="35" name="Shape 35"/>
        <p:cNvGrpSpPr/>
        <p:nvPr/>
      </p:nvGrpSpPr>
      <p:grpSpPr>
        <a:xfrm>
          <a:off x="0" y="0"/>
          <a:ext cx="0" cy="0"/>
          <a:chOff x="0" y="0"/>
          <a:chExt cx="0" cy="0"/>
        </a:xfrm>
      </p:grpSpPr>
      <p:sp>
        <p:nvSpPr>
          <p:cNvPr id="36" name="Google Shape;36;p7"/>
          <p:cNvSpPr txBox="1"/>
          <p:nvPr>
            <p:ph type="title"/>
          </p:nvPr>
        </p:nvSpPr>
        <p:spPr>
          <a:xfrm>
            <a:off x="685801" y="685799"/>
            <a:ext cx="10820400" cy="4800601"/>
          </a:xfrm>
          <a:prstGeom prst="rect">
            <a:avLst/>
          </a:prstGeom>
          <a:noFill/>
          <a:ln>
            <a:noFill/>
          </a:ln>
        </p:spPr>
        <p:txBody>
          <a:bodyPr anchorCtr="0" anchor="t" bIns="45700" lIns="0" spcFirstLastPara="1" rIns="91425" wrap="square" tIns="45700">
            <a:noAutofit/>
          </a:bodyPr>
          <a:lstStyle>
            <a:lvl1pPr lvl="0" marR="0" rtl="0" algn="l">
              <a:lnSpc>
                <a:spcPct val="88000"/>
              </a:lnSpc>
              <a:spcBef>
                <a:spcPts val="0"/>
              </a:spcBef>
              <a:spcAft>
                <a:spcPts val="0"/>
              </a:spcAft>
              <a:buClr>
                <a:schemeClr val="lt1"/>
              </a:buClr>
              <a:buSzPts val="12500"/>
              <a:buFont typeface="Proxima Nova Extrabold"/>
              <a:buNone/>
              <a:defRPr b="0" i="0" sz="125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7"/>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38" name="Google Shape;38;p7"/>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OR ICONS">
  <p:cSld name="1_FOR ICONS">
    <p:bg>
      <p:bgPr>
        <a:solidFill>
          <a:schemeClr val="dk1"/>
        </a:solidFill>
      </p:bgPr>
    </p:bg>
    <p:spTree>
      <p:nvGrpSpPr>
        <p:cNvPr id="39" name="Shape 39"/>
        <p:cNvGrpSpPr/>
        <p:nvPr/>
      </p:nvGrpSpPr>
      <p:grpSpPr>
        <a:xfrm>
          <a:off x="0" y="0"/>
          <a:ext cx="0" cy="0"/>
          <a:chOff x="0" y="0"/>
          <a:chExt cx="0" cy="0"/>
        </a:xfrm>
      </p:grpSpPr>
      <p:sp>
        <p:nvSpPr>
          <p:cNvPr id="40" name="Google Shape;40;p8"/>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1" name="Google Shape;41;p8"/>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_GRADIENT">
  <p:cSld name="BACKGROUND_GRADIENT">
    <p:bg>
      <p:bgPr>
        <a:gradFill>
          <a:gsLst>
            <a:gs pos="0">
              <a:srgbClr val="8F2585"/>
            </a:gs>
            <a:gs pos="100000">
              <a:srgbClr val="F26D26"/>
            </a:gs>
          </a:gsLst>
          <a:lin ang="10800000" scaled="0"/>
        </a:gradFill>
      </p:bgPr>
    </p:bg>
    <p:spTree>
      <p:nvGrpSpPr>
        <p:cNvPr id="42" name="Shape 42"/>
        <p:cNvGrpSpPr/>
        <p:nvPr/>
      </p:nvGrpSpPr>
      <p:grpSpPr>
        <a:xfrm>
          <a:off x="0" y="0"/>
          <a:ext cx="0" cy="0"/>
          <a:chOff x="0" y="0"/>
          <a:chExt cx="0" cy="0"/>
        </a:xfrm>
      </p:grpSpPr>
      <p:pic>
        <p:nvPicPr>
          <p:cNvPr id="43" name="Google Shape;43;p9"/>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TWO-COLUMNS-GRADIENT">
  <p:cSld name="TEXT-TWO-COLUMNS-GRADIENT">
    <p:bg>
      <p:bgPr>
        <a:gradFill>
          <a:gsLst>
            <a:gs pos="0">
              <a:srgbClr val="8F2585"/>
            </a:gs>
            <a:gs pos="100000">
              <a:srgbClr val="F26D26"/>
            </a:gs>
          </a:gsLst>
          <a:lin ang="10800000" scaled="0"/>
        </a:gradFill>
      </p:bgPr>
    </p:bg>
    <p:spTree>
      <p:nvGrpSpPr>
        <p:cNvPr id="44" name="Shape 44"/>
        <p:cNvGrpSpPr/>
        <p:nvPr/>
      </p:nvGrpSpPr>
      <p:grpSpPr>
        <a:xfrm>
          <a:off x="0" y="0"/>
          <a:ext cx="0" cy="0"/>
          <a:chOff x="0" y="0"/>
          <a:chExt cx="0" cy="0"/>
        </a:xfrm>
      </p:grpSpPr>
      <p:sp>
        <p:nvSpPr>
          <p:cNvPr id="45" name="Google Shape;45;p10"/>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6" name="Google Shape;46;p10"/>
          <p:cNvSpPr txBox="1"/>
          <p:nvPr>
            <p:ph idx="1" type="body"/>
          </p:nvPr>
        </p:nvSpPr>
        <p:spPr>
          <a:xfrm>
            <a:off x="685800" y="2057400"/>
            <a:ext cx="5174998"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47" name="Google Shape;47;p10"/>
          <p:cNvSpPr txBox="1"/>
          <p:nvPr>
            <p:ph idx="2" type="body"/>
          </p:nvPr>
        </p:nvSpPr>
        <p:spPr>
          <a:xfrm>
            <a:off x="6330696" y="2057400"/>
            <a:ext cx="5175504"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3.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9959145" y="5906728"/>
            <a:ext cx="1547055" cy="26547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6" name="Shape 56"/>
        <p:cNvGrpSpPr/>
        <p:nvPr/>
      </p:nvGrpSpPr>
      <p:grpSpPr>
        <a:xfrm>
          <a:off x="0" y="0"/>
          <a:ext cx="0" cy="0"/>
          <a:chOff x="0" y="0"/>
          <a:chExt cx="0" cy="0"/>
        </a:xfrm>
      </p:grpSpPr>
      <p:pic>
        <p:nvPicPr>
          <p:cNvPr id="57" name="Google Shape;57;p13"/>
          <p:cNvPicPr preferRelativeResize="0"/>
          <p:nvPr/>
        </p:nvPicPr>
        <p:blipFill rotWithShape="1">
          <a:blip r:embed="rId1">
            <a:alphaModFix/>
          </a:blip>
          <a:srcRect b="0" l="0" r="0" t="0"/>
          <a:stretch/>
        </p:blipFill>
        <p:spPr>
          <a:xfrm>
            <a:off x="9959145" y="5906728"/>
            <a:ext cx="1547055" cy="26547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6"/>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2000"/>
              <a:buNone/>
            </a:pPr>
            <a:r>
              <a:rPr lang="en-GB"/>
              <a:t>By Mykhailo Torskyi</a:t>
            </a:r>
            <a:endParaRPr/>
          </a:p>
        </p:txBody>
      </p:sp>
      <p:sp>
        <p:nvSpPr>
          <p:cNvPr id="114" name="Google Shape;114;p26"/>
          <p:cNvSpPr txBox="1"/>
          <p:nvPr>
            <p:ph type="title"/>
          </p:nvPr>
        </p:nvSpPr>
        <p:spPr>
          <a:xfrm>
            <a:off x="-208308" y="174928"/>
            <a:ext cx="12390783" cy="6683071"/>
          </a:xfrm>
          <a:prstGeom prst="rect">
            <a:avLst/>
          </a:prstGeom>
          <a:noFill/>
          <a:ln>
            <a:noFill/>
          </a:ln>
        </p:spPr>
        <p:txBody>
          <a:bodyPr anchorCtr="0" anchor="t" bIns="45700" lIns="91425" spcFirstLastPara="1" rIns="91425" wrap="square" tIns="45700">
            <a:noAutofit/>
          </a:bodyPr>
          <a:lstStyle/>
          <a:p>
            <a:pPr indent="0" lvl="0" marL="0" rtl="0" algn="l">
              <a:lnSpc>
                <a:spcPct val="73333"/>
              </a:lnSpc>
              <a:spcBef>
                <a:spcPts val="0"/>
              </a:spcBef>
              <a:spcAft>
                <a:spcPts val="0"/>
              </a:spcAft>
              <a:buClr>
                <a:schemeClr val="lt1"/>
              </a:buClr>
              <a:buSzPts val="15000"/>
              <a:buFont typeface="Proxima Nova Extrabold"/>
              <a:buNone/>
            </a:pPr>
            <a:r>
              <a:rPr lang="en-GB"/>
              <a:t>REACT ROUTING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35"/>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7"/>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GB"/>
              <a:t>ROUTING</a:t>
            </a:r>
            <a:endParaRPr/>
          </a:p>
        </p:txBody>
      </p:sp>
      <p:sp>
        <p:nvSpPr>
          <p:cNvPr id="120" name="Google Shape;120;p27"/>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dk1"/>
              </a:buClr>
              <a:buSzPts val="2000"/>
              <a:buNone/>
            </a:pPr>
            <a:r>
              <a:rPr lang="en-GB" sz="2700"/>
              <a:t>Routing is the process where user is directed to or rendered different pages based on user action/requests. In React, we can build Single Page Application (SPA) where web app loads a single page and dynamically updates that page as the user interacts with the web app.</a:t>
            </a:r>
            <a:endParaRPr sz="2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8"/>
          <p:cNvSpPr txBox="1"/>
          <p:nvPr>
            <p:ph idx="1" type="body"/>
          </p:nvPr>
        </p:nvSpPr>
        <p:spPr>
          <a:xfrm>
            <a:off x="685800" y="2057400"/>
            <a:ext cx="10820400" cy="2151300"/>
          </a:xfrm>
          <a:prstGeom prst="rect">
            <a:avLst/>
          </a:prstGeom>
          <a:noFill/>
          <a:ln>
            <a:noFill/>
          </a:ln>
        </p:spPr>
        <p:txBody>
          <a:bodyPr anchorCtr="0" anchor="t" bIns="45700" lIns="0" spcFirstLastPara="1" rIns="91425" wrap="square" tIns="45700">
            <a:noAutofit/>
          </a:bodyPr>
          <a:lstStyle/>
          <a:p>
            <a:pPr indent="-381000" lvl="0" marL="457200" rtl="0" algn="l">
              <a:lnSpc>
                <a:spcPct val="115000"/>
              </a:lnSpc>
              <a:spcBef>
                <a:spcPts val="0"/>
              </a:spcBef>
              <a:spcAft>
                <a:spcPts val="0"/>
              </a:spcAft>
              <a:buSzPts val="2400"/>
              <a:buChar char="●"/>
            </a:pPr>
            <a:r>
              <a:rPr lang="en-GB" sz="2400"/>
              <a:t>R</a:t>
            </a:r>
            <a:r>
              <a:rPr lang="en-GB" sz="2400"/>
              <a:t>eact-route</a:t>
            </a:r>
            <a:r>
              <a:rPr lang="en-GB" sz="2400"/>
              <a:t>r</a:t>
            </a:r>
            <a:endParaRPr sz="2400"/>
          </a:p>
          <a:p>
            <a:pPr indent="-381000" lvl="0" marL="457200" rtl="0" algn="l">
              <a:lnSpc>
                <a:spcPct val="115000"/>
              </a:lnSpc>
              <a:spcBef>
                <a:spcPts val="0"/>
              </a:spcBef>
              <a:spcAft>
                <a:spcPts val="0"/>
              </a:spcAft>
              <a:buSzPts val="2400"/>
              <a:buChar char="●"/>
            </a:pPr>
            <a:r>
              <a:rPr lang="en-GB" sz="2400"/>
              <a:t>React-router-dom</a:t>
            </a:r>
            <a:endParaRPr sz="2400"/>
          </a:p>
          <a:p>
            <a:pPr indent="-381000" lvl="0" marL="457200" rtl="0" algn="l">
              <a:lnSpc>
                <a:spcPct val="115000"/>
              </a:lnSpc>
              <a:spcBef>
                <a:spcPts val="0"/>
              </a:spcBef>
              <a:spcAft>
                <a:spcPts val="0"/>
              </a:spcAft>
              <a:buSzPts val="2400"/>
              <a:buChar char="●"/>
            </a:pPr>
            <a:r>
              <a:rPr lang="en-GB" sz="2400"/>
              <a:t>React-router-native </a:t>
            </a:r>
            <a:endParaRPr sz="2400"/>
          </a:p>
        </p:txBody>
      </p:sp>
      <p:sp>
        <p:nvSpPr>
          <p:cNvPr id="126" name="Google Shape;126;p28"/>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GB"/>
              <a:t>INSTALLATION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9"/>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GB"/>
              <a:t>ROUTING COMPONENTS</a:t>
            </a:r>
            <a:endParaRPr/>
          </a:p>
        </p:txBody>
      </p:sp>
      <p:sp>
        <p:nvSpPr>
          <p:cNvPr id="132" name="Google Shape;132;p29"/>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p>
            <a:pPr indent="0" lvl="0" marL="0" rtl="0" algn="l">
              <a:lnSpc>
                <a:spcPct val="150000"/>
              </a:lnSpc>
              <a:spcBef>
                <a:spcPts val="0"/>
              </a:spcBef>
              <a:spcAft>
                <a:spcPts val="0"/>
              </a:spcAft>
              <a:buClr>
                <a:schemeClr val="lt1"/>
              </a:buClr>
              <a:buSzPts val="2000"/>
              <a:buNone/>
            </a:pPr>
            <a:r>
              <a:rPr lang="en-GB"/>
              <a:t>There are three primary categories of components in React Router:</a:t>
            </a:r>
            <a:endParaRPr/>
          </a:p>
          <a:p>
            <a:pPr indent="-355600" lvl="0" marL="457200" rtl="0" algn="l">
              <a:lnSpc>
                <a:spcPct val="150000"/>
              </a:lnSpc>
              <a:spcBef>
                <a:spcPts val="0"/>
              </a:spcBef>
              <a:spcAft>
                <a:spcPts val="0"/>
              </a:spcAft>
              <a:buSzPts val="2000"/>
              <a:buChar char="●"/>
            </a:pPr>
            <a:r>
              <a:rPr lang="en-GB"/>
              <a:t>routers, like &lt;BrowserRouter&gt; and &lt;HashRouter&gt;</a:t>
            </a:r>
            <a:endParaRPr/>
          </a:p>
          <a:p>
            <a:pPr indent="-355600" lvl="0" marL="457200" rtl="0" algn="l">
              <a:lnSpc>
                <a:spcPct val="150000"/>
              </a:lnSpc>
              <a:spcBef>
                <a:spcPts val="0"/>
              </a:spcBef>
              <a:spcAft>
                <a:spcPts val="0"/>
              </a:spcAft>
              <a:buSzPts val="2000"/>
              <a:buChar char="●"/>
            </a:pPr>
            <a:r>
              <a:rPr lang="en-GB"/>
              <a:t>route matchers, like &lt;Route&gt; and &lt;Switch&gt;</a:t>
            </a:r>
            <a:endParaRPr/>
          </a:p>
          <a:p>
            <a:pPr indent="-355600" lvl="0" marL="457200" rtl="0" algn="l">
              <a:lnSpc>
                <a:spcPct val="150000"/>
              </a:lnSpc>
              <a:spcBef>
                <a:spcPts val="0"/>
              </a:spcBef>
              <a:spcAft>
                <a:spcPts val="0"/>
              </a:spcAft>
              <a:buSzPts val="2000"/>
              <a:buChar char="●"/>
            </a:pPr>
            <a:r>
              <a:rPr lang="en-GB"/>
              <a:t>navigation like &lt;Link&gt;, &lt;NavLink&gt;, and &lt;Redirect&gt;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0"/>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GB"/>
              <a:t> ROUTERS</a:t>
            </a:r>
            <a:endParaRPr/>
          </a:p>
        </p:txBody>
      </p:sp>
      <p:sp>
        <p:nvSpPr>
          <p:cNvPr id="138" name="Google Shape;138;p30"/>
          <p:cNvSpPr txBox="1"/>
          <p:nvPr>
            <p:ph idx="1" type="body"/>
          </p:nvPr>
        </p:nvSpPr>
        <p:spPr>
          <a:xfrm>
            <a:off x="685800" y="2057400"/>
            <a:ext cx="5095800" cy="35034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GB"/>
              <a:t>BrowserRouter uses regular URL paths, but they require your server to be configured correctly. Specifically, your web server needs to serve the same page at all URLs that are managed client-side by React Router. </a:t>
            </a:r>
            <a:endParaRPr/>
          </a:p>
        </p:txBody>
      </p:sp>
      <p:sp>
        <p:nvSpPr>
          <p:cNvPr id="139" name="Google Shape;139;p30"/>
          <p:cNvSpPr txBox="1"/>
          <p:nvPr>
            <p:ph idx="1" type="body"/>
          </p:nvPr>
        </p:nvSpPr>
        <p:spPr>
          <a:xfrm>
            <a:off x="5981700" y="2057400"/>
            <a:ext cx="5095800" cy="35034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GB"/>
              <a:t>HashRouter stores the current location in the hash portion of the URL</a:t>
            </a:r>
            <a:r>
              <a:rPr lang="en-GB"/>
              <a:t>, like http://example.com/#/your/page</a:t>
            </a:r>
            <a:r>
              <a:rPr lang="en-GB"/>
              <a:t>. Since the hash is never sent to the server, this means that no special server configuration is needed.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1"/>
          <p:cNvSpPr txBox="1"/>
          <p:nvPr>
            <p:ph idx="4" type="body"/>
          </p:nvPr>
        </p:nvSpPr>
        <p:spPr>
          <a:xfrm>
            <a:off x="685800" y="2222975"/>
            <a:ext cx="9842700" cy="2689500"/>
          </a:xfrm>
          <a:prstGeom prst="rect">
            <a:avLst/>
          </a:prstGeom>
          <a:noFill/>
          <a:ln>
            <a:noFill/>
          </a:ln>
        </p:spPr>
        <p:txBody>
          <a:bodyPr anchorCtr="0" anchor="t" bIns="45700" lIns="0" spcFirstLastPara="1" rIns="91425" wrap="square" tIns="45700">
            <a:noAutofit/>
          </a:bodyPr>
          <a:lstStyle/>
          <a:p>
            <a:pPr indent="-387350" lvl="0" marL="457200" rtl="0" algn="l">
              <a:lnSpc>
                <a:spcPct val="150000"/>
              </a:lnSpc>
              <a:spcBef>
                <a:spcPts val="0"/>
              </a:spcBef>
              <a:spcAft>
                <a:spcPts val="0"/>
              </a:spcAft>
              <a:buSzPts val="2500"/>
              <a:buChar char="●"/>
            </a:pPr>
            <a:r>
              <a:rPr lang="en-GB" sz="2500"/>
              <a:t>Switch</a:t>
            </a:r>
            <a:endParaRPr sz="2500"/>
          </a:p>
          <a:p>
            <a:pPr indent="-387350" lvl="0" marL="457200" rtl="0" algn="l">
              <a:lnSpc>
                <a:spcPct val="150000"/>
              </a:lnSpc>
              <a:spcBef>
                <a:spcPts val="0"/>
              </a:spcBef>
              <a:spcAft>
                <a:spcPts val="0"/>
              </a:spcAft>
              <a:buSzPts val="2500"/>
              <a:buChar char="●"/>
            </a:pPr>
            <a:r>
              <a:rPr lang="en-GB" sz="2500"/>
              <a:t>Route</a:t>
            </a:r>
            <a:endParaRPr sz="2500"/>
          </a:p>
        </p:txBody>
      </p:sp>
      <p:sp>
        <p:nvSpPr>
          <p:cNvPr id="145" name="Google Shape;145;p31"/>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GB"/>
              <a:t>MATCHING</a:t>
            </a:r>
            <a:endParaRPr/>
          </a:p>
        </p:txBody>
      </p:sp>
      <p:pic>
        <p:nvPicPr>
          <p:cNvPr id="146" name="Google Shape;146;p31"/>
          <p:cNvPicPr preferRelativeResize="0"/>
          <p:nvPr/>
        </p:nvPicPr>
        <p:blipFill>
          <a:blip r:embed="rId3">
            <a:alphaModFix/>
          </a:blip>
          <a:stretch>
            <a:fillRect/>
          </a:stretch>
        </p:blipFill>
        <p:spPr>
          <a:xfrm>
            <a:off x="4761200" y="1214800"/>
            <a:ext cx="6250249" cy="4594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2"/>
          <p:cNvSpPr txBox="1"/>
          <p:nvPr>
            <p:ph type="title"/>
          </p:nvPr>
        </p:nvSpPr>
        <p:spPr>
          <a:xfrm>
            <a:off x="685800" y="685801"/>
            <a:ext cx="10820400" cy="685800"/>
          </a:xfrm>
          <a:prstGeom prst="rect">
            <a:avLst/>
          </a:prstGeom>
        </p:spPr>
        <p:txBody>
          <a:bodyPr anchorCtr="0" anchor="t" bIns="45700" lIns="0" spcFirstLastPara="1" rIns="91425" wrap="square" tIns="45700">
            <a:noAutofit/>
          </a:bodyPr>
          <a:lstStyle/>
          <a:p>
            <a:pPr indent="0" lvl="0" marL="0" rtl="0" algn="l">
              <a:spcBef>
                <a:spcPts val="0"/>
              </a:spcBef>
              <a:spcAft>
                <a:spcPts val="0"/>
              </a:spcAft>
              <a:buNone/>
            </a:pPr>
            <a:r>
              <a:rPr lang="en-GB"/>
              <a:t>NAVIGATION</a:t>
            </a:r>
            <a:endParaRPr/>
          </a:p>
        </p:txBody>
      </p:sp>
      <p:sp>
        <p:nvSpPr>
          <p:cNvPr id="153" name="Google Shape;153;p32"/>
          <p:cNvSpPr txBox="1"/>
          <p:nvPr>
            <p:ph idx="1" type="body"/>
          </p:nvPr>
        </p:nvSpPr>
        <p:spPr>
          <a:xfrm>
            <a:off x="685800" y="2057400"/>
            <a:ext cx="10820400" cy="3429000"/>
          </a:xfrm>
          <a:prstGeom prst="rect">
            <a:avLst/>
          </a:prstGeom>
        </p:spPr>
        <p:txBody>
          <a:bodyPr anchorCtr="0" anchor="t" bIns="45700" lIns="0" spcFirstLastPara="1" rIns="91425" wrap="square" tIns="45700">
            <a:noAutofit/>
          </a:bodyPr>
          <a:lstStyle/>
          <a:p>
            <a:pPr indent="-355600" lvl="0" marL="457200" rtl="0" algn="l">
              <a:spcBef>
                <a:spcPts val="1000"/>
              </a:spcBef>
              <a:spcAft>
                <a:spcPts val="0"/>
              </a:spcAft>
              <a:buSzPts val="2000"/>
              <a:buChar char="●"/>
            </a:pPr>
            <a:r>
              <a:rPr lang="en-GB"/>
              <a:t>Link component creates link in your application. Wherever you render a &lt;Link&gt;, an anchor (&lt;a&gt;) will be rendered in your HTML document.</a:t>
            </a:r>
            <a:endParaRPr/>
          </a:p>
          <a:p>
            <a:pPr indent="0" lvl="0" marL="0" rtl="0" algn="l">
              <a:spcBef>
                <a:spcPts val="1000"/>
              </a:spcBef>
              <a:spcAft>
                <a:spcPts val="0"/>
              </a:spcAft>
              <a:buNone/>
            </a:pPr>
            <a:r>
              <a:t/>
            </a:r>
            <a:endParaRPr/>
          </a:p>
          <a:p>
            <a:pPr indent="-355600" lvl="0" marL="457200" rtl="0" algn="l">
              <a:spcBef>
                <a:spcPts val="1000"/>
              </a:spcBef>
              <a:spcAft>
                <a:spcPts val="0"/>
              </a:spcAft>
              <a:buSzPts val="2000"/>
              <a:buChar char="●"/>
            </a:pPr>
            <a:r>
              <a:rPr lang="en-GB"/>
              <a:t> NavLink is a special type of &lt;Link&gt; that can style itself as “active” when its to prop matches the current location.</a:t>
            </a:r>
            <a:endParaRPr/>
          </a:p>
          <a:p>
            <a:pPr indent="0" lvl="0" marL="0" rtl="0" algn="l">
              <a:spcBef>
                <a:spcPts val="1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3"/>
          <p:cNvSpPr txBox="1"/>
          <p:nvPr>
            <p:ph type="title"/>
          </p:nvPr>
        </p:nvSpPr>
        <p:spPr>
          <a:xfrm>
            <a:off x="685800" y="685801"/>
            <a:ext cx="10820400" cy="685800"/>
          </a:xfrm>
          <a:prstGeom prst="rect">
            <a:avLst/>
          </a:prstGeom>
        </p:spPr>
        <p:txBody>
          <a:bodyPr anchorCtr="0" anchor="t" bIns="45700" lIns="0" spcFirstLastPara="1" rIns="91425" wrap="square" tIns="45700">
            <a:noAutofit/>
          </a:bodyPr>
          <a:lstStyle/>
          <a:p>
            <a:pPr indent="0" lvl="0" marL="0" rtl="0" algn="l">
              <a:spcBef>
                <a:spcPts val="0"/>
              </a:spcBef>
              <a:spcAft>
                <a:spcPts val="0"/>
              </a:spcAft>
              <a:buNone/>
            </a:pPr>
            <a:r>
              <a:rPr lang="en-GB"/>
              <a:t>LAZY-LOADING ROUTES</a:t>
            </a:r>
            <a:endParaRPr/>
          </a:p>
        </p:txBody>
      </p:sp>
      <p:sp>
        <p:nvSpPr>
          <p:cNvPr id="160" name="Google Shape;160;p33"/>
          <p:cNvSpPr txBox="1"/>
          <p:nvPr>
            <p:ph idx="1" type="body"/>
          </p:nvPr>
        </p:nvSpPr>
        <p:spPr>
          <a:xfrm>
            <a:off x="685800" y="2057400"/>
            <a:ext cx="10820400" cy="3429000"/>
          </a:xfrm>
          <a:prstGeom prst="rect">
            <a:avLst/>
          </a:prstGeom>
        </p:spPr>
        <p:txBody>
          <a:bodyPr anchorCtr="0" anchor="t" bIns="45700" lIns="0" spcFirstLastPara="1" rIns="91425" wrap="square" tIns="45700">
            <a:noAutofit/>
          </a:bodyPr>
          <a:lstStyle/>
          <a:p>
            <a:pPr indent="0" lvl="0" marL="0" rtl="0" algn="l">
              <a:spcBef>
                <a:spcPts val="1000"/>
              </a:spcBef>
              <a:spcAft>
                <a:spcPts val="0"/>
              </a:spcAft>
              <a:buNone/>
            </a:pPr>
            <a:r>
              <a:rPr lang="en-GB" sz="2400"/>
              <a:t>With React.lazy() and Suspense, it is now easy to perform route-based code-splitting without using any other external package. You can simply convert the route components of your app to lazy components and wrap all the routes with a Suspense component.</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34"/>
          <p:cNvPicPr preferRelativeResize="0"/>
          <p:nvPr/>
        </p:nvPicPr>
        <p:blipFill>
          <a:blip r:embed="rId3">
            <a:alphaModFix/>
          </a:blip>
          <a:stretch>
            <a:fillRect/>
          </a:stretch>
        </p:blipFill>
        <p:spPr>
          <a:xfrm>
            <a:off x="2522800" y="487487"/>
            <a:ext cx="6642125" cy="5883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GRADIENT THEME">
  <a:themeElements>
    <a:clrScheme name="SOFTSERVE">
      <a:dk1>
        <a:srgbClr val="000000"/>
      </a:dk1>
      <a:lt1>
        <a:srgbClr val="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GRADIENT THEME">
  <a:themeElements>
    <a:clrScheme name="SOFTSERVE">
      <a:dk1>
        <a:srgbClr val="000000"/>
      </a:dk1>
      <a:lt1>
        <a:srgbClr val="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