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Proxima Nova Extrabold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79">
          <p15:clr>
            <a:srgbClr val="A4A3A4"/>
          </p15:clr>
        </p15:guide>
        <p15:guide id="2" pos="688">
          <p15:clr>
            <a:srgbClr val="A4A3A4"/>
          </p15:clr>
        </p15:guide>
        <p15:guide id="3" orient="horz" pos="1729">
          <p15:clr>
            <a:srgbClr val="A4A3A4"/>
          </p15:clr>
        </p15:guide>
        <p15:guide id="4" pos="7242">
          <p15:clr>
            <a:srgbClr val="A4A3A4"/>
          </p15:clr>
        </p15:guide>
        <p15:guide id="5" orient="horz" pos="12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79" orient="horz"/>
        <p:guide pos="688"/>
        <p:guide pos="1729" orient="horz"/>
        <p:guide pos="7242"/>
        <p:guide pos="129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ProximaNovaExtrabold-bold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5020d19b5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5020d19b5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95020d19b5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020d19b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5020d19b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95020d19b5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5020d19b5_1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5020d19b5_1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95020d19b5_1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5020d19b5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5020d19b5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95020d19b5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5020d19b5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5020d19b5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95020d19b5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LIDE-GRADIENT-1">
  <p:cSld name="TITLE-SLIDE-GRADIENT-1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DESCRIPTION-SIDETEXT-GRADIENT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-LEFT-GRADIENT">
  <p:cSld name="PHOTO-LEFT-GRADI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2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LIDE-GRADIENT-2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R ICONS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EXT-ONE-COLUMN-DARK">
  <p:cSld name="4_TEXT-ONE-COLUMN-DAR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1750" y="5906728"/>
            <a:ext cx="154184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DESCRIPTION-SIDETEXT-GRADIENT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IDETEXT-PROCESS-GRADIENT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3" type="body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4" type="body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5" type="body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ONE-COLUMN-LIGHT">
  <p:cSld name="TEXT-ONE-COLUMN-LIGH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1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LIDE-GRADIENT-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 ICONS">
  <p:cSld name="FOR ICO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EXT-ONE-COLUMN-DARK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1750" y="5906728"/>
            <a:ext cx="154184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GRADIENT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WO-COLUMNS-GRADIENT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HREE-COLUMNS-GRADIENT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-LEFT-GRADIENT">
  <p:cSld name="PHOTO-LEFT-GRADI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25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IDETEXT-PROCESS-GRADIENT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3" type="body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4" type="body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5" type="body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 ICONS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HREE-COLUMNS-GRADIENT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LIDE-GRADIENT-2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R ICONS">
  <p:cSld name="1_FOR ICONS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GRADIENT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WO-COLUMNS-GRADIENT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log.vanila.io/handling-concurrency-with-async-await-in-javascript-8ec2e185f9b4" TargetMode="External"/><Relationship Id="rId4" Type="http://schemas.openxmlformats.org/officeDocument/2006/relationships/hyperlink" Target="https://developer.mozilla.org/uk/docs/Web/JavaScript/Reference/Global_Objects/Promise" TargetMode="External"/><Relationship Id="rId5" Type="http://schemas.openxmlformats.org/officeDocument/2006/relationships/hyperlink" Target="https://www.youtube.com/watch?v=8aGhZQkoFb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/>
              <a:t>By Mykhailo Torskyi</a:t>
            </a:r>
            <a:endParaRPr/>
          </a:p>
        </p:txBody>
      </p:sp>
      <p:sp>
        <p:nvSpPr>
          <p:cNvPr id="114" name="Google Shape;114;p26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GB" sz="11200"/>
              <a:t>ASYNCHRONOUS PROGRAMMING</a:t>
            </a:r>
            <a:r>
              <a:rPr lang="en-GB" sz="11200"/>
              <a:t>.</a:t>
            </a:r>
            <a:r>
              <a:rPr lang="en-GB" sz="11200"/>
              <a:t> PART 1</a:t>
            </a:r>
            <a:endParaRPr sz="1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LINKS</a:t>
            </a:r>
            <a:endParaRPr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https://blog.vanila.io/handling-concurrency-with-async-await-in-javascript-8ec2e185f9b4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https://developer.mozilla.org/uk/docs/Web/JavaScript/Reference/Global_Objects/Promise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https://www.youtube.com/watch?v=8aGhZQkoFbQ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LOOP</a:t>
            </a:r>
            <a:endParaRPr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The event loop got its name because of how it's usually implemented, which usually resembles: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while (queue.waitForMessage())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queue.processNextMessage()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queue.waitForMessage() waits synchronously for a message to arrive (if one is not already available and waiting to be handled)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685800" y="771525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const foo = () =&gt; console.log("First");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const bar = () =&gt; setTimeout(() =&gt; console.log("Second"), 500);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const baz = () =&gt; console.log("Third");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bar();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foo();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baz();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775" y="55575"/>
            <a:ext cx="6360326" cy="670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900"/>
              <a:t>Javascript is a single threaded language. This means it has one call stack and one memory heap. As expected, it executes code in order and must finish executing a piece code before moving onto the next. 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CONCURRENCY MODEL</a:t>
            </a:r>
            <a:endParaRPr/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400">
                <a:solidFill>
                  <a:srgbClr val="2929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Concurrency becomes very important when we are dealing with anything that is considered a synchronous activity — a type of activity where the main actor (user, CPU, etc) needs to stop and wait for another activity to be completed</a:t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programs actually implement concurrency?</a:t>
            </a:r>
            <a:endParaRPr/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Blocking </a:t>
            </a:r>
            <a:r>
              <a:rPr lang="en-GB" sz="2500"/>
              <a:t>pattern 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Non-blocking </a:t>
            </a:r>
            <a:r>
              <a:rPr lang="en-GB" sz="2500"/>
              <a:t>pattern 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65532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SK &gt; Can I design my blueprint (or process) to run tasks in parallel and  sequentially? - Tallyfy Support" id="161" name="Google Shape;1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75" y="1024738"/>
            <a:ext cx="11854850" cy="42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GRADIENT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GRADIENT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