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roxima Nova Extrabold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79">
          <p15:clr>
            <a:srgbClr val="A4A3A4"/>
          </p15:clr>
        </p15:guide>
        <p15:guide id="2" pos="688">
          <p15:clr>
            <a:srgbClr val="A4A3A4"/>
          </p15:clr>
        </p15:guide>
        <p15:guide id="3" orient="horz" pos="1729">
          <p15:clr>
            <a:srgbClr val="A4A3A4"/>
          </p15:clr>
        </p15:guide>
        <p15:guide id="4" pos="7242">
          <p15:clr>
            <a:srgbClr val="A4A3A4"/>
          </p15:clr>
        </p15:guide>
        <p15:guide id="5" orient="horz" pos="12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79" orient="horz"/>
        <p:guide pos="688"/>
        <p:guide pos="1729" orient="horz"/>
        <p:guide pos="7242"/>
        <p:guide pos="129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roximaNovaExtra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f93d92a0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f93d92a0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f93d92a09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f93d92a0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f93d92a0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f93d92a0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f93d92a0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f93d92a0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f93d92a0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f93d92a0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8f93d92a0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93d92a09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f93d92a09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f93d92a09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LIDE-GRADIENT-1">
  <p:cSld name="TITLE-SLIDE-GRADIENT-1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DESCRIPTION-SIDETEXT-GRADIENT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-LEFT-GRADIENT">
  <p:cSld name="PHOTO-LEFT-GRADI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2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LIDE-GRADIENT-2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R ICONS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EXT-ONE-COLUMN-DARK">
  <p:cSld name="4_TEXT-ONE-COLUMN-DAR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DESCRIPTION-SIDETEXT-GRADIENT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IDETEXT-PROCESS-GRADIENT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ONE-COLUMN-LIGHT">
  <p:cSld name="TEXT-ONE-COLUMN-LIGH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LIDE-GRADIENT-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ICONS">
  <p:cSld name="FOR ICO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EXT-ONE-COLUMN-DARK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GRADIENT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WO-COLUMNS-GRADIENT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HREE-COLUMNS-GRADIENT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-LEFT-GRADIENT">
  <p:cSld name="PHOTO-LEFT-GRADI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25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IDETEXT-PROCESS-GRADIENT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ICONS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HREE-COLUMNS-GRADIENT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LIDE-GRADIENT-2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R ICONS">
  <p:cSld name="1_FOR ICONS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GRADIENT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WO-COLUMNS-GRADIENT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/>
              <a:t>By Mykhailo Torskyi</a:t>
            </a:r>
            <a:endParaRPr/>
          </a:p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GB"/>
              <a:t>PROPS &amp; STATE</a:t>
            </a:r>
            <a:endParaRPr/>
          </a:p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GB"/>
              <a:t>LIFECYCLE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UNMOUNTING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/>
              <a:t>Gets called When a component is removed from the DOM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componentWillUnmount()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3459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COMPONENT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700"/>
              <a:t>Components are independent and reusable bits of code. They serve the same purpose as JavaScript functions, but work in isolation and returns HTML via a render function.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STATE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500"/>
              <a:t>The state object is where you store property values that belongs to the component.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500"/>
              <a:t>The state object can contain as many properties as you like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React components has a built-in state object.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When the state object changes, the component re-renders.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USAGE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Refer to the state object anywhere in the component by using the </a:t>
            </a:r>
            <a:r>
              <a:rPr lang="en-GB" sz="2600">
                <a:solidFill>
                  <a:srgbClr val="FFD966"/>
                </a:solidFill>
              </a:rPr>
              <a:t>this.state.propertyName</a:t>
            </a:r>
            <a:r>
              <a:rPr lang="en-GB" sz="2600"/>
              <a:t> s</a:t>
            </a:r>
            <a:r>
              <a:rPr lang="en-GB" sz="2600"/>
              <a:t>yntax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To change a value in the state object, use the </a:t>
            </a:r>
            <a:r>
              <a:rPr lang="en-GB" sz="2600">
                <a:solidFill>
                  <a:srgbClr val="FFD966"/>
                </a:solidFill>
              </a:rPr>
              <a:t>this.setState()</a:t>
            </a:r>
            <a:r>
              <a:rPr lang="en-GB" sz="2600"/>
              <a:t> method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When a value in the state object changes, the component will re-render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PROPS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685800" y="2057400"/>
            <a:ext cx="104298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Props are arguments passed into React components.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Props are passed to components via HTML attributes.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Props </a:t>
            </a:r>
            <a:r>
              <a:rPr lang="en-GB"/>
              <a:t>in constructor function </a:t>
            </a:r>
            <a:r>
              <a:rPr lang="en-GB"/>
              <a:t>should always be passed to the constructor and also to the React.Component via the </a:t>
            </a:r>
            <a:r>
              <a:rPr lang="en-GB">
                <a:solidFill>
                  <a:srgbClr val="FFD966"/>
                </a:solidFill>
              </a:rPr>
              <a:t>super() </a:t>
            </a:r>
            <a:r>
              <a:rPr lang="en-GB"/>
              <a:t>method.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React Props are read-only! You will get an error if you try to change their value.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29000"/>
            <a:ext cx="53517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685800" y="51435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PROPS PASSING</a:t>
            </a:r>
            <a:endParaRPr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50" y="1371600"/>
            <a:ext cx="693894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685800" y="1981200"/>
            <a:ext cx="55245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●"/>
            </a:pPr>
            <a:r>
              <a:rPr lang="en-GB" sz="2600">
                <a:latin typeface="Proxima Nova"/>
                <a:ea typeface="Proxima Nova"/>
                <a:cs typeface="Proxima Nova"/>
                <a:sym typeface="Proxima Nova"/>
              </a:rPr>
              <a:t>Mounting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●"/>
            </a:pPr>
            <a:r>
              <a:rPr lang="en-GB" sz="2600">
                <a:latin typeface="Proxima Nova"/>
                <a:ea typeface="Proxima Nova"/>
                <a:cs typeface="Proxima Nova"/>
                <a:sym typeface="Proxima Nova"/>
              </a:rPr>
              <a:t>Updating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Char char="●"/>
            </a:pPr>
            <a:r>
              <a:rPr lang="en-GB" sz="2600">
                <a:latin typeface="Proxima Nova"/>
                <a:ea typeface="Proxima Nova"/>
                <a:cs typeface="Proxima Nova"/>
                <a:sym typeface="Proxima Nova"/>
              </a:rPr>
              <a:t>Unmounting.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REACT LIFECYCLE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MOUNTING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</a:t>
            </a:r>
            <a:r>
              <a:rPr lang="en-GB"/>
              <a:t>hen mounting a component react will execute these four methods: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2000"/>
              <a:buChar char="●"/>
            </a:pPr>
            <a:r>
              <a:rPr lang="en-GB">
                <a:solidFill>
                  <a:srgbClr val="FFF2CC"/>
                </a:solidFill>
              </a:rPr>
              <a:t>constructor()</a:t>
            </a:r>
            <a:endParaRPr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●"/>
            </a:pPr>
            <a:r>
              <a:rPr lang="en-GB">
                <a:solidFill>
                  <a:srgbClr val="FFF2CC"/>
                </a:solidFill>
              </a:rPr>
              <a:t>getDerivedStateFromProps()</a:t>
            </a:r>
            <a:endParaRPr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●"/>
            </a:pPr>
            <a:r>
              <a:rPr lang="en-GB">
                <a:solidFill>
                  <a:srgbClr val="FFF2CC"/>
                </a:solidFill>
              </a:rPr>
              <a:t>render()</a:t>
            </a:r>
            <a:endParaRPr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●"/>
            </a:pPr>
            <a:r>
              <a:rPr lang="en-GB">
                <a:solidFill>
                  <a:srgbClr val="FFF2CC"/>
                </a:solidFill>
              </a:rPr>
              <a:t>componentDidMount()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The render() method is required and will always be called, the others are optional and will be called if you define them.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UPDATING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/>
              <a:t>A component is updated whenever there is a change in the component's state or props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getDerivedStateFromProps()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shouldComponentUpdate()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render()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getSnapshotBeforeUpdate()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componentDidUpdate()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