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Lst>
  <p:sldSz cy="6858000" cx="12192000"/>
  <p:notesSz cx="6858000" cy="9144000"/>
  <p:embeddedFontLst>
    <p:embeddedFont>
      <p:font typeface="Proxima Nova Extrabold"/>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79">
          <p15:clr>
            <a:srgbClr val="A4A3A4"/>
          </p15:clr>
        </p15:guide>
        <p15:guide id="2" pos="688">
          <p15:clr>
            <a:srgbClr val="A4A3A4"/>
          </p15:clr>
        </p15:guide>
        <p15:guide id="3" orient="horz" pos="1729">
          <p15:clr>
            <a:srgbClr val="A4A3A4"/>
          </p15:clr>
        </p15:guide>
        <p15:guide id="4" pos="7242">
          <p15:clr>
            <a:srgbClr val="A4A3A4"/>
          </p15:clr>
        </p15:guide>
        <p15:guide id="5" orient="horz" pos="1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79" orient="horz"/>
        <p:guide pos="688"/>
        <p:guide pos="1729" orient="horz"/>
        <p:guide pos="7242"/>
        <p:guide pos="129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font" Target="fonts/ProximaNovaExtrabold-bold.fntdata"/><Relationship Id="rId14" Type="http://schemas.openxmlformats.org/officeDocument/2006/relationships/slide" Target="slides/slide7.xml"/><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Master" Target="slideMasters/slideMaster2.xml"/><Relationship Id="rId19" Type="http://schemas.openxmlformats.org/officeDocument/2006/relationships/font" Target="fonts/OpenSans-boldItalic.fntdata"/><Relationship Id="rId6" Type="http://schemas.openxmlformats.org/officeDocument/2006/relationships/slideMaster" Target="slideMasters/slideMaster3.xml"/><Relationship Id="rId18" Type="http://schemas.openxmlformats.org/officeDocument/2006/relationships/font" Target="fonts/OpenSans-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08f32ff4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08f32ff4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g908f32ff4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08f32ff4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08f32ff4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g908f32ff4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08f32ff4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08f32ff4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g908f32ff40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rgbClr val="8F2585"/>
            </a:gs>
            <a:gs pos="100000">
              <a:srgbClr val="F26D26"/>
            </a:gs>
          </a:gsLst>
          <a:lin ang="10800000" scaled="0"/>
        </a:gradFill>
      </p:bgPr>
    </p:bg>
    <p:spTree>
      <p:nvGrpSpPr>
        <p:cNvPr id="11" name="Shape 11"/>
        <p:cNvGrpSpPr/>
        <p:nvPr/>
      </p:nvGrpSpPr>
      <p:grpSpPr>
        <a:xfrm>
          <a:off x="0" y="0"/>
          <a:ext cx="0" cy="0"/>
          <a:chOff x="0" y="0"/>
          <a:chExt cx="0" cy="0"/>
        </a:xfrm>
      </p:grpSpPr>
      <p:sp>
        <p:nvSpPr>
          <p:cNvPr id="12" name="Google Shape;12;p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 name="Google Shape;13;p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14" name="Google Shape;14;p2"/>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rgbClr val="8F2585"/>
            </a:gs>
            <a:gs pos="100000">
              <a:srgbClr val="F26D26"/>
            </a:gs>
          </a:gsLst>
          <a:lin ang="10800000" scaled="0"/>
        </a:gradFill>
      </p:bgPr>
    </p:bg>
    <p:spTree>
      <p:nvGrpSpPr>
        <p:cNvPr id="48" name="Shape 48"/>
        <p:cNvGrpSpPr/>
        <p:nvPr/>
      </p:nvGrpSpPr>
      <p:grpSpPr>
        <a:xfrm>
          <a:off x="0" y="0"/>
          <a:ext cx="0" cy="0"/>
          <a:chOff x="0" y="0"/>
          <a:chExt cx="0" cy="0"/>
        </a:xfrm>
      </p:grpSpPr>
      <p:sp>
        <p:nvSpPr>
          <p:cNvPr id="49" name="Google Shape;49;p11"/>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0" name="Google Shape;50;p11"/>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11"/>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52" name="Shape 52"/>
        <p:cNvGrpSpPr/>
        <p:nvPr/>
      </p:nvGrpSpPr>
      <p:grpSpPr>
        <a:xfrm>
          <a:off x="0" y="0"/>
          <a:ext cx="0" cy="0"/>
          <a:chOff x="0" y="0"/>
          <a:chExt cx="0" cy="0"/>
        </a:xfrm>
      </p:grpSpPr>
      <p:sp>
        <p:nvSpPr>
          <p:cNvPr id="53" name="Google Shape;53;p12"/>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54" name="Google Shape;54;p12"/>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2"/>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chemeClr val="accent6"/>
            </a:gs>
            <a:gs pos="30000">
              <a:schemeClr val="accent6"/>
            </a:gs>
            <a:gs pos="100000">
              <a:schemeClr val="accent4"/>
            </a:gs>
          </a:gsLst>
          <a:lin ang="10800000" scaled="0"/>
        </a:gra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61" name="Google Shape;61;p14"/>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gradFill>
          <a:gsLst>
            <a:gs pos="0">
              <a:schemeClr val="accent6"/>
            </a:gs>
            <a:gs pos="30000">
              <a:schemeClr val="accent6"/>
            </a:gs>
            <a:gs pos="100000">
              <a:schemeClr val="accent4"/>
            </a:gs>
          </a:gsLst>
          <a:lin ang="10800000" scaled="0"/>
        </a:gra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spTree>
      <p:nvGrpSpPr>
        <p:cNvPr id="65" name="Shape 65"/>
        <p:cNvGrpSpPr/>
        <p:nvPr/>
      </p:nvGrpSpPr>
      <p:grpSpPr>
        <a:xfrm>
          <a:off x="0" y="0"/>
          <a:ext cx="0" cy="0"/>
          <a:chOff x="0" y="0"/>
          <a:chExt cx="0" cy="0"/>
        </a:xfrm>
      </p:grpSpPr>
      <p:sp>
        <p:nvSpPr>
          <p:cNvPr id="66" name="Google Shape;66;p16"/>
          <p:cNvSpPr/>
          <p:nvPr/>
        </p:nvSpPr>
        <p:spPr>
          <a:xfrm>
            <a:off x="0" y="0"/>
            <a:ext cx="12192000" cy="6858000"/>
          </a:xfrm>
          <a:prstGeom prst="rect">
            <a:avLst/>
          </a:prstGeom>
          <a:gradFill>
            <a:gsLst>
              <a:gs pos="0">
                <a:schemeClr val="accent6"/>
              </a:gs>
              <a:gs pos="30000">
                <a:schemeClr val="accent6"/>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7" name="Google Shape;67;p16"/>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8" name="Google Shape;68;p1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6"/>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70" name="Google Shape;70;p16"/>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DESCRIPTION-SIDETEXT-GRADIENT">
  <p:cSld name="TITLE-DESCRIPTION-SIDETEXT-GRADIENT">
    <p:bg>
      <p:bgPr>
        <a:gradFill>
          <a:gsLst>
            <a:gs pos="0">
              <a:schemeClr val="accent6"/>
            </a:gs>
            <a:gs pos="30000">
              <a:schemeClr val="accent6"/>
            </a:gs>
            <a:gs pos="100000">
              <a:schemeClr val="accent4"/>
            </a:gs>
          </a:gsLst>
          <a:lin ang="10800000" scaled="0"/>
        </a:gradFill>
      </p:bgPr>
    </p:bg>
    <p:spTree>
      <p:nvGrpSpPr>
        <p:cNvPr id="71" name="Shape 71"/>
        <p:cNvGrpSpPr/>
        <p:nvPr/>
      </p:nvGrpSpPr>
      <p:grpSpPr>
        <a:xfrm>
          <a:off x="0" y="0"/>
          <a:ext cx="0" cy="0"/>
          <a:chOff x="0" y="0"/>
          <a:chExt cx="0" cy="0"/>
        </a:xfrm>
      </p:grpSpPr>
      <p:sp>
        <p:nvSpPr>
          <p:cNvPr id="72" name="Google Shape;72;p17"/>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3" name="Google Shape;73;p17"/>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7"/>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chemeClr val="accent6"/>
            </a:gs>
            <a:gs pos="30000">
              <a:schemeClr val="accent6"/>
            </a:gs>
            <a:gs pos="100000">
              <a:schemeClr val="accent4"/>
            </a:gs>
          </a:gsLst>
          <a:lin ang="10800000" scaled="0"/>
        </a:gradFill>
      </p:bgPr>
    </p:bg>
    <p:spTree>
      <p:nvGrpSpPr>
        <p:cNvPr id="75" name="Shape 75"/>
        <p:cNvGrpSpPr/>
        <p:nvPr/>
      </p:nvGrpSpPr>
      <p:grpSpPr>
        <a:xfrm>
          <a:off x="0" y="0"/>
          <a:ext cx="0" cy="0"/>
          <a:chOff x="0" y="0"/>
          <a:chExt cx="0" cy="0"/>
        </a:xfrm>
      </p:grpSpPr>
      <p:sp>
        <p:nvSpPr>
          <p:cNvPr id="76" name="Google Shape;76;p18"/>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7" name="Google Shape;77;p18"/>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8" name="Google Shape;78;p18"/>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79" name="Google Shape;79;p18"/>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0" name="Google Shape;80;p18"/>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1" name="Google Shape;81;p1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NE-COLUMN-LIGHT">
  <p:cSld name="TEXT-ONE-COLUMN-LIGHT">
    <p:spTree>
      <p:nvGrpSpPr>
        <p:cNvPr id="82" name="Shape 82"/>
        <p:cNvGrpSpPr/>
        <p:nvPr/>
      </p:nvGrpSpPr>
      <p:grpSpPr>
        <a:xfrm>
          <a:off x="0" y="0"/>
          <a:ext cx="0" cy="0"/>
          <a:chOff x="0" y="0"/>
          <a:chExt cx="0" cy="0"/>
        </a:xfrm>
      </p:grpSpPr>
      <p:sp>
        <p:nvSpPr>
          <p:cNvPr id="83" name="Google Shape;83;p1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85" name="Google Shape;85;p19"/>
          <p:cNvSpPr txBox="1"/>
          <p:nvPr/>
        </p:nvSpPr>
        <p:spPr>
          <a:xfrm>
            <a:off x="9486900" y="236808"/>
            <a:ext cx="2121626" cy="26161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GB" sz="1100" u="none" cap="none" strike="noStrike">
                <a:solidFill>
                  <a:srgbClr val="000000"/>
                </a:solidFill>
                <a:latin typeface="Open Sans"/>
                <a:ea typeface="Open Sans"/>
                <a:cs typeface="Open Sans"/>
                <a:sym typeface="Open Sans"/>
              </a:rPr>
              <a:t>SoftServe Confidential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GRADIENT-1">
  <p:cSld name="TITLE-SLIDE-GRADIENT-1">
    <p:bg>
      <p:bgPr>
        <a:gradFill>
          <a:gsLst>
            <a:gs pos="0">
              <a:schemeClr val="accent6"/>
            </a:gs>
            <a:gs pos="30000">
              <a:schemeClr val="accent6"/>
            </a:gs>
            <a:gs pos="100000">
              <a:schemeClr val="accent4"/>
            </a:gs>
          </a:gsLst>
          <a:lin ang="10800000" scaled="0"/>
        </a:gradFill>
      </p:bgPr>
    </p:bg>
    <p:spTree>
      <p:nvGrpSpPr>
        <p:cNvPr id="86" name="Shape 86"/>
        <p:cNvGrpSpPr/>
        <p:nvPr/>
      </p:nvGrpSpPr>
      <p:grpSpPr>
        <a:xfrm>
          <a:off x="0" y="0"/>
          <a:ext cx="0" cy="0"/>
          <a:chOff x="0" y="0"/>
          <a:chExt cx="0" cy="0"/>
        </a:xfrm>
      </p:grpSpPr>
      <p:sp>
        <p:nvSpPr>
          <p:cNvPr id="87" name="Google Shape;87;p20"/>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88" name="Google Shape;88;p20"/>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
        <p:nvSpPr>
          <p:cNvPr id="89" name="Google Shape;89;p20"/>
          <p:cNvSpPr txBox="1"/>
          <p:nvPr>
            <p:ph type="title"/>
          </p:nvPr>
        </p:nvSpPr>
        <p:spPr>
          <a:xfrm>
            <a:off x="-208308" y="174928"/>
            <a:ext cx="12390783" cy="6683071"/>
          </a:xfrm>
          <a:prstGeom prst="rect">
            <a:avLst/>
          </a:prstGeom>
          <a:noFill/>
          <a:ln>
            <a:noFill/>
          </a:ln>
        </p:spPr>
        <p:txBody>
          <a:bodyPr anchorCtr="0" anchor="t" bIns="45700" lIns="91425" spcFirstLastPara="1" rIns="91425" wrap="square" tIns="45700">
            <a:noAutofit/>
          </a:bodyPr>
          <a:lstStyle>
            <a:lvl1pPr lvl="0" marR="0" rtl="0" algn="l">
              <a:lnSpc>
                <a:spcPct val="73333"/>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spTree>
      <p:nvGrpSpPr>
        <p:cNvPr id="90" name="Shape 90"/>
        <p:cNvGrpSpPr/>
        <p:nvPr/>
      </p:nvGrpSpPr>
      <p:grpSpPr>
        <a:xfrm>
          <a:off x="0" y="0"/>
          <a:ext cx="0" cy="0"/>
          <a:chOff x="0" y="0"/>
          <a:chExt cx="0" cy="0"/>
        </a:xfrm>
      </p:grpSpPr>
      <p:sp>
        <p:nvSpPr>
          <p:cNvPr id="91" name="Google Shape;91;p2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21"/>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8F2585"/>
            </a:gs>
            <a:gs pos="100000">
              <a:srgbClr val="F26D26"/>
            </a:gs>
          </a:gsLst>
          <a:lin ang="10800000" scaled="0"/>
        </a:gradFill>
      </p:bgPr>
    </p:bg>
    <p:spTree>
      <p:nvGrpSpPr>
        <p:cNvPr id="15" name="Shape 15"/>
        <p:cNvGrpSpPr/>
        <p:nvPr/>
      </p:nvGrpSpPr>
      <p:grpSpPr>
        <a:xfrm>
          <a:off x="0" y="0"/>
          <a:ext cx="0" cy="0"/>
          <a:chOff x="0" y="0"/>
          <a:chExt cx="0" cy="0"/>
        </a:xfrm>
      </p:grpSpPr>
      <p:sp>
        <p:nvSpPr>
          <p:cNvPr id="16" name="Google Shape;16;p3"/>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7" name="Google Shape;17;p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9" name="Google Shape;19;p3"/>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chemeClr val="accent6"/>
            </a:gs>
            <a:gs pos="30000">
              <a:schemeClr val="accent6"/>
            </a:gs>
            <a:gs pos="100000">
              <a:schemeClr val="accent4"/>
            </a:gs>
          </a:gsLst>
          <a:lin ang="10800000" scaled="0"/>
        </a:gradFill>
      </p:bgPr>
    </p:bg>
    <p:spTree>
      <p:nvGrpSpPr>
        <p:cNvPr id="93" name="Shape 93"/>
        <p:cNvGrpSpPr/>
        <p:nvPr/>
      </p:nvGrpSpPr>
      <p:grpSpPr>
        <a:xfrm>
          <a:off x="0" y="0"/>
          <a:ext cx="0" cy="0"/>
          <a:chOff x="0" y="0"/>
          <a:chExt cx="0" cy="0"/>
        </a:xfrm>
      </p:grpSpPr>
      <p:pic>
        <p:nvPicPr>
          <p:cNvPr id="94" name="Google Shape;94;p2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chemeClr val="accent6"/>
            </a:gs>
            <a:gs pos="30000">
              <a:schemeClr val="accent6"/>
            </a:gs>
            <a:gs pos="100000">
              <a:schemeClr val="accent4"/>
            </a:gs>
          </a:gsLst>
          <a:lin ang="10800000" scaled="0"/>
        </a:gradFill>
      </p:bgPr>
    </p:bg>
    <p:spTree>
      <p:nvGrpSpPr>
        <p:cNvPr id="95" name="Shape 95"/>
        <p:cNvGrpSpPr/>
        <p:nvPr/>
      </p:nvGrpSpPr>
      <p:grpSpPr>
        <a:xfrm>
          <a:off x="0" y="0"/>
          <a:ext cx="0" cy="0"/>
          <a:chOff x="0" y="0"/>
          <a:chExt cx="0" cy="0"/>
        </a:xfrm>
      </p:grpSpPr>
      <p:sp>
        <p:nvSpPr>
          <p:cNvPr id="96" name="Google Shape;96;p2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3"/>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98" name="Google Shape;98;p23"/>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chemeClr val="accent6"/>
            </a:gs>
            <a:gs pos="30000">
              <a:schemeClr val="accent6"/>
            </a:gs>
            <a:gs pos="100000">
              <a:schemeClr val="accent4"/>
            </a:gs>
          </a:gsLst>
          <a:lin ang="10800000" scaled="0"/>
        </a:gradFill>
      </p:bgPr>
    </p:bg>
    <p:spTree>
      <p:nvGrpSpPr>
        <p:cNvPr id="99" name="Shape 99"/>
        <p:cNvGrpSpPr/>
        <p:nvPr/>
      </p:nvGrpSpPr>
      <p:grpSpPr>
        <a:xfrm>
          <a:off x="0" y="0"/>
          <a:ext cx="0" cy="0"/>
          <a:chOff x="0" y="0"/>
          <a:chExt cx="0" cy="0"/>
        </a:xfrm>
      </p:grpSpPr>
      <p:sp>
        <p:nvSpPr>
          <p:cNvPr id="100" name="Google Shape;100;p2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2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2" name="Google Shape;102;p2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3" name="Google Shape;103;p2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LEFT-GRADIENT">
  <p:cSld name="PHOTO-LEFT-GRADIENT">
    <p:spTree>
      <p:nvGrpSpPr>
        <p:cNvPr id="104" name="Shape 104"/>
        <p:cNvGrpSpPr/>
        <p:nvPr/>
      </p:nvGrpSpPr>
      <p:grpSpPr>
        <a:xfrm>
          <a:off x="0" y="0"/>
          <a:ext cx="0" cy="0"/>
          <a:chOff x="0" y="0"/>
          <a:chExt cx="0" cy="0"/>
        </a:xfrm>
      </p:grpSpPr>
      <p:sp>
        <p:nvSpPr>
          <p:cNvPr id="105" name="Google Shape;105;p25"/>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06" name="Google Shape;106;p25"/>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25"/>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LIDE-DARK-2">
  <p:cSld name="TITLE-SLIDE-DARK-2">
    <p:bg>
      <p:bgPr>
        <a:gradFill>
          <a:gsLst>
            <a:gs pos="0">
              <a:srgbClr val="562D7F"/>
            </a:gs>
            <a:gs pos="1000">
              <a:srgbClr val="562D7F"/>
            </a:gs>
            <a:gs pos="98000">
              <a:srgbClr val="00BCDE"/>
            </a:gs>
            <a:gs pos="100000">
              <a:srgbClr val="00BCDE"/>
            </a:gs>
          </a:gsLst>
          <a:lin ang="10800000" scaled="0"/>
        </a:gradFill>
      </p:bgPr>
    </p:bg>
    <p:spTree>
      <p:nvGrpSpPr>
        <p:cNvPr id="110" name="Shape 110"/>
        <p:cNvGrpSpPr/>
        <p:nvPr/>
      </p:nvGrpSpPr>
      <p:grpSpPr>
        <a:xfrm>
          <a:off x="0" y="0"/>
          <a:ext cx="0" cy="0"/>
          <a:chOff x="0" y="0"/>
          <a:chExt cx="0" cy="0"/>
        </a:xfrm>
      </p:grpSpPr>
      <p:sp>
        <p:nvSpPr>
          <p:cNvPr id="111" name="Google Shape;111;p2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2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13" name="Google Shape;113;p2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ONE-COLUMN-DARK">
  <p:cSld name="3_TEXT-ONE-COLUMN-DARK">
    <p:bg>
      <p:bgPr>
        <a:gradFill>
          <a:gsLst>
            <a:gs pos="0">
              <a:schemeClr val="accent6"/>
            </a:gs>
            <a:gs pos="30000">
              <a:schemeClr val="accent6"/>
            </a:gs>
            <a:gs pos="100000">
              <a:srgbClr val="7030A0"/>
            </a:gs>
          </a:gsLst>
          <a:lin ang="10800000" scaled="0"/>
        </a:gradFill>
      </p:bgPr>
    </p:bg>
    <p:spTree>
      <p:nvGrpSpPr>
        <p:cNvPr id="114" name="Shape 114"/>
        <p:cNvGrpSpPr/>
        <p:nvPr/>
      </p:nvGrpSpPr>
      <p:grpSpPr>
        <a:xfrm>
          <a:off x="0" y="0"/>
          <a:ext cx="0" cy="0"/>
          <a:chOff x="0" y="0"/>
          <a:chExt cx="0" cy="0"/>
        </a:xfrm>
      </p:grpSpPr>
      <p:sp>
        <p:nvSpPr>
          <p:cNvPr id="115" name="Google Shape;115;p28"/>
          <p:cNvSpPr/>
          <p:nvPr/>
        </p:nvSpPr>
        <p:spPr>
          <a:xfrm>
            <a:off x="0" y="1744980"/>
            <a:ext cx="12192000" cy="51130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16" name="Google Shape;116;p2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17" name="Google Shape;117;p28"/>
          <p:cNvPicPr preferRelativeResize="0"/>
          <p:nvPr/>
        </p:nvPicPr>
        <p:blipFill rotWithShape="1">
          <a:blip r:embed="rId2">
            <a:alphaModFix/>
          </a:blip>
          <a:srcRect b="0" l="0" r="0" t="0"/>
          <a:stretch/>
        </p:blipFill>
        <p:spPr>
          <a:xfrm>
            <a:off x="9961750" y="5906728"/>
            <a:ext cx="1541845" cy="265471"/>
          </a:xfrm>
          <a:prstGeom prst="rect">
            <a:avLst/>
          </a:prstGeom>
          <a:noFill/>
          <a:ln>
            <a:noFill/>
          </a:ln>
        </p:spPr>
      </p:pic>
      <p:sp>
        <p:nvSpPr>
          <p:cNvPr id="118" name="Google Shape;118;p2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EXT-ONE-COLUMN-DARK">
  <p:cSld name="4_TEXT-ONE-COLUMN-DARK">
    <p:bg>
      <p:bgPr>
        <a:gradFill>
          <a:gsLst>
            <a:gs pos="0">
              <a:srgbClr val="562D7F"/>
            </a:gs>
            <a:gs pos="1000">
              <a:srgbClr val="562D7F"/>
            </a:gs>
            <a:gs pos="98000">
              <a:srgbClr val="00BCDE"/>
            </a:gs>
            <a:gs pos="100000">
              <a:srgbClr val="00BCDE"/>
            </a:gs>
          </a:gsLst>
          <a:lin ang="10800000" scaled="0"/>
        </a:gradFill>
      </p:bgPr>
    </p:bg>
    <p:spTree>
      <p:nvGrpSpPr>
        <p:cNvPr id="119" name="Shape 119"/>
        <p:cNvGrpSpPr/>
        <p:nvPr/>
      </p:nvGrpSpPr>
      <p:grpSpPr>
        <a:xfrm>
          <a:off x="0" y="0"/>
          <a:ext cx="0" cy="0"/>
          <a:chOff x="0" y="0"/>
          <a:chExt cx="0" cy="0"/>
        </a:xfrm>
      </p:grpSpPr>
      <p:sp>
        <p:nvSpPr>
          <p:cNvPr id="120" name="Google Shape;120;p29"/>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29"/>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22" name="Google Shape;122;p2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gradFill>
          <a:gsLst>
            <a:gs pos="0">
              <a:srgbClr val="562D7F"/>
            </a:gs>
            <a:gs pos="1000">
              <a:srgbClr val="562D7F"/>
            </a:gs>
            <a:gs pos="98000">
              <a:srgbClr val="00BCDE"/>
            </a:gs>
            <a:gs pos="100000">
              <a:srgbClr val="00BCDE"/>
            </a:gs>
          </a:gsLst>
          <a:lin ang="10800000" scaled="0"/>
        </a:gradFill>
      </p:bgPr>
    </p:bg>
    <p:spTree>
      <p:nvGrpSpPr>
        <p:cNvPr id="123" name="Shape 12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TWO-COLUMNS-GRADIENT">
  <p:cSld name="1_TEXT-TWO-COLUMNS-GRADIENT">
    <p:bg>
      <p:bgPr>
        <a:gradFill>
          <a:gsLst>
            <a:gs pos="0">
              <a:srgbClr val="562D7F"/>
            </a:gs>
            <a:gs pos="1000">
              <a:srgbClr val="562D7F"/>
            </a:gs>
            <a:gs pos="98000">
              <a:srgbClr val="00BCDE"/>
            </a:gs>
            <a:gs pos="100000">
              <a:srgbClr val="00BCDE"/>
            </a:gs>
          </a:gsLst>
          <a:lin ang="10800000" scaled="0"/>
        </a:gradFill>
      </p:bgPr>
    </p:bg>
    <p:spTree>
      <p:nvGrpSpPr>
        <p:cNvPr id="124" name="Shape 124"/>
        <p:cNvGrpSpPr/>
        <p:nvPr/>
      </p:nvGrpSpPr>
      <p:grpSpPr>
        <a:xfrm>
          <a:off x="0" y="0"/>
          <a:ext cx="0" cy="0"/>
          <a:chOff x="0" y="0"/>
          <a:chExt cx="0" cy="0"/>
        </a:xfrm>
      </p:grpSpPr>
      <p:sp>
        <p:nvSpPr>
          <p:cNvPr id="125" name="Google Shape;125;p3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6" name="Google Shape;126;p31"/>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27" name="Google Shape;127;p31"/>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DARK-1">
  <p:cSld name="1_TITLE-SLIDE-DARK-1">
    <p:bg>
      <p:bgPr>
        <a:gradFill>
          <a:gsLst>
            <a:gs pos="0">
              <a:srgbClr val="562D7F"/>
            </a:gs>
            <a:gs pos="1000">
              <a:srgbClr val="562D7F"/>
            </a:gs>
            <a:gs pos="98000">
              <a:srgbClr val="00BCDE"/>
            </a:gs>
            <a:gs pos="100000">
              <a:srgbClr val="00BCDE"/>
            </a:gs>
          </a:gsLst>
          <a:lin ang="10800000" scaled="0"/>
        </a:gradFill>
      </p:bgPr>
    </p:bg>
    <p:spTree>
      <p:nvGrpSpPr>
        <p:cNvPr id="128" name="Shape 128"/>
        <p:cNvGrpSpPr/>
        <p:nvPr/>
      </p:nvGrpSpPr>
      <p:grpSpPr>
        <a:xfrm>
          <a:off x="0" y="0"/>
          <a:ext cx="0" cy="0"/>
          <a:chOff x="0" y="0"/>
          <a:chExt cx="0" cy="0"/>
        </a:xfrm>
      </p:grpSpPr>
      <p:sp>
        <p:nvSpPr>
          <p:cNvPr id="129" name="Google Shape;129;p32"/>
          <p:cNvSpPr txBox="1"/>
          <p:nvPr>
            <p:ph type="title"/>
          </p:nvPr>
        </p:nvSpPr>
        <p:spPr>
          <a:xfrm>
            <a:off x="-208308" y="174928"/>
            <a:ext cx="12390783" cy="5459753"/>
          </a:xfrm>
          <a:prstGeom prst="rect">
            <a:avLst/>
          </a:prstGeom>
          <a:noFill/>
          <a:ln>
            <a:noFill/>
          </a:ln>
        </p:spPr>
        <p:txBody>
          <a:bodyPr anchorCtr="0" anchor="t" bIns="45700" lIns="91425" spcFirstLastPara="1" rIns="91425" wrap="square" tIns="45700">
            <a:noAutofit/>
          </a:bodyPr>
          <a:lstStyle>
            <a:lvl1pPr lvl="0" marR="0" rtl="0" algn="l">
              <a:lnSpc>
                <a:spcPct val="70000"/>
              </a:lnSpc>
              <a:spcBef>
                <a:spcPts val="0"/>
              </a:spcBef>
              <a:spcAft>
                <a:spcPts val="0"/>
              </a:spcAft>
              <a:buClr>
                <a:schemeClr val="lt1"/>
              </a:buClr>
              <a:buSzPts val="15000"/>
              <a:buFont typeface="Proxima Nova Extrabold"/>
              <a:buNone/>
              <a:defRPr b="0" i="0" sz="150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32"/>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31" name="Google Shape;131;p32"/>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IDETEXT-PROCESS-GRADIENT">
  <p:cSld name="1_TITLE-SIDETEXT-PROCESS-GRADIENT">
    <p:bg>
      <p:bgPr>
        <a:gradFill>
          <a:gsLst>
            <a:gs pos="0">
              <a:srgbClr val="8F2585"/>
            </a:gs>
            <a:gs pos="100000">
              <a:srgbClr val="F26D26"/>
            </a:gs>
          </a:gsLst>
          <a:lin ang="10800000" scaled="0"/>
        </a:gra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6858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2" name="Google Shape;22;p4"/>
          <p:cNvSpPr txBox="1"/>
          <p:nvPr>
            <p:ph idx="2" type="body"/>
          </p:nvPr>
        </p:nvSpPr>
        <p:spPr>
          <a:xfrm>
            <a:off x="28956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3" name="Google Shape;23;p4"/>
          <p:cNvSpPr txBox="1"/>
          <p:nvPr>
            <p:ph idx="3" type="body"/>
          </p:nvPr>
        </p:nvSpPr>
        <p:spPr>
          <a:xfrm>
            <a:off x="51054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4" name="Google Shape;24;p4"/>
          <p:cNvSpPr txBox="1"/>
          <p:nvPr>
            <p:ph idx="4" type="body"/>
          </p:nvPr>
        </p:nvSpPr>
        <p:spPr>
          <a:xfrm>
            <a:off x="7315200" y="2057400"/>
            <a:ext cx="1981200" cy="685801"/>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5" name="Google Shape;25;p4"/>
          <p:cNvSpPr txBox="1"/>
          <p:nvPr>
            <p:ph idx="5" type="body"/>
          </p:nvPr>
        </p:nvSpPr>
        <p:spPr>
          <a:xfrm>
            <a:off x="9525000" y="2057401"/>
            <a:ext cx="1981200" cy="6858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26" name="Google Shape;26;p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OR ICONS">
  <p:cSld name="2_FOR ICONS">
    <p:bg>
      <p:bgPr>
        <a:solidFill>
          <a:schemeClr val="dk1"/>
        </a:solidFill>
      </p:bgPr>
    </p:bg>
    <p:spTree>
      <p:nvGrpSpPr>
        <p:cNvPr id="132" name="Shape 132"/>
        <p:cNvGrpSpPr/>
        <p:nvPr/>
      </p:nvGrpSpPr>
      <p:grpSpPr>
        <a:xfrm>
          <a:off x="0" y="0"/>
          <a:ext cx="0" cy="0"/>
          <a:chOff x="0" y="0"/>
          <a:chExt cx="0" cy="0"/>
        </a:xfrm>
      </p:grpSpPr>
      <p:sp>
        <p:nvSpPr>
          <p:cNvPr id="133" name="Google Shape;133;p33"/>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33"/>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THREE-COLUMNS-GRADIENT">
  <p:cSld name="1_TEXT-THREE-COLUMNS-GRADIENT">
    <p:bg>
      <p:bgPr>
        <a:gradFill>
          <a:gsLst>
            <a:gs pos="0">
              <a:srgbClr val="562D7F"/>
            </a:gs>
            <a:gs pos="1000">
              <a:srgbClr val="562D7F"/>
            </a:gs>
            <a:gs pos="98000">
              <a:srgbClr val="00BCDE"/>
            </a:gs>
            <a:gs pos="100000">
              <a:srgbClr val="00BCDE"/>
            </a:gs>
          </a:gsLst>
          <a:lin ang="10800000" scaled="0"/>
        </a:gradFill>
      </p:bgPr>
    </p:bg>
    <p:spTree>
      <p:nvGrpSpPr>
        <p:cNvPr id="135" name="Shape 135"/>
        <p:cNvGrpSpPr/>
        <p:nvPr/>
      </p:nvGrpSpPr>
      <p:grpSpPr>
        <a:xfrm>
          <a:off x="0" y="0"/>
          <a:ext cx="0" cy="0"/>
          <a:chOff x="0" y="0"/>
          <a:chExt cx="0" cy="0"/>
        </a:xfrm>
      </p:grpSpPr>
      <p:sp>
        <p:nvSpPr>
          <p:cNvPr id="136" name="Google Shape;136;p34"/>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7" name="Google Shape;137;p34"/>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8" name="Google Shape;138;p34"/>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39" name="Google Shape;139;p34"/>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DESCRIPTION-SIDETEXT-GRADIENT">
  <p:cSld name="1_TITLE-DESCRIPTION-SIDETEXT-GRADIENT">
    <p:bg>
      <p:bgPr>
        <a:gradFill>
          <a:gsLst>
            <a:gs pos="0">
              <a:srgbClr val="562D7F"/>
            </a:gs>
            <a:gs pos="1000">
              <a:srgbClr val="562D7F"/>
            </a:gs>
            <a:gs pos="98000">
              <a:srgbClr val="00BCDE"/>
            </a:gs>
            <a:gs pos="100000">
              <a:srgbClr val="00BCDE"/>
            </a:gs>
          </a:gsLst>
          <a:lin ang="10800000" scaled="0"/>
        </a:gradFill>
      </p:bgPr>
    </p:bg>
    <p:spTree>
      <p:nvGrpSpPr>
        <p:cNvPr id="140" name="Shape 140"/>
        <p:cNvGrpSpPr/>
        <p:nvPr/>
      </p:nvGrpSpPr>
      <p:grpSpPr>
        <a:xfrm>
          <a:off x="0" y="0"/>
          <a:ext cx="0" cy="0"/>
          <a:chOff x="0" y="0"/>
          <a:chExt cx="0" cy="0"/>
        </a:xfrm>
      </p:grpSpPr>
      <p:sp>
        <p:nvSpPr>
          <p:cNvPr id="141" name="Google Shape;141;p35"/>
          <p:cNvSpPr txBox="1"/>
          <p:nvPr>
            <p:ph idx="1" type="body"/>
          </p:nvPr>
        </p:nvSpPr>
        <p:spPr>
          <a:xfrm>
            <a:off x="4381500" y="1382486"/>
            <a:ext cx="7124700" cy="4103914"/>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2" name="Google Shape;142;p35"/>
          <p:cNvSpPr txBox="1"/>
          <p:nvPr>
            <p:ph type="title"/>
          </p:nvPr>
        </p:nvSpPr>
        <p:spPr>
          <a:xfrm>
            <a:off x="685800" y="1382486"/>
            <a:ext cx="3467100" cy="1913709"/>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35"/>
          <p:cNvSpPr txBox="1"/>
          <p:nvPr>
            <p:ph idx="2" type="body"/>
          </p:nvPr>
        </p:nvSpPr>
        <p:spPr>
          <a:xfrm>
            <a:off x="685800" y="3429001"/>
            <a:ext cx="3467100" cy="20574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HOTO-LEFT-GRADIENT">
  <p:cSld name="1_PHOTO-LEFT-GRADIENT">
    <p:spTree>
      <p:nvGrpSpPr>
        <p:cNvPr id="144" name="Shape 144"/>
        <p:cNvGrpSpPr/>
        <p:nvPr/>
      </p:nvGrpSpPr>
      <p:grpSpPr>
        <a:xfrm>
          <a:off x="0" y="0"/>
          <a:ext cx="0" cy="0"/>
          <a:chOff x="0" y="0"/>
          <a:chExt cx="0" cy="0"/>
        </a:xfrm>
      </p:grpSpPr>
      <p:sp>
        <p:nvSpPr>
          <p:cNvPr id="145" name="Google Shape;145;p36"/>
          <p:cNvSpPr txBox="1"/>
          <p:nvPr>
            <p:ph idx="1" type="body"/>
          </p:nvPr>
        </p:nvSpPr>
        <p:spPr>
          <a:xfrm>
            <a:off x="6210300" y="2743200"/>
            <a:ext cx="5295900" cy="27432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46" name="Google Shape;146;p36"/>
          <p:cNvSpPr txBox="1"/>
          <p:nvPr>
            <p:ph type="title"/>
          </p:nvPr>
        </p:nvSpPr>
        <p:spPr>
          <a:xfrm>
            <a:off x="6210300" y="1371601"/>
            <a:ext cx="5295900" cy="1371600"/>
          </a:xfrm>
          <a:prstGeom prst="rect">
            <a:avLst/>
          </a:prstGeom>
          <a:noFill/>
          <a:ln>
            <a:noFill/>
          </a:ln>
        </p:spPr>
        <p:txBody>
          <a:bodyPr anchorCtr="0" anchor="t" bIns="45700" lIns="0" spcFirstLastPara="1" rIns="91425" wrap="square" tIns="45700">
            <a:noAutofit/>
          </a:bodyPr>
          <a:lstStyle>
            <a:lvl1pPr lvl="0" marR="0" rtl="0" algn="l">
              <a:lnSpc>
                <a:spcPct val="8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36"/>
          <p:cNvSpPr/>
          <p:nvPr>
            <p:ph idx="2" type="pic"/>
          </p:nvPr>
        </p:nvSpPr>
        <p:spPr>
          <a:xfrm>
            <a:off x="0" y="0"/>
            <a:ext cx="5295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Open Sans"/>
                <a:ea typeface="Open Sans"/>
                <a:cs typeface="Open Sans"/>
                <a:sym typeface="Open Sans"/>
              </a:defRPr>
            </a:lvl1pPr>
            <a:lvl2pPr lvl="1"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lvl="3"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lvl="4"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IMELINE-DARK">
  <p:cSld name="TITLE-TIMELINE-DARK">
    <p:bg>
      <p:bgPr>
        <a:gradFill>
          <a:gsLst>
            <a:gs pos="0">
              <a:srgbClr val="562D7F"/>
            </a:gs>
            <a:gs pos="1000">
              <a:srgbClr val="562D7F"/>
            </a:gs>
            <a:gs pos="98000">
              <a:srgbClr val="00BCDE"/>
            </a:gs>
            <a:gs pos="100000">
              <a:srgbClr val="00BCDE"/>
            </a:gs>
          </a:gsLst>
          <a:lin ang="10800000" scaled="0"/>
        </a:gradFill>
      </p:bgPr>
    </p:bg>
    <p:spTree>
      <p:nvGrpSpPr>
        <p:cNvPr id="148" name="Shape 148"/>
        <p:cNvGrpSpPr/>
        <p:nvPr/>
      </p:nvGrpSpPr>
      <p:grpSpPr>
        <a:xfrm>
          <a:off x="0" y="0"/>
          <a:ext cx="0" cy="0"/>
          <a:chOff x="0" y="0"/>
          <a:chExt cx="0" cy="0"/>
        </a:xfrm>
      </p:grpSpPr>
      <p:sp>
        <p:nvSpPr>
          <p:cNvPr id="149" name="Google Shape;149;p37"/>
          <p:cNvSpPr txBox="1"/>
          <p:nvPr>
            <p:ph idx="1" type="body"/>
          </p:nvPr>
        </p:nvSpPr>
        <p:spPr>
          <a:xfrm>
            <a:off x="6858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0" name="Google Shape;150;p37"/>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cxnSp>
        <p:nvCxnSpPr>
          <p:cNvPr id="151" name="Google Shape;151;p37"/>
          <p:cNvCxnSpPr/>
          <p:nvPr/>
        </p:nvCxnSpPr>
        <p:spPr>
          <a:xfrm>
            <a:off x="-28575" y="2743200"/>
            <a:ext cx="12252960" cy="0"/>
          </a:xfrm>
          <a:prstGeom prst="straightConnector1">
            <a:avLst/>
          </a:prstGeom>
          <a:noFill/>
          <a:ln cap="flat" cmpd="sng" w="19050">
            <a:solidFill>
              <a:schemeClr val="lt1"/>
            </a:solidFill>
            <a:prstDash val="solid"/>
            <a:miter lim="800000"/>
            <a:headEnd len="sm" w="sm" type="none"/>
            <a:tailEnd len="sm" w="sm" type="none"/>
          </a:ln>
        </p:spPr>
      </p:cxnSp>
      <p:sp>
        <p:nvSpPr>
          <p:cNvPr id="152" name="Google Shape;152;p37"/>
          <p:cNvSpPr/>
          <p:nvPr/>
        </p:nvSpPr>
        <p:spPr>
          <a:xfrm>
            <a:off x="6172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3" name="Google Shape;153;p37"/>
          <p:cNvSpPr/>
          <p:nvPr/>
        </p:nvSpPr>
        <p:spPr>
          <a:xfrm>
            <a:off x="28270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4" name="Google Shape;154;p37"/>
          <p:cNvSpPr/>
          <p:nvPr/>
        </p:nvSpPr>
        <p:spPr>
          <a:xfrm>
            <a:off x="50368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5" name="Google Shape;155;p37"/>
          <p:cNvSpPr/>
          <p:nvPr/>
        </p:nvSpPr>
        <p:spPr>
          <a:xfrm>
            <a:off x="72466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6" name="Google Shape;156;p37"/>
          <p:cNvSpPr/>
          <p:nvPr/>
        </p:nvSpPr>
        <p:spPr>
          <a:xfrm>
            <a:off x="9456420" y="2674620"/>
            <a:ext cx="137160" cy="13716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57" name="Google Shape;157;p37"/>
          <p:cNvSpPr txBox="1"/>
          <p:nvPr>
            <p:ph idx="2" type="body"/>
          </p:nvPr>
        </p:nvSpPr>
        <p:spPr>
          <a:xfrm>
            <a:off x="28956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8" name="Google Shape;158;p37"/>
          <p:cNvSpPr txBox="1"/>
          <p:nvPr>
            <p:ph idx="3" type="body"/>
          </p:nvPr>
        </p:nvSpPr>
        <p:spPr>
          <a:xfrm>
            <a:off x="5114925"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59" name="Google Shape;159;p37"/>
          <p:cNvSpPr txBox="1"/>
          <p:nvPr>
            <p:ph idx="4" type="body"/>
          </p:nvPr>
        </p:nvSpPr>
        <p:spPr>
          <a:xfrm>
            <a:off x="7315200" y="205740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0" name="Google Shape;160;p37"/>
          <p:cNvSpPr txBox="1"/>
          <p:nvPr>
            <p:ph idx="5" type="body"/>
          </p:nvPr>
        </p:nvSpPr>
        <p:spPr>
          <a:xfrm>
            <a:off x="9534525" y="2076450"/>
            <a:ext cx="1466850" cy="809897"/>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600"/>
              <a:buFont typeface="Arial"/>
              <a:buNone/>
              <a:defRPr b="0" i="0" sz="1600" u="none" cap="none" strike="noStrike">
                <a:solidFill>
                  <a:schemeClr val="lt1"/>
                </a:solidFill>
                <a:latin typeface="Proxima Nova Extrabold"/>
                <a:ea typeface="Proxima Nova Extrabold"/>
                <a:cs typeface="Proxima Nova Extrabold"/>
                <a:sym typeface="Proxima Nova Extrabold"/>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1" name="Google Shape;161;p37"/>
          <p:cNvSpPr txBox="1"/>
          <p:nvPr>
            <p:ph idx="6" type="body"/>
          </p:nvPr>
        </p:nvSpPr>
        <p:spPr>
          <a:xfrm>
            <a:off x="6858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2" name="Google Shape;162;p37"/>
          <p:cNvSpPr txBox="1"/>
          <p:nvPr>
            <p:ph idx="7" type="body"/>
          </p:nvPr>
        </p:nvSpPr>
        <p:spPr>
          <a:xfrm>
            <a:off x="28956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3" name="Google Shape;163;p37"/>
          <p:cNvSpPr txBox="1"/>
          <p:nvPr>
            <p:ph idx="8" type="body"/>
          </p:nvPr>
        </p:nvSpPr>
        <p:spPr>
          <a:xfrm>
            <a:off x="511492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4" name="Google Shape;164;p37"/>
          <p:cNvSpPr txBox="1"/>
          <p:nvPr>
            <p:ph idx="9" type="body"/>
          </p:nvPr>
        </p:nvSpPr>
        <p:spPr>
          <a:xfrm>
            <a:off x="7315200" y="3076575"/>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165" name="Google Shape;165;p37"/>
          <p:cNvSpPr txBox="1"/>
          <p:nvPr>
            <p:ph idx="13" type="body"/>
          </p:nvPr>
        </p:nvSpPr>
        <p:spPr>
          <a:xfrm>
            <a:off x="9515475" y="3076574"/>
            <a:ext cx="1981200" cy="2276475"/>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166" name="Google Shape;166;p3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ICONS">
  <p:cSld name="FOR ICONS">
    <p:bg>
      <p:bgPr>
        <a:gradFill>
          <a:gsLst>
            <a:gs pos="0">
              <a:srgbClr val="8F2585"/>
            </a:gs>
            <a:gs pos="100000">
              <a:srgbClr val="F26D26"/>
            </a:gs>
          </a:gsLst>
          <a:lin ang="10800000" scaled="0"/>
        </a:grad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HREE-COLUMNS-GRADIENT">
  <p:cSld name="TEXT-THREE-COLUMNS-GRADIENT">
    <p:bg>
      <p:bgPr>
        <a:gradFill>
          <a:gsLst>
            <a:gs pos="0">
              <a:srgbClr val="8F2585"/>
            </a:gs>
            <a:gs pos="100000">
              <a:srgbClr val="F26D26"/>
            </a:gs>
          </a:gsLst>
          <a:lin ang="10800000" scaled="0"/>
        </a:gra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6"/>
          <p:cNvSpPr txBox="1"/>
          <p:nvPr>
            <p:ph idx="1" type="body"/>
          </p:nvPr>
        </p:nvSpPr>
        <p:spPr>
          <a:xfrm>
            <a:off x="6858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3" name="Google Shape;33;p6"/>
          <p:cNvSpPr txBox="1"/>
          <p:nvPr>
            <p:ph idx="2" type="body"/>
          </p:nvPr>
        </p:nvSpPr>
        <p:spPr>
          <a:xfrm>
            <a:off x="4363212" y="2057400"/>
            <a:ext cx="3465576"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34" name="Google Shape;34;p6"/>
          <p:cNvSpPr txBox="1"/>
          <p:nvPr>
            <p:ph idx="3" type="body"/>
          </p:nvPr>
        </p:nvSpPr>
        <p:spPr>
          <a:xfrm>
            <a:off x="8039100" y="2057400"/>
            <a:ext cx="34671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SLIDE-GRADIENT-2">
  <p:cSld name="1_TITLE-SLIDE-GRADIENT-2">
    <p:bg>
      <p:bgPr>
        <a:gradFill>
          <a:gsLst>
            <a:gs pos="0">
              <a:srgbClr val="8F2585"/>
            </a:gs>
            <a:gs pos="100000">
              <a:srgbClr val="F26D26"/>
            </a:gs>
          </a:gsLst>
          <a:lin ang="10800000" scaled="0"/>
        </a:gra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lvl1pPr lvl="0" marR="0" rtl="0" algn="l">
              <a:lnSpc>
                <a:spcPct val="88000"/>
              </a:lnSpc>
              <a:spcBef>
                <a:spcPts val="0"/>
              </a:spcBef>
              <a:spcAft>
                <a:spcPts val="0"/>
              </a:spcAft>
              <a:buClr>
                <a:schemeClr val="lt1"/>
              </a:buClr>
              <a:buSzPts val="12500"/>
              <a:buFont typeface="Proxima Nova Extrabold"/>
              <a:buNone/>
              <a:defRPr b="0" i="0" sz="125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pic>
        <p:nvPicPr>
          <p:cNvPr id="38" name="Google Shape;38;p7"/>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R ICONS">
  <p:cSld name="1_FOR ICONS">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
          <p:cNvSpPr txBox="1"/>
          <p:nvPr>
            <p:ph idx="1" type="body"/>
          </p:nvPr>
        </p:nvSpPr>
        <p:spPr>
          <a:xfrm>
            <a:off x="685800" y="2057400"/>
            <a:ext cx="10820400"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_GRADIENT">
  <p:cSld name="BACKGROUND_GRADIENT">
    <p:bg>
      <p:bgPr>
        <a:gradFill>
          <a:gsLst>
            <a:gs pos="0">
              <a:srgbClr val="8F2585"/>
            </a:gs>
            <a:gs pos="100000">
              <a:srgbClr val="F26D26"/>
            </a:gs>
          </a:gsLst>
          <a:lin ang="10800000" scaled="0"/>
        </a:gradFill>
      </p:bgPr>
    </p:bg>
    <p:spTree>
      <p:nvGrpSpPr>
        <p:cNvPr id="42" name="Shape 42"/>
        <p:cNvGrpSpPr/>
        <p:nvPr/>
      </p:nvGrpSpPr>
      <p:grpSpPr>
        <a:xfrm>
          <a:off x="0" y="0"/>
          <a:ext cx="0" cy="0"/>
          <a:chOff x="0" y="0"/>
          <a:chExt cx="0" cy="0"/>
        </a:xfrm>
      </p:grpSpPr>
      <p:pic>
        <p:nvPicPr>
          <p:cNvPr id="43" name="Google Shape;43;p9"/>
          <p:cNvPicPr preferRelativeResize="0"/>
          <p:nvPr/>
        </p:nvPicPr>
        <p:blipFill rotWithShape="1">
          <a:blip r:embed="rId2">
            <a:alphaModFix/>
          </a:blip>
          <a:srcRect b="0" l="0" r="0" t="0"/>
          <a:stretch/>
        </p:blipFill>
        <p:spPr>
          <a:xfrm>
            <a:off x="9959145" y="5906728"/>
            <a:ext cx="1547055" cy="26547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TWO-COLUMNS-GRADIENT">
  <p:cSld name="TEXT-TWO-COLUMNS-GRADIENT">
    <p:bg>
      <p:bgPr>
        <a:gradFill>
          <a:gsLst>
            <a:gs pos="0">
              <a:srgbClr val="8F2585"/>
            </a:gs>
            <a:gs pos="100000">
              <a:srgbClr val="F26D26"/>
            </a:gs>
          </a:gsLst>
          <a:lin ang="10800000" scaled="0"/>
        </a:gra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lvl1pPr lvl="0" marR="0" rtl="0" algn="l">
              <a:lnSpc>
                <a:spcPct val="90000"/>
              </a:lnSpc>
              <a:spcBef>
                <a:spcPts val="0"/>
              </a:spcBef>
              <a:spcAft>
                <a:spcPts val="0"/>
              </a:spcAft>
              <a:buClr>
                <a:schemeClr val="lt1"/>
              </a:buClr>
              <a:buSzPts val="4400"/>
              <a:buFont typeface="Proxima Nova Extrabold"/>
              <a:buNone/>
              <a:defRPr b="0" i="0" sz="4400" u="none" cap="none" strike="noStrike">
                <a:solidFill>
                  <a:schemeClr val="lt1"/>
                </a:solidFill>
                <a:latin typeface="Proxima Nova Extrabold"/>
                <a:ea typeface="Proxima Nova Extrabold"/>
                <a:cs typeface="Proxima Nova Extrabold"/>
                <a:sym typeface="Proxima Nova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0"/>
          <p:cNvSpPr txBox="1"/>
          <p:nvPr>
            <p:ph idx="1" type="body"/>
          </p:nvPr>
        </p:nvSpPr>
        <p:spPr>
          <a:xfrm>
            <a:off x="685800" y="2057400"/>
            <a:ext cx="5174998"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
        <p:nvSpPr>
          <p:cNvPr id="47" name="Google Shape;47;p10"/>
          <p:cNvSpPr txBox="1"/>
          <p:nvPr>
            <p:ph idx="2" type="body"/>
          </p:nvPr>
        </p:nvSpPr>
        <p:spPr>
          <a:xfrm>
            <a:off x="6330696" y="2057400"/>
            <a:ext cx="5175504" cy="3429000"/>
          </a:xfrm>
          <a:prstGeom prst="rect">
            <a:avLst/>
          </a:prstGeom>
          <a:noFill/>
          <a:ln>
            <a:noFill/>
          </a:ln>
        </p:spPr>
        <p:txBody>
          <a:bodyPr anchorCtr="0" anchor="t" bIns="45700" lIns="0" spcFirstLastPara="1" rIns="91425" wrap="square" tIns="45700">
            <a:noAutofit/>
          </a:bodyPr>
          <a:lstStyle>
            <a:lvl1pPr indent="-228600" lvl="0" marL="457200" marR="0" rtl="0" algn="l">
              <a:lnSpc>
                <a:spcPct val="100000"/>
              </a:lnSpc>
              <a:spcBef>
                <a:spcPts val="1000"/>
              </a:spcBef>
              <a:spcAft>
                <a:spcPts val="0"/>
              </a:spcAft>
              <a:buClr>
                <a:schemeClr val="lt1"/>
              </a:buClr>
              <a:buSzPts val="2000"/>
              <a:buFont typeface="Arial"/>
              <a:buNone/>
              <a:defRPr b="0" i="0" sz="20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 name="Shape 56"/>
        <p:cNvGrpSpPr/>
        <p:nvPr/>
      </p:nvGrpSpPr>
      <p:grpSpPr>
        <a:xfrm>
          <a:off x="0" y="0"/>
          <a:ext cx="0" cy="0"/>
          <a:chOff x="0" y="0"/>
          <a:chExt cx="0" cy="0"/>
        </a:xfrm>
      </p:grpSpPr>
      <p:pic>
        <p:nvPicPr>
          <p:cNvPr id="57" name="Google Shape;57;p13"/>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26"/>
          <p:cNvPicPr preferRelativeResize="0"/>
          <p:nvPr/>
        </p:nvPicPr>
        <p:blipFill rotWithShape="1">
          <a:blip r:embed="rId1">
            <a:alphaModFix/>
          </a:blip>
          <a:srcRect b="0" l="0" r="0" t="0"/>
          <a:stretch/>
        </p:blipFill>
        <p:spPr>
          <a:xfrm>
            <a:off x="9959145" y="5906728"/>
            <a:ext cx="1547055" cy="265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8"/>
          <p:cNvSpPr txBox="1"/>
          <p:nvPr>
            <p:ph type="title"/>
          </p:nvPr>
        </p:nvSpPr>
        <p:spPr>
          <a:xfrm>
            <a:off x="685801" y="685799"/>
            <a:ext cx="10820400" cy="4800601"/>
          </a:xfrm>
          <a:prstGeom prst="rect">
            <a:avLst/>
          </a:prstGeom>
          <a:noFill/>
          <a:ln>
            <a:noFill/>
          </a:ln>
        </p:spPr>
        <p:txBody>
          <a:bodyPr anchorCtr="0" anchor="t" bIns="45700" lIns="0" spcFirstLastPara="1" rIns="91425" wrap="square" tIns="45700">
            <a:noAutofit/>
          </a:bodyPr>
          <a:lstStyle/>
          <a:p>
            <a:pPr indent="0" lvl="0" marL="0" rtl="0" algn="l">
              <a:lnSpc>
                <a:spcPct val="88000"/>
              </a:lnSpc>
              <a:spcBef>
                <a:spcPts val="0"/>
              </a:spcBef>
              <a:spcAft>
                <a:spcPts val="0"/>
              </a:spcAft>
              <a:buClr>
                <a:schemeClr val="lt1"/>
              </a:buClr>
              <a:buSzPts val="12500"/>
              <a:buFont typeface="Proxima Nova Extrabold"/>
              <a:buNone/>
            </a:pPr>
            <a:r>
              <a:rPr lang="en-GB"/>
              <a:t>REDUX</a:t>
            </a:r>
            <a:endParaRPr/>
          </a:p>
        </p:txBody>
      </p:sp>
      <p:sp>
        <p:nvSpPr>
          <p:cNvPr id="172" name="Google Shape;172;p38"/>
          <p:cNvSpPr txBox="1"/>
          <p:nvPr>
            <p:ph idx="1" type="body"/>
          </p:nvPr>
        </p:nvSpPr>
        <p:spPr>
          <a:xfrm>
            <a:off x="685800" y="5915025"/>
            <a:ext cx="3467100" cy="2952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a:t>By Mykhailo Torskyi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9"/>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STORE</a:t>
            </a:r>
            <a:endParaRPr/>
          </a:p>
        </p:txBody>
      </p:sp>
      <p:pic>
        <p:nvPicPr>
          <p:cNvPr id="179" name="Google Shape;179;p39"/>
          <p:cNvPicPr preferRelativeResize="0"/>
          <p:nvPr/>
        </p:nvPicPr>
        <p:blipFill>
          <a:blip r:embed="rId3">
            <a:alphaModFix/>
          </a:blip>
          <a:stretch>
            <a:fillRect/>
          </a:stretch>
        </p:blipFill>
        <p:spPr>
          <a:xfrm>
            <a:off x="2171700" y="1781176"/>
            <a:ext cx="7620000" cy="476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40"/>
          <p:cNvPicPr preferRelativeResize="0"/>
          <p:nvPr/>
        </p:nvPicPr>
        <p:blipFill>
          <a:blip r:embed="rId3">
            <a:alphaModFix/>
          </a:blip>
          <a:stretch>
            <a:fillRect/>
          </a:stretch>
        </p:blipFill>
        <p:spPr>
          <a:xfrm>
            <a:off x="166688" y="2198200"/>
            <a:ext cx="11630024"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1"/>
          <p:cNvSpPr txBox="1"/>
          <p:nvPr>
            <p:ph type="title"/>
          </p:nvPr>
        </p:nvSpPr>
        <p:spPr>
          <a:xfrm>
            <a:off x="685800" y="685801"/>
            <a:ext cx="10820400" cy="6858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lt1"/>
              </a:buClr>
              <a:buSzPts val="4400"/>
              <a:buFont typeface="Proxima Nova Extrabold"/>
              <a:buNone/>
            </a:pPr>
            <a:r>
              <a:rPr lang="en-GB"/>
              <a:t>ACTIONS</a:t>
            </a:r>
            <a:endParaRPr/>
          </a:p>
        </p:txBody>
      </p:sp>
      <p:sp>
        <p:nvSpPr>
          <p:cNvPr id="190" name="Google Shape;190;p41"/>
          <p:cNvSpPr txBox="1"/>
          <p:nvPr>
            <p:ph idx="1" type="body"/>
          </p:nvPr>
        </p:nvSpPr>
        <p:spPr>
          <a:xfrm>
            <a:off x="685800" y="1795450"/>
            <a:ext cx="4772100" cy="3429000"/>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chemeClr val="lt1"/>
              </a:buClr>
              <a:buSzPts val="2000"/>
              <a:buNone/>
            </a:pPr>
            <a:r>
              <a:rPr lang="en-GB" sz="2300"/>
              <a:t>Actions are payloads of information that send data from your application to your store. They are the only source of information for the store. You send them to the store using store.dispatch()</a:t>
            </a:r>
            <a:endParaRPr sz="2300"/>
          </a:p>
        </p:txBody>
      </p:sp>
      <p:pic>
        <p:nvPicPr>
          <p:cNvPr id="191" name="Google Shape;191;p41"/>
          <p:cNvPicPr preferRelativeResize="0"/>
          <p:nvPr/>
        </p:nvPicPr>
        <p:blipFill>
          <a:blip r:embed="rId3">
            <a:alphaModFix/>
          </a:blip>
          <a:stretch>
            <a:fillRect/>
          </a:stretch>
        </p:blipFill>
        <p:spPr>
          <a:xfrm>
            <a:off x="5831025" y="1695450"/>
            <a:ext cx="5665650" cy="393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2"/>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REDUCER</a:t>
            </a:r>
            <a:endParaRPr/>
          </a:p>
        </p:txBody>
      </p:sp>
      <p:sp>
        <p:nvSpPr>
          <p:cNvPr id="198" name="Google Shape;198;p42"/>
          <p:cNvSpPr txBox="1"/>
          <p:nvPr>
            <p:ph idx="1" type="body"/>
          </p:nvPr>
        </p:nvSpPr>
        <p:spPr>
          <a:xfrm>
            <a:off x="685800" y="1557325"/>
            <a:ext cx="4191000" cy="34290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GB" sz="2400"/>
              <a:t>A reducer is a function that determines changes to an application’s state. It uses the action it receives to determine this change. We have tools, like Redux, that help manage an application’s state changes in a single store so that they behave consistently.</a:t>
            </a:r>
            <a:endParaRPr sz="2400"/>
          </a:p>
        </p:txBody>
      </p:sp>
      <p:pic>
        <p:nvPicPr>
          <p:cNvPr id="199" name="Google Shape;199;p42"/>
          <p:cNvPicPr preferRelativeResize="0"/>
          <p:nvPr/>
        </p:nvPicPr>
        <p:blipFill>
          <a:blip r:embed="rId3">
            <a:alphaModFix/>
          </a:blip>
          <a:stretch>
            <a:fillRect/>
          </a:stretch>
        </p:blipFill>
        <p:spPr>
          <a:xfrm>
            <a:off x="5317963" y="1295400"/>
            <a:ext cx="5442273" cy="4495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3"/>
          <p:cNvSpPr txBox="1"/>
          <p:nvPr>
            <p:ph type="title"/>
          </p:nvPr>
        </p:nvSpPr>
        <p:spPr>
          <a:xfrm>
            <a:off x="685800" y="685801"/>
            <a:ext cx="10820400" cy="685800"/>
          </a:xfrm>
          <a:prstGeom prst="rect">
            <a:avLst/>
          </a:prstGeom>
        </p:spPr>
        <p:txBody>
          <a:bodyPr anchorCtr="0" anchor="t" bIns="45700" lIns="0" spcFirstLastPara="1" rIns="91425" wrap="square" tIns="45700">
            <a:noAutofit/>
          </a:bodyPr>
          <a:lstStyle/>
          <a:p>
            <a:pPr indent="0" lvl="0" marL="0" rtl="0" algn="l">
              <a:spcBef>
                <a:spcPts val="0"/>
              </a:spcBef>
              <a:spcAft>
                <a:spcPts val="0"/>
              </a:spcAft>
              <a:buNone/>
            </a:pPr>
            <a:r>
              <a:rPr lang="en-GB"/>
              <a:t>MIDDLEWARE</a:t>
            </a:r>
            <a:endParaRPr/>
          </a:p>
        </p:txBody>
      </p:sp>
      <p:sp>
        <p:nvSpPr>
          <p:cNvPr id="206" name="Google Shape;206;p43"/>
          <p:cNvSpPr txBox="1"/>
          <p:nvPr>
            <p:ph idx="1" type="body"/>
          </p:nvPr>
        </p:nvSpPr>
        <p:spPr>
          <a:xfrm>
            <a:off x="638250" y="1828800"/>
            <a:ext cx="4333800" cy="4200600"/>
          </a:xfrm>
          <a:prstGeom prst="rect">
            <a:avLst/>
          </a:prstGeom>
        </p:spPr>
        <p:txBody>
          <a:bodyPr anchorCtr="0" anchor="t" bIns="45700" lIns="0" spcFirstLastPara="1" rIns="91425" wrap="square" tIns="45700">
            <a:noAutofit/>
          </a:bodyPr>
          <a:lstStyle/>
          <a:p>
            <a:pPr indent="0" lvl="0" marL="0" rtl="0" algn="l">
              <a:spcBef>
                <a:spcPts val="1000"/>
              </a:spcBef>
              <a:spcAft>
                <a:spcPts val="0"/>
              </a:spcAft>
              <a:buNone/>
            </a:pPr>
            <a:r>
              <a:rPr lang="en-GB" sz="2400"/>
              <a:t>Middleware </a:t>
            </a:r>
            <a:r>
              <a:rPr lang="en-GB" sz="2400"/>
              <a:t>provides a third-party extension point between dispatching an action, and the moment it reaches the reducer. People use Redux middleware for logging, crash reporting, talking to an asynchronous API, routing, and more.</a:t>
            </a:r>
            <a:endParaRPr sz="2400"/>
          </a:p>
        </p:txBody>
      </p:sp>
      <p:pic>
        <p:nvPicPr>
          <p:cNvPr id="207" name="Google Shape;207;p43"/>
          <p:cNvPicPr preferRelativeResize="0"/>
          <p:nvPr/>
        </p:nvPicPr>
        <p:blipFill>
          <a:blip r:embed="rId3">
            <a:alphaModFix/>
          </a:blip>
          <a:stretch>
            <a:fillRect/>
          </a:stretch>
        </p:blipFill>
        <p:spPr>
          <a:xfrm>
            <a:off x="4743300" y="1371600"/>
            <a:ext cx="7239000" cy="373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4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GRADIENT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ARK THEME">
  <a:themeElements>
    <a:clrScheme name="SOFTSERVE">
      <a:dk1>
        <a:srgbClr val="000000"/>
      </a:dk1>
      <a:lt1>
        <a:srgbClr val="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