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4"/>
    <p:sldMasterId id="2147483672" r:id="rId5"/>
  </p:sldMasterIdLst>
  <p:notesMasterIdLst>
    <p:notesMasterId r:id="rId6"/>
  </p:notesMasterIdLst>
  <p:sldIdLst>
    <p:sldId id="256" r:id="rId7"/>
    <p:sldId id="257" r:id="rId8"/>
    <p:sldId id="258" r:id="rId9"/>
    <p:sldId id="259" r:id="rId10"/>
    <p:sldId id="260" r:id="rId11"/>
    <p:sldId id="261" r:id="rId12"/>
    <p:sldId id="262" r:id="rId13"/>
  </p:sldIdLst>
  <p:sldSz cy="6858000" cx="12192000"/>
  <p:notesSz cx="6858000" cy="9144000"/>
  <p:embeddedFontLst>
    <p:embeddedFont>
      <p:font typeface="Proxima Nova Extrabold"/>
      <p:bold r:id="rId14"/>
    </p:embeddedFont>
    <p:embeddedFont>
      <p:font typeface="Open Sans"/>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979">
          <p15:clr>
            <a:srgbClr val="A4A3A4"/>
          </p15:clr>
        </p15:guide>
        <p15:guide id="2" pos="688">
          <p15:clr>
            <a:srgbClr val="A4A3A4"/>
          </p15:clr>
        </p15:guide>
        <p15:guide id="3" orient="horz" pos="1729">
          <p15:clr>
            <a:srgbClr val="A4A3A4"/>
          </p15:clr>
        </p15:guide>
        <p15:guide id="4" pos="7242">
          <p15:clr>
            <a:srgbClr val="A4A3A4"/>
          </p15:clr>
        </p15:guide>
        <p15:guide id="5" orient="horz" pos="129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979" orient="horz"/>
        <p:guide pos="688"/>
        <p:guide pos="1729" orient="horz"/>
        <p:guide pos="7242"/>
        <p:guide pos="1298" orient="horz"/>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font" Target="fonts/OpenSans-regular.fntdata"/><Relationship Id="rId14" Type="http://schemas.openxmlformats.org/officeDocument/2006/relationships/font" Target="fonts/ProximaNovaExtrabold-bold.fntdata"/><Relationship Id="rId17" Type="http://schemas.openxmlformats.org/officeDocument/2006/relationships/font" Target="fonts/OpenSans-italic.fntdata"/><Relationship Id="rId16" Type="http://schemas.openxmlformats.org/officeDocument/2006/relationships/font" Target="fonts/OpenSans-bold.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18" Type="http://schemas.openxmlformats.org/officeDocument/2006/relationships/font" Target="fonts/OpenSans-boldItalic.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2pPr>
            <a:lvl3pPr lvl="2"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3pPr>
            <a:lvl4pPr lvl="3"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4pPr>
            <a:lvl5pPr lvl="4"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5pPr>
            <a:lvl6pPr lvl="5"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6pPr>
            <a:lvl7pPr lvl="6"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7pPr>
            <a:lvl8pPr lvl="7"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8pPr>
            <a:lvl9pPr lvl="8"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2pPr>
            <a:lvl3pPr lvl="2"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3pPr>
            <a:lvl4pPr lvl="3"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4pPr>
            <a:lvl5pPr lvl="4"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5pPr>
            <a:lvl6pPr lvl="5"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6pPr>
            <a:lvl7pPr lvl="6"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7pPr>
            <a:lvl8pPr lvl="7"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8pPr>
            <a:lvl9pPr lvl="8"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2pPr>
            <a:lvl3pPr lvl="2"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3pPr>
            <a:lvl4pPr lvl="3"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4pPr>
            <a:lvl5pPr lvl="4"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5pPr>
            <a:lvl6pPr lvl="5"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6pPr>
            <a:lvl7pPr lvl="6"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7pPr>
            <a:lvl8pPr lvl="7"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8pPr>
            <a:lvl9pPr lvl="8"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GB"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0" name="Google Shape;110;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17" name="Google Shape;117;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9bec59bcac_0_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9bec59bcac_0_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24" name="Google Shape;124;g9bec59bcac_0_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29" name="Google Shape;129;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35" name="Google Shape;135;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41" name="Google Shape;141;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47" name="Google Shape;147;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SLIDE-GRADIENT-1">
  <p:cSld name="TITLE-SLIDE-GRADIENT-1">
    <p:bg>
      <p:bgPr>
        <a:gradFill>
          <a:gsLst>
            <a:gs pos="0">
              <a:srgbClr val="8F2585"/>
            </a:gs>
            <a:gs pos="100000">
              <a:srgbClr val="F26D26"/>
            </a:gs>
          </a:gsLst>
          <a:lin ang="10800000" scaled="0"/>
        </a:gradFill>
      </p:bgPr>
    </p:bg>
    <p:spTree>
      <p:nvGrpSpPr>
        <p:cNvPr id="11" name="Shape 11"/>
        <p:cNvGrpSpPr/>
        <p:nvPr/>
      </p:nvGrpSpPr>
      <p:grpSpPr>
        <a:xfrm>
          <a:off x="0" y="0"/>
          <a:ext cx="0" cy="0"/>
          <a:chOff x="0" y="0"/>
          <a:chExt cx="0" cy="0"/>
        </a:xfrm>
      </p:grpSpPr>
      <p:sp>
        <p:nvSpPr>
          <p:cNvPr id="12" name="Google Shape;12;p2"/>
          <p:cNvSpPr txBox="1"/>
          <p:nvPr>
            <p:ph idx="1" type="body"/>
          </p:nvPr>
        </p:nvSpPr>
        <p:spPr>
          <a:xfrm>
            <a:off x="685800" y="5915025"/>
            <a:ext cx="3467100" cy="295275"/>
          </a:xfrm>
          <a:prstGeom prst="rect">
            <a:avLst/>
          </a:prstGeom>
          <a:noFill/>
          <a:ln>
            <a:noFill/>
          </a:ln>
        </p:spPr>
        <p:txBody>
          <a:bodyPr anchorCtr="0" anchor="t" bIns="45700" lIns="0" spcFirstLastPara="1" rIns="91425" wrap="square" tIns="45700">
            <a:noAutofit/>
          </a:bodyPr>
          <a:lstStyle>
            <a:lvl1pPr indent="-228600" lvl="0" marL="457200" marR="0" rtl="0" algn="l">
              <a:lnSpc>
                <a:spcPct val="9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381000" lvl="1" marL="914400"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Open Sans"/>
                <a:ea typeface="Open Sans"/>
                <a:cs typeface="Open Sans"/>
                <a:sym typeface="Open Sans"/>
              </a:defRPr>
            </a:lvl2pPr>
            <a:lvl3pPr indent="-355600" lvl="2" marL="13716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Open Sans"/>
                <a:ea typeface="Open Sans"/>
                <a:cs typeface="Open Sans"/>
                <a:sym typeface="Open Sans"/>
              </a:defRPr>
            </a:lvl3pPr>
            <a:lvl4pPr indent="-342900" lvl="3" marL="1828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4pPr>
            <a:lvl5pPr indent="-342900" lvl="4" marL="22860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pic>
        <p:nvPicPr>
          <p:cNvPr id="13" name="Google Shape;13;p2"/>
          <p:cNvPicPr preferRelativeResize="0"/>
          <p:nvPr/>
        </p:nvPicPr>
        <p:blipFill rotWithShape="1">
          <a:blip r:embed="rId2">
            <a:alphaModFix/>
          </a:blip>
          <a:srcRect b="0" l="0" r="0" t="0"/>
          <a:stretch/>
        </p:blipFill>
        <p:spPr>
          <a:xfrm>
            <a:off x="9959145" y="5906728"/>
            <a:ext cx="1547055" cy="265471"/>
          </a:xfrm>
          <a:prstGeom prst="rect">
            <a:avLst/>
          </a:prstGeom>
          <a:noFill/>
          <a:ln>
            <a:noFill/>
          </a:ln>
        </p:spPr>
      </p:pic>
      <p:sp>
        <p:nvSpPr>
          <p:cNvPr id="14" name="Google Shape;14;p2"/>
          <p:cNvSpPr txBox="1"/>
          <p:nvPr>
            <p:ph type="title"/>
          </p:nvPr>
        </p:nvSpPr>
        <p:spPr>
          <a:xfrm>
            <a:off x="-208308" y="174928"/>
            <a:ext cx="12390783" cy="6683071"/>
          </a:xfrm>
          <a:prstGeom prst="rect">
            <a:avLst/>
          </a:prstGeom>
          <a:noFill/>
          <a:ln>
            <a:noFill/>
          </a:ln>
        </p:spPr>
        <p:txBody>
          <a:bodyPr anchorCtr="0" anchor="t" bIns="45700" lIns="91425" spcFirstLastPara="1" rIns="91425" wrap="square" tIns="45700">
            <a:noAutofit/>
          </a:bodyPr>
          <a:lstStyle>
            <a:lvl1pPr lvl="0" marR="0" rtl="0" algn="l">
              <a:lnSpc>
                <a:spcPct val="73333"/>
              </a:lnSpc>
              <a:spcBef>
                <a:spcPts val="0"/>
              </a:spcBef>
              <a:spcAft>
                <a:spcPts val="0"/>
              </a:spcAft>
              <a:buClr>
                <a:schemeClr val="lt1"/>
              </a:buClr>
              <a:buSzPts val="15000"/>
              <a:buFont typeface="Proxima Nova Extrabold"/>
              <a:buNone/>
              <a:defRPr b="0" i="0" sz="150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DESCRIPTION-SIDETEXT-GRADIENT">
  <p:cSld name="TITLE-DESCRIPTION-SIDETEXT-GRADIENT">
    <p:bg>
      <p:bgPr>
        <a:gradFill>
          <a:gsLst>
            <a:gs pos="0">
              <a:srgbClr val="8F2585"/>
            </a:gs>
            <a:gs pos="100000">
              <a:srgbClr val="F26D26"/>
            </a:gs>
          </a:gsLst>
          <a:lin ang="10800000" scaled="0"/>
        </a:gradFill>
      </p:bgPr>
    </p:bg>
    <p:spTree>
      <p:nvGrpSpPr>
        <p:cNvPr id="48" name="Shape 48"/>
        <p:cNvGrpSpPr/>
        <p:nvPr/>
      </p:nvGrpSpPr>
      <p:grpSpPr>
        <a:xfrm>
          <a:off x="0" y="0"/>
          <a:ext cx="0" cy="0"/>
          <a:chOff x="0" y="0"/>
          <a:chExt cx="0" cy="0"/>
        </a:xfrm>
      </p:grpSpPr>
      <p:sp>
        <p:nvSpPr>
          <p:cNvPr id="49" name="Google Shape;49;p11"/>
          <p:cNvSpPr txBox="1"/>
          <p:nvPr>
            <p:ph idx="1" type="body"/>
          </p:nvPr>
        </p:nvSpPr>
        <p:spPr>
          <a:xfrm>
            <a:off x="4381500" y="1382486"/>
            <a:ext cx="7124700" cy="4103914"/>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50" name="Google Shape;50;p11"/>
          <p:cNvSpPr txBox="1"/>
          <p:nvPr>
            <p:ph type="title"/>
          </p:nvPr>
        </p:nvSpPr>
        <p:spPr>
          <a:xfrm>
            <a:off x="685800" y="1382486"/>
            <a:ext cx="3467100" cy="1913709"/>
          </a:xfrm>
          <a:prstGeom prst="rect">
            <a:avLst/>
          </a:prstGeom>
          <a:noFill/>
          <a:ln>
            <a:noFill/>
          </a:ln>
        </p:spPr>
        <p:txBody>
          <a:bodyPr anchorCtr="0" anchor="t" bIns="45700" lIns="0" spcFirstLastPara="1" rIns="91425" wrap="square" tIns="45700">
            <a:noAutofit/>
          </a:bodyPr>
          <a:lstStyle>
            <a:lvl1pPr lvl="0" marR="0" rtl="0" algn="l">
              <a:lnSpc>
                <a:spcPct val="80000"/>
              </a:lnSpc>
              <a:spcBef>
                <a:spcPts val="0"/>
              </a:spcBef>
              <a:spcAft>
                <a:spcPts val="0"/>
              </a:spcAft>
              <a:buClr>
                <a:schemeClr val="lt1"/>
              </a:buClr>
              <a:buSzPts val="4400"/>
              <a:buFont typeface="Proxima Nova Extrabold"/>
              <a:buNone/>
              <a:defRPr b="0" i="0" sz="44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1" name="Google Shape;51;p11"/>
          <p:cNvSpPr txBox="1"/>
          <p:nvPr>
            <p:ph idx="2" type="body"/>
          </p:nvPr>
        </p:nvSpPr>
        <p:spPr>
          <a:xfrm>
            <a:off x="685800" y="3429001"/>
            <a:ext cx="3467100" cy="20574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1600"/>
              <a:buFont typeface="Arial"/>
              <a:buNone/>
              <a:defRPr b="0" i="0" sz="1600" u="none" cap="none" strike="noStrike">
                <a:solidFill>
                  <a:schemeClr val="lt1"/>
                </a:solidFill>
                <a:latin typeface="Proxima Nova Extrabold"/>
                <a:ea typeface="Proxima Nova Extrabold"/>
                <a:cs typeface="Proxima Nova Extrabold"/>
                <a:sym typeface="Proxima Nova Extrabold"/>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LEFT-GRADIENT">
  <p:cSld name="PHOTO-LEFT-GRADIENT">
    <p:spTree>
      <p:nvGrpSpPr>
        <p:cNvPr id="52" name="Shape 52"/>
        <p:cNvGrpSpPr/>
        <p:nvPr/>
      </p:nvGrpSpPr>
      <p:grpSpPr>
        <a:xfrm>
          <a:off x="0" y="0"/>
          <a:ext cx="0" cy="0"/>
          <a:chOff x="0" y="0"/>
          <a:chExt cx="0" cy="0"/>
        </a:xfrm>
      </p:grpSpPr>
      <p:sp>
        <p:nvSpPr>
          <p:cNvPr id="53" name="Google Shape;53;p12"/>
          <p:cNvSpPr txBox="1"/>
          <p:nvPr>
            <p:ph idx="1" type="body"/>
          </p:nvPr>
        </p:nvSpPr>
        <p:spPr>
          <a:xfrm>
            <a:off x="6210300" y="2743200"/>
            <a:ext cx="5295900" cy="27432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54" name="Google Shape;54;p12"/>
          <p:cNvSpPr txBox="1"/>
          <p:nvPr>
            <p:ph type="title"/>
          </p:nvPr>
        </p:nvSpPr>
        <p:spPr>
          <a:xfrm>
            <a:off x="6210300" y="1371601"/>
            <a:ext cx="5295900" cy="1371600"/>
          </a:xfrm>
          <a:prstGeom prst="rect">
            <a:avLst/>
          </a:prstGeom>
          <a:noFill/>
          <a:ln>
            <a:noFill/>
          </a:ln>
        </p:spPr>
        <p:txBody>
          <a:bodyPr anchorCtr="0" anchor="t" bIns="45700" lIns="0" spcFirstLastPara="1" rIns="91425" wrap="square" tIns="45700">
            <a:noAutofit/>
          </a:bodyPr>
          <a:lstStyle>
            <a:lvl1pPr lvl="0" marR="0" rtl="0" algn="l">
              <a:lnSpc>
                <a:spcPct val="80000"/>
              </a:lnSpc>
              <a:spcBef>
                <a:spcPts val="0"/>
              </a:spcBef>
              <a:spcAft>
                <a:spcPts val="0"/>
              </a:spcAft>
              <a:buClr>
                <a:schemeClr val="lt1"/>
              </a:buClr>
              <a:buSzPts val="4400"/>
              <a:buFont typeface="Proxima Nova Extrabold"/>
              <a:buNone/>
              <a:defRPr b="0" i="0" sz="44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5" name="Google Shape;55;p12"/>
          <p:cNvSpPr/>
          <p:nvPr>
            <p:ph idx="2" type="pic"/>
          </p:nvPr>
        </p:nvSpPr>
        <p:spPr>
          <a:xfrm>
            <a:off x="0" y="0"/>
            <a:ext cx="5295900" cy="68580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lt1"/>
              </a:buClr>
              <a:buSzPts val="2800"/>
              <a:buFont typeface="Arial"/>
              <a:buChar char="•"/>
              <a:defRPr b="0" i="0" sz="2800" u="none" cap="none" strike="noStrike">
                <a:solidFill>
                  <a:schemeClr val="lt1"/>
                </a:solidFill>
                <a:latin typeface="Open Sans"/>
                <a:ea typeface="Open Sans"/>
                <a:cs typeface="Open Sans"/>
                <a:sym typeface="Open Sans"/>
              </a:defRPr>
            </a:lvl1pPr>
            <a:lvl2pPr lvl="1"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Open Sans"/>
                <a:ea typeface="Open Sans"/>
                <a:cs typeface="Open Sans"/>
                <a:sym typeface="Open Sans"/>
              </a:defRPr>
            </a:lvl2pPr>
            <a:lvl3pPr lvl="2"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Open Sans"/>
                <a:ea typeface="Open Sans"/>
                <a:cs typeface="Open Sans"/>
                <a:sym typeface="Open Sans"/>
              </a:defRPr>
            </a:lvl3pPr>
            <a:lvl4pPr lvl="3"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4pPr>
            <a:lvl5pPr lvl="4"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5pPr>
            <a:lvl6pPr lvl="5"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lvl="6"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lvl="7"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lvl="8"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SLIDE-GRADIENT-2">
  <p:cSld name="1_TITLE-SLIDE-GRADIENT-2">
    <p:bg>
      <p:bgPr>
        <a:gradFill>
          <a:gsLst>
            <a:gs pos="0">
              <a:schemeClr val="accent6"/>
            </a:gs>
            <a:gs pos="30000">
              <a:schemeClr val="accent6"/>
            </a:gs>
            <a:gs pos="100000">
              <a:schemeClr val="accent4"/>
            </a:gs>
          </a:gsLst>
          <a:lin ang="10800000" scaled="0"/>
        </a:gradFill>
      </p:bgPr>
    </p:bg>
    <p:spTree>
      <p:nvGrpSpPr>
        <p:cNvPr id="58" name="Shape 58"/>
        <p:cNvGrpSpPr/>
        <p:nvPr/>
      </p:nvGrpSpPr>
      <p:grpSpPr>
        <a:xfrm>
          <a:off x="0" y="0"/>
          <a:ext cx="0" cy="0"/>
          <a:chOff x="0" y="0"/>
          <a:chExt cx="0" cy="0"/>
        </a:xfrm>
      </p:grpSpPr>
      <p:sp>
        <p:nvSpPr>
          <p:cNvPr id="59" name="Google Shape;59;p14"/>
          <p:cNvSpPr txBox="1"/>
          <p:nvPr>
            <p:ph type="title"/>
          </p:nvPr>
        </p:nvSpPr>
        <p:spPr>
          <a:xfrm>
            <a:off x="685801" y="685799"/>
            <a:ext cx="10820400" cy="4800601"/>
          </a:xfrm>
          <a:prstGeom prst="rect">
            <a:avLst/>
          </a:prstGeom>
          <a:noFill/>
          <a:ln>
            <a:noFill/>
          </a:ln>
        </p:spPr>
        <p:txBody>
          <a:bodyPr anchorCtr="0" anchor="t" bIns="45700" lIns="0" spcFirstLastPara="1" rIns="91425" wrap="square" tIns="45700">
            <a:noAutofit/>
          </a:bodyPr>
          <a:lstStyle>
            <a:lvl1pPr lvl="0" marR="0" rtl="0" algn="l">
              <a:lnSpc>
                <a:spcPct val="88000"/>
              </a:lnSpc>
              <a:spcBef>
                <a:spcPts val="0"/>
              </a:spcBef>
              <a:spcAft>
                <a:spcPts val="0"/>
              </a:spcAft>
              <a:buClr>
                <a:schemeClr val="lt1"/>
              </a:buClr>
              <a:buSzPts val="12500"/>
              <a:buFont typeface="Proxima Nova Extrabold"/>
              <a:buNone/>
              <a:defRPr b="0" i="0" sz="125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0" name="Google Shape;60;p14"/>
          <p:cNvSpPr txBox="1"/>
          <p:nvPr>
            <p:ph idx="1" type="body"/>
          </p:nvPr>
        </p:nvSpPr>
        <p:spPr>
          <a:xfrm>
            <a:off x="685800" y="5915025"/>
            <a:ext cx="3467100" cy="295275"/>
          </a:xfrm>
          <a:prstGeom prst="rect">
            <a:avLst/>
          </a:prstGeom>
          <a:noFill/>
          <a:ln>
            <a:noFill/>
          </a:ln>
        </p:spPr>
        <p:txBody>
          <a:bodyPr anchorCtr="0" anchor="t" bIns="45700" lIns="0" spcFirstLastPara="1" rIns="91425" wrap="square" tIns="45700">
            <a:noAutofit/>
          </a:bodyPr>
          <a:lstStyle>
            <a:lvl1pPr indent="-228600" lvl="0" marL="457200" marR="0" rtl="0" algn="l">
              <a:lnSpc>
                <a:spcPct val="9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381000" lvl="1" marL="914400"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Open Sans"/>
                <a:ea typeface="Open Sans"/>
                <a:cs typeface="Open Sans"/>
                <a:sym typeface="Open Sans"/>
              </a:defRPr>
            </a:lvl2pPr>
            <a:lvl3pPr indent="-355600" lvl="2" marL="13716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Open Sans"/>
                <a:ea typeface="Open Sans"/>
                <a:cs typeface="Open Sans"/>
                <a:sym typeface="Open Sans"/>
              </a:defRPr>
            </a:lvl3pPr>
            <a:lvl4pPr indent="-342900" lvl="3" marL="1828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4pPr>
            <a:lvl5pPr indent="-342900" lvl="4" marL="22860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pic>
        <p:nvPicPr>
          <p:cNvPr id="61" name="Google Shape;61;p14"/>
          <p:cNvPicPr preferRelativeResize="0"/>
          <p:nvPr/>
        </p:nvPicPr>
        <p:blipFill rotWithShape="1">
          <a:blip r:embed="rId2">
            <a:alphaModFix/>
          </a:blip>
          <a:srcRect b="0" l="0" r="0" t="0"/>
          <a:stretch/>
        </p:blipFill>
        <p:spPr>
          <a:xfrm>
            <a:off x="9959145" y="5906728"/>
            <a:ext cx="1547055" cy="265471"/>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FOR ICONS">
  <p:cSld name="1_FOR ICONS">
    <p:bg>
      <p:bgPr>
        <a:gradFill>
          <a:gsLst>
            <a:gs pos="0">
              <a:schemeClr val="accent6"/>
            </a:gs>
            <a:gs pos="30000">
              <a:schemeClr val="accent6"/>
            </a:gs>
            <a:gs pos="100000">
              <a:schemeClr val="accent4"/>
            </a:gs>
          </a:gsLst>
          <a:lin ang="10800000" scaled="0"/>
        </a:gradFill>
      </p:bgPr>
    </p:bg>
    <p:spTree>
      <p:nvGrpSpPr>
        <p:cNvPr id="62" name="Shape 62"/>
        <p:cNvGrpSpPr/>
        <p:nvPr/>
      </p:nvGrpSpPr>
      <p:grpSpPr>
        <a:xfrm>
          <a:off x="0" y="0"/>
          <a:ext cx="0" cy="0"/>
          <a:chOff x="0" y="0"/>
          <a:chExt cx="0" cy="0"/>
        </a:xfrm>
      </p:grpSpPr>
      <p:sp>
        <p:nvSpPr>
          <p:cNvPr id="63" name="Google Shape;63;p15"/>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lvl1pPr lvl="0" marR="0" rtl="0" algn="l">
              <a:lnSpc>
                <a:spcPct val="90000"/>
              </a:lnSpc>
              <a:spcBef>
                <a:spcPts val="0"/>
              </a:spcBef>
              <a:spcAft>
                <a:spcPts val="0"/>
              </a:spcAft>
              <a:buClr>
                <a:schemeClr val="lt1"/>
              </a:buClr>
              <a:buSzPts val="4400"/>
              <a:buFont typeface="Proxima Nova Extrabold"/>
              <a:buNone/>
              <a:defRPr b="0" i="0" sz="44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4" name="Google Shape;64;p15"/>
          <p:cNvSpPr txBox="1"/>
          <p:nvPr>
            <p:ph idx="1" type="body"/>
          </p:nvPr>
        </p:nvSpPr>
        <p:spPr>
          <a:xfrm>
            <a:off x="685800" y="2057400"/>
            <a:ext cx="10820400" cy="34290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TEXT-ONE-COLUMN-DARK">
  <p:cSld name="4_TEXT-ONE-COLUMN-DARK">
    <p:spTree>
      <p:nvGrpSpPr>
        <p:cNvPr id="65" name="Shape 65"/>
        <p:cNvGrpSpPr/>
        <p:nvPr/>
      </p:nvGrpSpPr>
      <p:grpSpPr>
        <a:xfrm>
          <a:off x="0" y="0"/>
          <a:ext cx="0" cy="0"/>
          <a:chOff x="0" y="0"/>
          <a:chExt cx="0" cy="0"/>
        </a:xfrm>
      </p:grpSpPr>
      <p:sp>
        <p:nvSpPr>
          <p:cNvPr id="66" name="Google Shape;66;p16"/>
          <p:cNvSpPr/>
          <p:nvPr/>
        </p:nvSpPr>
        <p:spPr>
          <a:xfrm>
            <a:off x="0" y="0"/>
            <a:ext cx="12192000" cy="6858000"/>
          </a:xfrm>
          <a:prstGeom prst="rect">
            <a:avLst/>
          </a:prstGeom>
          <a:gradFill>
            <a:gsLst>
              <a:gs pos="0">
                <a:schemeClr val="accent6"/>
              </a:gs>
              <a:gs pos="30000">
                <a:schemeClr val="accent6"/>
              </a:gs>
              <a:gs pos="100000">
                <a:schemeClr val="accent4"/>
              </a:gs>
            </a:gsLst>
            <a:lin ang="10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Open Sans"/>
              <a:ea typeface="Open Sans"/>
              <a:cs typeface="Open Sans"/>
              <a:sym typeface="Open Sans"/>
            </a:endParaRPr>
          </a:p>
        </p:txBody>
      </p:sp>
      <p:sp>
        <p:nvSpPr>
          <p:cNvPr id="67" name="Google Shape;67;p16"/>
          <p:cNvSpPr/>
          <p:nvPr/>
        </p:nvSpPr>
        <p:spPr>
          <a:xfrm>
            <a:off x="0" y="1744980"/>
            <a:ext cx="12192000" cy="511302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Open Sans"/>
              <a:ea typeface="Open Sans"/>
              <a:cs typeface="Open Sans"/>
              <a:sym typeface="Open Sans"/>
            </a:endParaRPr>
          </a:p>
        </p:txBody>
      </p:sp>
      <p:sp>
        <p:nvSpPr>
          <p:cNvPr id="68" name="Google Shape;68;p16"/>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lvl1pPr lvl="0" marR="0" rtl="0" algn="l">
              <a:lnSpc>
                <a:spcPct val="90000"/>
              </a:lnSpc>
              <a:spcBef>
                <a:spcPts val="0"/>
              </a:spcBef>
              <a:spcAft>
                <a:spcPts val="0"/>
              </a:spcAft>
              <a:buClr>
                <a:schemeClr val="lt1"/>
              </a:buClr>
              <a:buSzPts val="4400"/>
              <a:buFont typeface="Proxima Nova Extrabold"/>
              <a:buNone/>
              <a:defRPr b="0" i="0" sz="44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9" name="Google Shape;69;p16"/>
          <p:cNvSpPr txBox="1"/>
          <p:nvPr>
            <p:ph idx="1" type="body"/>
          </p:nvPr>
        </p:nvSpPr>
        <p:spPr>
          <a:xfrm>
            <a:off x="685800" y="2057400"/>
            <a:ext cx="10820400" cy="34290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dk1"/>
              </a:buClr>
              <a:buSzPts val="2000"/>
              <a:buFont typeface="Arial"/>
              <a:buNone/>
              <a:defRPr b="0" i="0" sz="2000" u="none" cap="none" strike="noStrike">
                <a:solidFill>
                  <a:schemeClr val="dk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dk1"/>
              </a:buClr>
              <a:buSzPts val="1800"/>
              <a:buFont typeface="Arial"/>
              <a:buNone/>
              <a:defRPr b="0" i="0" sz="1800" u="none" cap="none" strike="noStrike">
                <a:solidFill>
                  <a:schemeClr val="dk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pic>
        <p:nvPicPr>
          <p:cNvPr id="70" name="Google Shape;70;p16"/>
          <p:cNvPicPr preferRelativeResize="0"/>
          <p:nvPr/>
        </p:nvPicPr>
        <p:blipFill rotWithShape="1">
          <a:blip r:embed="rId2">
            <a:alphaModFix/>
          </a:blip>
          <a:srcRect b="0" l="0" r="0" t="0"/>
          <a:stretch/>
        </p:blipFill>
        <p:spPr>
          <a:xfrm>
            <a:off x="9961750" y="5906728"/>
            <a:ext cx="1541845" cy="265471"/>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DESCRIPTION-SIDETEXT-GRADIENT">
  <p:cSld name="TITLE-DESCRIPTION-SIDETEXT-GRADIENT">
    <p:bg>
      <p:bgPr>
        <a:gradFill>
          <a:gsLst>
            <a:gs pos="0">
              <a:schemeClr val="accent6"/>
            </a:gs>
            <a:gs pos="30000">
              <a:schemeClr val="accent6"/>
            </a:gs>
            <a:gs pos="100000">
              <a:schemeClr val="accent4"/>
            </a:gs>
          </a:gsLst>
          <a:lin ang="10800000" scaled="0"/>
        </a:gradFill>
      </p:bgPr>
    </p:bg>
    <p:spTree>
      <p:nvGrpSpPr>
        <p:cNvPr id="71" name="Shape 71"/>
        <p:cNvGrpSpPr/>
        <p:nvPr/>
      </p:nvGrpSpPr>
      <p:grpSpPr>
        <a:xfrm>
          <a:off x="0" y="0"/>
          <a:ext cx="0" cy="0"/>
          <a:chOff x="0" y="0"/>
          <a:chExt cx="0" cy="0"/>
        </a:xfrm>
      </p:grpSpPr>
      <p:sp>
        <p:nvSpPr>
          <p:cNvPr id="72" name="Google Shape;72;p17"/>
          <p:cNvSpPr txBox="1"/>
          <p:nvPr>
            <p:ph idx="1" type="body"/>
          </p:nvPr>
        </p:nvSpPr>
        <p:spPr>
          <a:xfrm>
            <a:off x="4381500" y="1382486"/>
            <a:ext cx="7124700" cy="4103914"/>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73" name="Google Shape;73;p17"/>
          <p:cNvSpPr txBox="1"/>
          <p:nvPr>
            <p:ph type="title"/>
          </p:nvPr>
        </p:nvSpPr>
        <p:spPr>
          <a:xfrm>
            <a:off x="685800" y="1382486"/>
            <a:ext cx="3467100" cy="1913709"/>
          </a:xfrm>
          <a:prstGeom prst="rect">
            <a:avLst/>
          </a:prstGeom>
          <a:noFill/>
          <a:ln>
            <a:noFill/>
          </a:ln>
        </p:spPr>
        <p:txBody>
          <a:bodyPr anchorCtr="0" anchor="t" bIns="45700" lIns="0" spcFirstLastPara="1" rIns="91425" wrap="square" tIns="45700">
            <a:noAutofit/>
          </a:bodyPr>
          <a:lstStyle>
            <a:lvl1pPr lvl="0" marR="0" rtl="0" algn="l">
              <a:lnSpc>
                <a:spcPct val="80000"/>
              </a:lnSpc>
              <a:spcBef>
                <a:spcPts val="0"/>
              </a:spcBef>
              <a:spcAft>
                <a:spcPts val="0"/>
              </a:spcAft>
              <a:buClr>
                <a:schemeClr val="lt1"/>
              </a:buClr>
              <a:buSzPts val="4400"/>
              <a:buFont typeface="Proxima Nova Extrabold"/>
              <a:buNone/>
              <a:defRPr b="0" i="0" sz="44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4" name="Google Shape;74;p17"/>
          <p:cNvSpPr txBox="1"/>
          <p:nvPr>
            <p:ph idx="2" type="body"/>
          </p:nvPr>
        </p:nvSpPr>
        <p:spPr>
          <a:xfrm>
            <a:off x="685800" y="3429001"/>
            <a:ext cx="3467100" cy="20574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1600"/>
              <a:buFont typeface="Arial"/>
              <a:buNone/>
              <a:defRPr b="0" i="0" sz="1600" u="none" cap="none" strike="noStrike">
                <a:solidFill>
                  <a:schemeClr val="lt1"/>
                </a:solidFill>
                <a:latin typeface="Proxima Nova Extrabold"/>
                <a:ea typeface="Proxima Nova Extrabold"/>
                <a:cs typeface="Proxima Nova Extrabold"/>
                <a:sym typeface="Proxima Nova Extrabold"/>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SIDETEXT-PROCESS-GRADIENT">
  <p:cSld name="1_TITLE-SIDETEXT-PROCESS-GRADIENT">
    <p:bg>
      <p:bgPr>
        <a:gradFill>
          <a:gsLst>
            <a:gs pos="0">
              <a:schemeClr val="accent6"/>
            </a:gs>
            <a:gs pos="30000">
              <a:schemeClr val="accent6"/>
            </a:gs>
            <a:gs pos="100000">
              <a:schemeClr val="accent4"/>
            </a:gs>
          </a:gsLst>
          <a:lin ang="10800000" scaled="0"/>
        </a:gradFill>
      </p:bgPr>
    </p:bg>
    <p:spTree>
      <p:nvGrpSpPr>
        <p:cNvPr id="75" name="Shape 75"/>
        <p:cNvGrpSpPr/>
        <p:nvPr/>
      </p:nvGrpSpPr>
      <p:grpSpPr>
        <a:xfrm>
          <a:off x="0" y="0"/>
          <a:ext cx="0" cy="0"/>
          <a:chOff x="0" y="0"/>
          <a:chExt cx="0" cy="0"/>
        </a:xfrm>
      </p:grpSpPr>
      <p:sp>
        <p:nvSpPr>
          <p:cNvPr id="76" name="Google Shape;76;p18"/>
          <p:cNvSpPr txBox="1"/>
          <p:nvPr>
            <p:ph idx="1" type="body"/>
          </p:nvPr>
        </p:nvSpPr>
        <p:spPr>
          <a:xfrm>
            <a:off x="685800" y="2057400"/>
            <a:ext cx="1981200" cy="685801"/>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1600"/>
              <a:buFont typeface="Arial"/>
              <a:buNone/>
              <a:defRPr b="0" i="0" sz="1600" u="none" cap="none" strike="noStrike">
                <a:solidFill>
                  <a:schemeClr val="lt1"/>
                </a:solidFill>
                <a:latin typeface="Proxima Nova Extrabold"/>
                <a:ea typeface="Proxima Nova Extrabold"/>
                <a:cs typeface="Proxima Nova Extrabold"/>
                <a:sym typeface="Proxima Nova Extrabold"/>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77" name="Google Shape;77;p18"/>
          <p:cNvSpPr txBox="1"/>
          <p:nvPr>
            <p:ph idx="2" type="body"/>
          </p:nvPr>
        </p:nvSpPr>
        <p:spPr>
          <a:xfrm>
            <a:off x="2895600" y="2057400"/>
            <a:ext cx="1981200" cy="685801"/>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1600"/>
              <a:buFont typeface="Arial"/>
              <a:buNone/>
              <a:defRPr b="0" i="0" sz="1600" u="none" cap="none" strike="noStrike">
                <a:solidFill>
                  <a:schemeClr val="lt1"/>
                </a:solidFill>
                <a:latin typeface="Proxima Nova Extrabold"/>
                <a:ea typeface="Proxima Nova Extrabold"/>
                <a:cs typeface="Proxima Nova Extrabold"/>
                <a:sym typeface="Proxima Nova Extrabold"/>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78" name="Google Shape;78;p18"/>
          <p:cNvSpPr txBox="1"/>
          <p:nvPr>
            <p:ph idx="3" type="body"/>
          </p:nvPr>
        </p:nvSpPr>
        <p:spPr>
          <a:xfrm>
            <a:off x="5105400" y="2057401"/>
            <a:ext cx="1981200" cy="6858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1600"/>
              <a:buFont typeface="Arial"/>
              <a:buNone/>
              <a:defRPr b="0" i="0" sz="1600" u="none" cap="none" strike="noStrike">
                <a:solidFill>
                  <a:schemeClr val="lt1"/>
                </a:solidFill>
                <a:latin typeface="Proxima Nova Extrabold"/>
                <a:ea typeface="Proxima Nova Extrabold"/>
                <a:cs typeface="Proxima Nova Extrabold"/>
                <a:sym typeface="Proxima Nova Extrabold"/>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79" name="Google Shape;79;p18"/>
          <p:cNvSpPr txBox="1"/>
          <p:nvPr>
            <p:ph idx="4" type="body"/>
          </p:nvPr>
        </p:nvSpPr>
        <p:spPr>
          <a:xfrm>
            <a:off x="7315200" y="2057400"/>
            <a:ext cx="1981200" cy="685801"/>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1600"/>
              <a:buFont typeface="Arial"/>
              <a:buNone/>
              <a:defRPr b="0" i="0" sz="1600" u="none" cap="none" strike="noStrike">
                <a:solidFill>
                  <a:schemeClr val="lt1"/>
                </a:solidFill>
                <a:latin typeface="Proxima Nova Extrabold"/>
                <a:ea typeface="Proxima Nova Extrabold"/>
                <a:cs typeface="Proxima Nova Extrabold"/>
                <a:sym typeface="Proxima Nova Extrabold"/>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80" name="Google Shape;80;p18"/>
          <p:cNvSpPr txBox="1"/>
          <p:nvPr>
            <p:ph idx="5" type="body"/>
          </p:nvPr>
        </p:nvSpPr>
        <p:spPr>
          <a:xfrm>
            <a:off x="9525000" y="2057401"/>
            <a:ext cx="1981200" cy="6858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1600"/>
              <a:buFont typeface="Arial"/>
              <a:buNone/>
              <a:defRPr b="0" i="0" sz="1600" u="none" cap="none" strike="noStrike">
                <a:solidFill>
                  <a:schemeClr val="lt1"/>
                </a:solidFill>
                <a:latin typeface="Proxima Nova Extrabold"/>
                <a:ea typeface="Proxima Nova Extrabold"/>
                <a:cs typeface="Proxima Nova Extrabold"/>
                <a:sym typeface="Proxima Nova Extrabold"/>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81" name="Google Shape;81;p18"/>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lvl1pPr lvl="0" marR="0" rtl="0" algn="l">
              <a:lnSpc>
                <a:spcPct val="90000"/>
              </a:lnSpc>
              <a:spcBef>
                <a:spcPts val="0"/>
              </a:spcBef>
              <a:spcAft>
                <a:spcPts val="0"/>
              </a:spcAft>
              <a:buClr>
                <a:schemeClr val="lt1"/>
              </a:buClr>
              <a:buSzPts val="4400"/>
              <a:buFont typeface="Proxima Nova Extrabold"/>
              <a:buNone/>
              <a:defRPr b="0" i="0" sz="44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ONE-COLUMN-LIGHT">
  <p:cSld name="TEXT-ONE-COLUMN-LIGHT">
    <p:spTree>
      <p:nvGrpSpPr>
        <p:cNvPr id="82" name="Shape 82"/>
        <p:cNvGrpSpPr/>
        <p:nvPr/>
      </p:nvGrpSpPr>
      <p:grpSpPr>
        <a:xfrm>
          <a:off x="0" y="0"/>
          <a:ext cx="0" cy="0"/>
          <a:chOff x="0" y="0"/>
          <a:chExt cx="0" cy="0"/>
        </a:xfrm>
      </p:grpSpPr>
      <p:sp>
        <p:nvSpPr>
          <p:cNvPr id="83" name="Google Shape;83;p19"/>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lvl1pPr lvl="0" marR="0" rtl="0" algn="l">
              <a:lnSpc>
                <a:spcPct val="90000"/>
              </a:lnSpc>
              <a:spcBef>
                <a:spcPts val="0"/>
              </a:spcBef>
              <a:spcAft>
                <a:spcPts val="0"/>
              </a:spcAft>
              <a:buClr>
                <a:schemeClr val="lt1"/>
              </a:buClr>
              <a:buSzPts val="4400"/>
              <a:buFont typeface="Proxima Nova Extrabold"/>
              <a:buNone/>
              <a:defRPr b="0" i="0" sz="44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4" name="Google Shape;84;p19"/>
          <p:cNvSpPr txBox="1"/>
          <p:nvPr>
            <p:ph idx="1" type="body"/>
          </p:nvPr>
        </p:nvSpPr>
        <p:spPr>
          <a:xfrm>
            <a:off x="685800" y="2057400"/>
            <a:ext cx="10820400" cy="34290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85" name="Google Shape;85;p19"/>
          <p:cNvSpPr txBox="1"/>
          <p:nvPr/>
        </p:nvSpPr>
        <p:spPr>
          <a:xfrm>
            <a:off x="9486900" y="236808"/>
            <a:ext cx="2121626" cy="26161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0" i="0" lang="en-GB" sz="1100" u="none" cap="none" strike="noStrike">
                <a:solidFill>
                  <a:srgbClr val="000000"/>
                </a:solidFill>
                <a:latin typeface="Open Sans"/>
                <a:ea typeface="Open Sans"/>
                <a:cs typeface="Open Sans"/>
                <a:sym typeface="Open Sans"/>
              </a:rPr>
              <a:t>SoftServe Confidential</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SLIDE-GRADIENT-1">
  <p:cSld name="TITLE-SLIDE-GRADIENT-1">
    <p:bg>
      <p:bgPr>
        <a:gradFill>
          <a:gsLst>
            <a:gs pos="0">
              <a:schemeClr val="accent6"/>
            </a:gs>
            <a:gs pos="30000">
              <a:schemeClr val="accent6"/>
            </a:gs>
            <a:gs pos="100000">
              <a:schemeClr val="accent4"/>
            </a:gs>
          </a:gsLst>
          <a:lin ang="10800000" scaled="0"/>
        </a:gradFill>
      </p:bgPr>
    </p:bg>
    <p:spTree>
      <p:nvGrpSpPr>
        <p:cNvPr id="86" name="Shape 86"/>
        <p:cNvGrpSpPr/>
        <p:nvPr/>
      </p:nvGrpSpPr>
      <p:grpSpPr>
        <a:xfrm>
          <a:off x="0" y="0"/>
          <a:ext cx="0" cy="0"/>
          <a:chOff x="0" y="0"/>
          <a:chExt cx="0" cy="0"/>
        </a:xfrm>
      </p:grpSpPr>
      <p:sp>
        <p:nvSpPr>
          <p:cNvPr id="87" name="Google Shape;87;p20"/>
          <p:cNvSpPr txBox="1"/>
          <p:nvPr>
            <p:ph idx="1" type="body"/>
          </p:nvPr>
        </p:nvSpPr>
        <p:spPr>
          <a:xfrm>
            <a:off x="685800" y="5915025"/>
            <a:ext cx="3467100" cy="295275"/>
          </a:xfrm>
          <a:prstGeom prst="rect">
            <a:avLst/>
          </a:prstGeom>
          <a:noFill/>
          <a:ln>
            <a:noFill/>
          </a:ln>
        </p:spPr>
        <p:txBody>
          <a:bodyPr anchorCtr="0" anchor="t" bIns="45700" lIns="0" spcFirstLastPara="1" rIns="91425" wrap="square" tIns="45700">
            <a:noAutofit/>
          </a:bodyPr>
          <a:lstStyle>
            <a:lvl1pPr indent="-228600" lvl="0" marL="457200" marR="0" rtl="0" algn="l">
              <a:lnSpc>
                <a:spcPct val="9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381000" lvl="1" marL="914400"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Open Sans"/>
                <a:ea typeface="Open Sans"/>
                <a:cs typeface="Open Sans"/>
                <a:sym typeface="Open Sans"/>
              </a:defRPr>
            </a:lvl2pPr>
            <a:lvl3pPr indent="-355600" lvl="2" marL="13716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Open Sans"/>
                <a:ea typeface="Open Sans"/>
                <a:cs typeface="Open Sans"/>
                <a:sym typeface="Open Sans"/>
              </a:defRPr>
            </a:lvl3pPr>
            <a:lvl4pPr indent="-342900" lvl="3" marL="1828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4pPr>
            <a:lvl5pPr indent="-342900" lvl="4" marL="22860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pic>
        <p:nvPicPr>
          <p:cNvPr id="88" name="Google Shape;88;p20"/>
          <p:cNvPicPr preferRelativeResize="0"/>
          <p:nvPr/>
        </p:nvPicPr>
        <p:blipFill rotWithShape="1">
          <a:blip r:embed="rId2">
            <a:alphaModFix/>
          </a:blip>
          <a:srcRect b="0" l="0" r="0" t="0"/>
          <a:stretch/>
        </p:blipFill>
        <p:spPr>
          <a:xfrm>
            <a:off x="9959145" y="5906728"/>
            <a:ext cx="1547055" cy="265471"/>
          </a:xfrm>
          <a:prstGeom prst="rect">
            <a:avLst/>
          </a:prstGeom>
          <a:noFill/>
          <a:ln>
            <a:noFill/>
          </a:ln>
        </p:spPr>
      </p:pic>
      <p:sp>
        <p:nvSpPr>
          <p:cNvPr id="89" name="Google Shape;89;p20"/>
          <p:cNvSpPr txBox="1"/>
          <p:nvPr>
            <p:ph type="title"/>
          </p:nvPr>
        </p:nvSpPr>
        <p:spPr>
          <a:xfrm>
            <a:off x="-208308" y="174928"/>
            <a:ext cx="12390783" cy="6683071"/>
          </a:xfrm>
          <a:prstGeom prst="rect">
            <a:avLst/>
          </a:prstGeom>
          <a:noFill/>
          <a:ln>
            <a:noFill/>
          </a:ln>
        </p:spPr>
        <p:txBody>
          <a:bodyPr anchorCtr="0" anchor="t" bIns="45700" lIns="91425" spcFirstLastPara="1" rIns="91425" wrap="square" tIns="45700">
            <a:noAutofit/>
          </a:bodyPr>
          <a:lstStyle>
            <a:lvl1pPr lvl="0" marR="0" rtl="0" algn="l">
              <a:lnSpc>
                <a:spcPct val="73333"/>
              </a:lnSpc>
              <a:spcBef>
                <a:spcPts val="0"/>
              </a:spcBef>
              <a:spcAft>
                <a:spcPts val="0"/>
              </a:spcAft>
              <a:buClr>
                <a:schemeClr val="lt1"/>
              </a:buClr>
              <a:buSzPts val="15000"/>
              <a:buFont typeface="Proxima Nova Extrabold"/>
              <a:buNone/>
              <a:defRPr b="0" i="0" sz="150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R ICONS">
  <p:cSld name="FOR ICONS">
    <p:spTree>
      <p:nvGrpSpPr>
        <p:cNvPr id="90" name="Shape 90"/>
        <p:cNvGrpSpPr/>
        <p:nvPr/>
      </p:nvGrpSpPr>
      <p:grpSpPr>
        <a:xfrm>
          <a:off x="0" y="0"/>
          <a:ext cx="0" cy="0"/>
          <a:chOff x="0" y="0"/>
          <a:chExt cx="0" cy="0"/>
        </a:xfrm>
      </p:grpSpPr>
      <p:sp>
        <p:nvSpPr>
          <p:cNvPr id="91" name="Google Shape;91;p21"/>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lvl1pPr lvl="0" marR="0" rtl="0" algn="l">
              <a:lnSpc>
                <a:spcPct val="90000"/>
              </a:lnSpc>
              <a:spcBef>
                <a:spcPts val="0"/>
              </a:spcBef>
              <a:spcAft>
                <a:spcPts val="0"/>
              </a:spcAft>
              <a:buClr>
                <a:schemeClr val="lt1"/>
              </a:buClr>
              <a:buSzPts val="4400"/>
              <a:buFont typeface="Proxima Nova Extrabold"/>
              <a:buNone/>
              <a:defRPr b="0" i="0" sz="44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2" name="Google Shape;92;p21"/>
          <p:cNvSpPr txBox="1"/>
          <p:nvPr>
            <p:ph idx="1" type="body"/>
          </p:nvPr>
        </p:nvSpPr>
        <p:spPr>
          <a:xfrm>
            <a:off x="685800" y="2057400"/>
            <a:ext cx="10820400" cy="34290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TEXT-ONE-COLUMN-DARK">
  <p:cSld name="4_TEXT-ONE-COLUMN-DARK">
    <p:bg>
      <p:bgPr>
        <a:gradFill>
          <a:gsLst>
            <a:gs pos="0">
              <a:srgbClr val="8F2585"/>
            </a:gs>
            <a:gs pos="100000">
              <a:srgbClr val="F26D26"/>
            </a:gs>
          </a:gsLst>
          <a:lin ang="10800000" scaled="0"/>
        </a:gradFill>
      </p:bgPr>
    </p:bg>
    <p:spTree>
      <p:nvGrpSpPr>
        <p:cNvPr id="15" name="Shape 15"/>
        <p:cNvGrpSpPr/>
        <p:nvPr/>
      </p:nvGrpSpPr>
      <p:grpSpPr>
        <a:xfrm>
          <a:off x="0" y="0"/>
          <a:ext cx="0" cy="0"/>
          <a:chOff x="0" y="0"/>
          <a:chExt cx="0" cy="0"/>
        </a:xfrm>
      </p:grpSpPr>
      <p:sp>
        <p:nvSpPr>
          <p:cNvPr id="16" name="Google Shape;16;p3"/>
          <p:cNvSpPr/>
          <p:nvPr/>
        </p:nvSpPr>
        <p:spPr>
          <a:xfrm>
            <a:off x="0" y="1744980"/>
            <a:ext cx="12192000" cy="511302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Open Sans"/>
              <a:ea typeface="Open Sans"/>
              <a:cs typeface="Open Sans"/>
              <a:sym typeface="Open Sans"/>
            </a:endParaRPr>
          </a:p>
        </p:txBody>
      </p:sp>
      <p:sp>
        <p:nvSpPr>
          <p:cNvPr id="17" name="Google Shape;17;p3"/>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lvl1pPr lvl="0" marR="0" rtl="0" algn="l">
              <a:lnSpc>
                <a:spcPct val="90000"/>
              </a:lnSpc>
              <a:spcBef>
                <a:spcPts val="0"/>
              </a:spcBef>
              <a:spcAft>
                <a:spcPts val="0"/>
              </a:spcAft>
              <a:buClr>
                <a:schemeClr val="lt1"/>
              </a:buClr>
              <a:buSzPts val="4400"/>
              <a:buFont typeface="Proxima Nova Extrabold"/>
              <a:buNone/>
              <a:defRPr b="0" i="0" sz="44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8" name="Google Shape;18;p3"/>
          <p:cNvSpPr txBox="1"/>
          <p:nvPr>
            <p:ph idx="1" type="body"/>
          </p:nvPr>
        </p:nvSpPr>
        <p:spPr>
          <a:xfrm>
            <a:off x="685800" y="2057400"/>
            <a:ext cx="10820400" cy="34290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dk1"/>
              </a:buClr>
              <a:buSzPts val="2000"/>
              <a:buFont typeface="Arial"/>
              <a:buNone/>
              <a:defRPr b="0" i="0" sz="2000" u="none" cap="none" strike="noStrike">
                <a:solidFill>
                  <a:schemeClr val="dk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pic>
        <p:nvPicPr>
          <p:cNvPr id="19" name="Google Shape;19;p3"/>
          <p:cNvPicPr preferRelativeResize="0"/>
          <p:nvPr/>
        </p:nvPicPr>
        <p:blipFill rotWithShape="1">
          <a:blip r:embed="rId2">
            <a:alphaModFix/>
          </a:blip>
          <a:srcRect b="0" l="0" r="0" t="0"/>
          <a:stretch/>
        </p:blipFill>
        <p:spPr>
          <a:xfrm>
            <a:off x="9961750" y="5906728"/>
            <a:ext cx="1541845" cy="265471"/>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_GRADIENT">
  <p:cSld name="BACKGROUND_GRADIENT">
    <p:bg>
      <p:bgPr>
        <a:gradFill>
          <a:gsLst>
            <a:gs pos="0">
              <a:schemeClr val="accent6"/>
            </a:gs>
            <a:gs pos="30000">
              <a:schemeClr val="accent6"/>
            </a:gs>
            <a:gs pos="100000">
              <a:schemeClr val="accent4"/>
            </a:gs>
          </a:gsLst>
          <a:lin ang="10800000" scaled="0"/>
        </a:gradFill>
      </p:bgPr>
    </p:bg>
    <p:spTree>
      <p:nvGrpSpPr>
        <p:cNvPr id="93" name="Shape 93"/>
        <p:cNvGrpSpPr/>
        <p:nvPr/>
      </p:nvGrpSpPr>
      <p:grpSpPr>
        <a:xfrm>
          <a:off x="0" y="0"/>
          <a:ext cx="0" cy="0"/>
          <a:chOff x="0" y="0"/>
          <a:chExt cx="0" cy="0"/>
        </a:xfrm>
      </p:grpSpPr>
      <p:pic>
        <p:nvPicPr>
          <p:cNvPr id="94" name="Google Shape;94;p22"/>
          <p:cNvPicPr preferRelativeResize="0"/>
          <p:nvPr/>
        </p:nvPicPr>
        <p:blipFill rotWithShape="1">
          <a:blip r:embed="rId2">
            <a:alphaModFix/>
          </a:blip>
          <a:srcRect b="0" l="0" r="0" t="0"/>
          <a:stretch/>
        </p:blipFill>
        <p:spPr>
          <a:xfrm>
            <a:off x="9959145" y="5906728"/>
            <a:ext cx="1547055" cy="265471"/>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TWO-COLUMNS-GRADIENT">
  <p:cSld name="TEXT-TWO-COLUMNS-GRADIENT">
    <p:bg>
      <p:bgPr>
        <a:gradFill>
          <a:gsLst>
            <a:gs pos="0">
              <a:schemeClr val="accent6"/>
            </a:gs>
            <a:gs pos="30000">
              <a:schemeClr val="accent6"/>
            </a:gs>
            <a:gs pos="100000">
              <a:schemeClr val="accent4"/>
            </a:gs>
          </a:gsLst>
          <a:lin ang="10800000" scaled="0"/>
        </a:gradFill>
      </p:bgPr>
    </p:bg>
    <p:spTree>
      <p:nvGrpSpPr>
        <p:cNvPr id="95" name="Shape 95"/>
        <p:cNvGrpSpPr/>
        <p:nvPr/>
      </p:nvGrpSpPr>
      <p:grpSpPr>
        <a:xfrm>
          <a:off x="0" y="0"/>
          <a:ext cx="0" cy="0"/>
          <a:chOff x="0" y="0"/>
          <a:chExt cx="0" cy="0"/>
        </a:xfrm>
      </p:grpSpPr>
      <p:sp>
        <p:nvSpPr>
          <p:cNvPr id="96" name="Google Shape;96;p23"/>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lvl1pPr lvl="0" marR="0" rtl="0" algn="l">
              <a:lnSpc>
                <a:spcPct val="90000"/>
              </a:lnSpc>
              <a:spcBef>
                <a:spcPts val="0"/>
              </a:spcBef>
              <a:spcAft>
                <a:spcPts val="0"/>
              </a:spcAft>
              <a:buClr>
                <a:schemeClr val="lt1"/>
              </a:buClr>
              <a:buSzPts val="4400"/>
              <a:buFont typeface="Proxima Nova Extrabold"/>
              <a:buNone/>
              <a:defRPr b="0" i="0" sz="44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7" name="Google Shape;97;p23"/>
          <p:cNvSpPr txBox="1"/>
          <p:nvPr>
            <p:ph idx="1" type="body"/>
          </p:nvPr>
        </p:nvSpPr>
        <p:spPr>
          <a:xfrm>
            <a:off x="685800" y="2057400"/>
            <a:ext cx="5174998" cy="34290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98" name="Google Shape;98;p23"/>
          <p:cNvSpPr txBox="1"/>
          <p:nvPr>
            <p:ph idx="2" type="body"/>
          </p:nvPr>
        </p:nvSpPr>
        <p:spPr>
          <a:xfrm>
            <a:off x="6330696" y="2057400"/>
            <a:ext cx="5175504" cy="34290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THREE-COLUMNS-GRADIENT">
  <p:cSld name="TEXT-THREE-COLUMNS-GRADIENT">
    <p:bg>
      <p:bgPr>
        <a:gradFill>
          <a:gsLst>
            <a:gs pos="0">
              <a:schemeClr val="accent6"/>
            </a:gs>
            <a:gs pos="30000">
              <a:schemeClr val="accent6"/>
            </a:gs>
            <a:gs pos="100000">
              <a:schemeClr val="accent4"/>
            </a:gs>
          </a:gsLst>
          <a:lin ang="10800000" scaled="0"/>
        </a:gradFill>
      </p:bgPr>
    </p:bg>
    <p:spTree>
      <p:nvGrpSpPr>
        <p:cNvPr id="99" name="Shape 99"/>
        <p:cNvGrpSpPr/>
        <p:nvPr/>
      </p:nvGrpSpPr>
      <p:grpSpPr>
        <a:xfrm>
          <a:off x="0" y="0"/>
          <a:ext cx="0" cy="0"/>
          <a:chOff x="0" y="0"/>
          <a:chExt cx="0" cy="0"/>
        </a:xfrm>
      </p:grpSpPr>
      <p:sp>
        <p:nvSpPr>
          <p:cNvPr id="100" name="Google Shape;100;p24"/>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lvl1pPr lvl="0" marR="0" rtl="0" algn="l">
              <a:lnSpc>
                <a:spcPct val="90000"/>
              </a:lnSpc>
              <a:spcBef>
                <a:spcPts val="0"/>
              </a:spcBef>
              <a:spcAft>
                <a:spcPts val="0"/>
              </a:spcAft>
              <a:buClr>
                <a:schemeClr val="lt1"/>
              </a:buClr>
              <a:buSzPts val="4400"/>
              <a:buFont typeface="Proxima Nova Extrabold"/>
              <a:buNone/>
              <a:defRPr b="0" i="0" sz="44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1" name="Google Shape;101;p24"/>
          <p:cNvSpPr txBox="1"/>
          <p:nvPr>
            <p:ph idx="1" type="body"/>
          </p:nvPr>
        </p:nvSpPr>
        <p:spPr>
          <a:xfrm>
            <a:off x="685800" y="2057400"/>
            <a:ext cx="3467100" cy="34290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102" name="Google Shape;102;p24"/>
          <p:cNvSpPr txBox="1"/>
          <p:nvPr>
            <p:ph idx="2" type="body"/>
          </p:nvPr>
        </p:nvSpPr>
        <p:spPr>
          <a:xfrm>
            <a:off x="4363212" y="2057400"/>
            <a:ext cx="3465576" cy="34290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103" name="Google Shape;103;p24"/>
          <p:cNvSpPr txBox="1"/>
          <p:nvPr>
            <p:ph idx="3" type="body"/>
          </p:nvPr>
        </p:nvSpPr>
        <p:spPr>
          <a:xfrm>
            <a:off x="8039100" y="2057400"/>
            <a:ext cx="3467100" cy="34290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LEFT-GRADIENT">
  <p:cSld name="PHOTO-LEFT-GRADIENT">
    <p:spTree>
      <p:nvGrpSpPr>
        <p:cNvPr id="104" name="Shape 104"/>
        <p:cNvGrpSpPr/>
        <p:nvPr/>
      </p:nvGrpSpPr>
      <p:grpSpPr>
        <a:xfrm>
          <a:off x="0" y="0"/>
          <a:ext cx="0" cy="0"/>
          <a:chOff x="0" y="0"/>
          <a:chExt cx="0" cy="0"/>
        </a:xfrm>
      </p:grpSpPr>
      <p:sp>
        <p:nvSpPr>
          <p:cNvPr id="105" name="Google Shape;105;p25"/>
          <p:cNvSpPr txBox="1"/>
          <p:nvPr>
            <p:ph idx="1" type="body"/>
          </p:nvPr>
        </p:nvSpPr>
        <p:spPr>
          <a:xfrm>
            <a:off x="6210300" y="2743200"/>
            <a:ext cx="5295900" cy="27432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106" name="Google Shape;106;p25"/>
          <p:cNvSpPr txBox="1"/>
          <p:nvPr>
            <p:ph type="title"/>
          </p:nvPr>
        </p:nvSpPr>
        <p:spPr>
          <a:xfrm>
            <a:off x="6210300" y="1371601"/>
            <a:ext cx="5295900" cy="1371600"/>
          </a:xfrm>
          <a:prstGeom prst="rect">
            <a:avLst/>
          </a:prstGeom>
          <a:noFill/>
          <a:ln>
            <a:noFill/>
          </a:ln>
        </p:spPr>
        <p:txBody>
          <a:bodyPr anchorCtr="0" anchor="t" bIns="45700" lIns="0" spcFirstLastPara="1" rIns="91425" wrap="square" tIns="45700">
            <a:noAutofit/>
          </a:bodyPr>
          <a:lstStyle>
            <a:lvl1pPr lvl="0" marR="0" rtl="0" algn="l">
              <a:lnSpc>
                <a:spcPct val="80000"/>
              </a:lnSpc>
              <a:spcBef>
                <a:spcPts val="0"/>
              </a:spcBef>
              <a:spcAft>
                <a:spcPts val="0"/>
              </a:spcAft>
              <a:buClr>
                <a:schemeClr val="lt1"/>
              </a:buClr>
              <a:buSzPts val="4400"/>
              <a:buFont typeface="Proxima Nova Extrabold"/>
              <a:buNone/>
              <a:defRPr b="0" i="0" sz="44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7" name="Google Shape;107;p25"/>
          <p:cNvSpPr/>
          <p:nvPr>
            <p:ph idx="2" type="pic"/>
          </p:nvPr>
        </p:nvSpPr>
        <p:spPr>
          <a:xfrm>
            <a:off x="0" y="0"/>
            <a:ext cx="5295900" cy="68580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lt1"/>
              </a:buClr>
              <a:buSzPts val="2800"/>
              <a:buFont typeface="Arial"/>
              <a:buChar char="•"/>
              <a:defRPr b="0" i="0" sz="2800" u="none" cap="none" strike="noStrike">
                <a:solidFill>
                  <a:schemeClr val="lt1"/>
                </a:solidFill>
                <a:latin typeface="Open Sans"/>
                <a:ea typeface="Open Sans"/>
                <a:cs typeface="Open Sans"/>
                <a:sym typeface="Open Sans"/>
              </a:defRPr>
            </a:lvl1pPr>
            <a:lvl2pPr lvl="1"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Open Sans"/>
                <a:ea typeface="Open Sans"/>
                <a:cs typeface="Open Sans"/>
                <a:sym typeface="Open Sans"/>
              </a:defRPr>
            </a:lvl2pPr>
            <a:lvl3pPr lvl="2"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Open Sans"/>
                <a:ea typeface="Open Sans"/>
                <a:cs typeface="Open Sans"/>
                <a:sym typeface="Open Sans"/>
              </a:defRPr>
            </a:lvl3pPr>
            <a:lvl4pPr lvl="3"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4pPr>
            <a:lvl5pPr lvl="4"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5pPr>
            <a:lvl6pPr lvl="5"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lvl="6"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lvl="7"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lvl="8"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SIDETEXT-PROCESS-GRADIENT">
  <p:cSld name="1_TITLE-SIDETEXT-PROCESS-GRADIENT">
    <p:bg>
      <p:bgPr>
        <a:gradFill>
          <a:gsLst>
            <a:gs pos="0">
              <a:srgbClr val="8F2585"/>
            </a:gs>
            <a:gs pos="100000">
              <a:srgbClr val="F26D26"/>
            </a:gs>
          </a:gsLst>
          <a:lin ang="10800000" scaled="0"/>
        </a:gradFill>
      </p:bgPr>
    </p:bg>
    <p:spTree>
      <p:nvGrpSpPr>
        <p:cNvPr id="20" name="Shape 20"/>
        <p:cNvGrpSpPr/>
        <p:nvPr/>
      </p:nvGrpSpPr>
      <p:grpSpPr>
        <a:xfrm>
          <a:off x="0" y="0"/>
          <a:ext cx="0" cy="0"/>
          <a:chOff x="0" y="0"/>
          <a:chExt cx="0" cy="0"/>
        </a:xfrm>
      </p:grpSpPr>
      <p:sp>
        <p:nvSpPr>
          <p:cNvPr id="21" name="Google Shape;21;p4"/>
          <p:cNvSpPr txBox="1"/>
          <p:nvPr>
            <p:ph idx="1" type="body"/>
          </p:nvPr>
        </p:nvSpPr>
        <p:spPr>
          <a:xfrm>
            <a:off x="685800" y="2057400"/>
            <a:ext cx="1981200" cy="685801"/>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1600"/>
              <a:buFont typeface="Arial"/>
              <a:buNone/>
              <a:defRPr b="0" i="0" sz="1600" u="none" cap="none" strike="noStrike">
                <a:solidFill>
                  <a:schemeClr val="lt1"/>
                </a:solidFill>
                <a:latin typeface="Proxima Nova Extrabold"/>
                <a:ea typeface="Proxima Nova Extrabold"/>
                <a:cs typeface="Proxima Nova Extrabold"/>
                <a:sym typeface="Proxima Nova Extrabold"/>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22" name="Google Shape;22;p4"/>
          <p:cNvSpPr txBox="1"/>
          <p:nvPr>
            <p:ph idx="2" type="body"/>
          </p:nvPr>
        </p:nvSpPr>
        <p:spPr>
          <a:xfrm>
            <a:off x="2895600" y="2057400"/>
            <a:ext cx="1981200" cy="685801"/>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1600"/>
              <a:buFont typeface="Arial"/>
              <a:buNone/>
              <a:defRPr b="0" i="0" sz="1600" u="none" cap="none" strike="noStrike">
                <a:solidFill>
                  <a:schemeClr val="lt1"/>
                </a:solidFill>
                <a:latin typeface="Proxima Nova Extrabold"/>
                <a:ea typeface="Proxima Nova Extrabold"/>
                <a:cs typeface="Proxima Nova Extrabold"/>
                <a:sym typeface="Proxima Nova Extrabold"/>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23" name="Google Shape;23;p4"/>
          <p:cNvSpPr txBox="1"/>
          <p:nvPr>
            <p:ph idx="3" type="body"/>
          </p:nvPr>
        </p:nvSpPr>
        <p:spPr>
          <a:xfrm>
            <a:off x="5105400" y="2057401"/>
            <a:ext cx="1981200" cy="6858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1600"/>
              <a:buFont typeface="Arial"/>
              <a:buNone/>
              <a:defRPr b="0" i="0" sz="1600" u="none" cap="none" strike="noStrike">
                <a:solidFill>
                  <a:schemeClr val="lt1"/>
                </a:solidFill>
                <a:latin typeface="Proxima Nova Extrabold"/>
                <a:ea typeface="Proxima Nova Extrabold"/>
                <a:cs typeface="Proxima Nova Extrabold"/>
                <a:sym typeface="Proxima Nova Extrabold"/>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24" name="Google Shape;24;p4"/>
          <p:cNvSpPr txBox="1"/>
          <p:nvPr>
            <p:ph idx="4" type="body"/>
          </p:nvPr>
        </p:nvSpPr>
        <p:spPr>
          <a:xfrm>
            <a:off x="7315200" y="2057400"/>
            <a:ext cx="1981200" cy="685801"/>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1600"/>
              <a:buFont typeface="Arial"/>
              <a:buNone/>
              <a:defRPr b="0" i="0" sz="1600" u="none" cap="none" strike="noStrike">
                <a:solidFill>
                  <a:schemeClr val="lt1"/>
                </a:solidFill>
                <a:latin typeface="Proxima Nova Extrabold"/>
                <a:ea typeface="Proxima Nova Extrabold"/>
                <a:cs typeface="Proxima Nova Extrabold"/>
                <a:sym typeface="Proxima Nova Extrabold"/>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25" name="Google Shape;25;p4"/>
          <p:cNvSpPr txBox="1"/>
          <p:nvPr>
            <p:ph idx="5" type="body"/>
          </p:nvPr>
        </p:nvSpPr>
        <p:spPr>
          <a:xfrm>
            <a:off x="9525000" y="2057401"/>
            <a:ext cx="1981200" cy="6858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1600"/>
              <a:buFont typeface="Arial"/>
              <a:buNone/>
              <a:defRPr b="0" i="0" sz="1600" u="none" cap="none" strike="noStrike">
                <a:solidFill>
                  <a:schemeClr val="lt1"/>
                </a:solidFill>
                <a:latin typeface="Proxima Nova Extrabold"/>
                <a:ea typeface="Proxima Nova Extrabold"/>
                <a:cs typeface="Proxima Nova Extrabold"/>
                <a:sym typeface="Proxima Nova Extrabold"/>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26" name="Google Shape;26;p4"/>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lvl1pPr lvl="0" marR="0" rtl="0" algn="l">
              <a:lnSpc>
                <a:spcPct val="90000"/>
              </a:lnSpc>
              <a:spcBef>
                <a:spcPts val="0"/>
              </a:spcBef>
              <a:spcAft>
                <a:spcPts val="0"/>
              </a:spcAft>
              <a:buClr>
                <a:schemeClr val="lt1"/>
              </a:buClr>
              <a:buSzPts val="4400"/>
              <a:buFont typeface="Proxima Nova Extrabold"/>
              <a:buNone/>
              <a:defRPr b="0" i="0" sz="44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R ICONS">
  <p:cSld name="FOR ICONS">
    <p:bg>
      <p:bgPr>
        <a:gradFill>
          <a:gsLst>
            <a:gs pos="0">
              <a:srgbClr val="8F2585"/>
            </a:gs>
            <a:gs pos="100000">
              <a:srgbClr val="F26D26"/>
            </a:gs>
          </a:gsLst>
          <a:lin ang="10800000" scaled="0"/>
        </a:gradFill>
      </p:bgPr>
    </p:bg>
    <p:spTree>
      <p:nvGrpSpPr>
        <p:cNvPr id="27" name="Shape 27"/>
        <p:cNvGrpSpPr/>
        <p:nvPr/>
      </p:nvGrpSpPr>
      <p:grpSpPr>
        <a:xfrm>
          <a:off x="0" y="0"/>
          <a:ext cx="0" cy="0"/>
          <a:chOff x="0" y="0"/>
          <a:chExt cx="0" cy="0"/>
        </a:xfrm>
      </p:grpSpPr>
      <p:sp>
        <p:nvSpPr>
          <p:cNvPr id="28" name="Google Shape;28;p5"/>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lvl1pPr lvl="0" marR="0" rtl="0" algn="l">
              <a:lnSpc>
                <a:spcPct val="90000"/>
              </a:lnSpc>
              <a:spcBef>
                <a:spcPts val="0"/>
              </a:spcBef>
              <a:spcAft>
                <a:spcPts val="0"/>
              </a:spcAft>
              <a:buClr>
                <a:schemeClr val="lt1"/>
              </a:buClr>
              <a:buSzPts val="4400"/>
              <a:buFont typeface="Proxima Nova Extrabold"/>
              <a:buNone/>
              <a:defRPr b="0" i="0" sz="44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9" name="Google Shape;29;p5"/>
          <p:cNvSpPr txBox="1"/>
          <p:nvPr>
            <p:ph idx="1" type="body"/>
          </p:nvPr>
        </p:nvSpPr>
        <p:spPr>
          <a:xfrm>
            <a:off x="685800" y="2057400"/>
            <a:ext cx="10820400" cy="34290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THREE-COLUMNS-GRADIENT">
  <p:cSld name="TEXT-THREE-COLUMNS-GRADIENT">
    <p:bg>
      <p:bgPr>
        <a:gradFill>
          <a:gsLst>
            <a:gs pos="0">
              <a:srgbClr val="8F2585"/>
            </a:gs>
            <a:gs pos="100000">
              <a:srgbClr val="F26D26"/>
            </a:gs>
          </a:gsLst>
          <a:lin ang="10800000" scaled="0"/>
        </a:gradFill>
      </p:bgPr>
    </p:bg>
    <p:spTree>
      <p:nvGrpSpPr>
        <p:cNvPr id="30" name="Shape 30"/>
        <p:cNvGrpSpPr/>
        <p:nvPr/>
      </p:nvGrpSpPr>
      <p:grpSpPr>
        <a:xfrm>
          <a:off x="0" y="0"/>
          <a:ext cx="0" cy="0"/>
          <a:chOff x="0" y="0"/>
          <a:chExt cx="0" cy="0"/>
        </a:xfrm>
      </p:grpSpPr>
      <p:sp>
        <p:nvSpPr>
          <p:cNvPr id="31" name="Google Shape;31;p6"/>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lvl1pPr lvl="0" marR="0" rtl="0" algn="l">
              <a:lnSpc>
                <a:spcPct val="90000"/>
              </a:lnSpc>
              <a:spcBef>
                <a:spcPts val="0"/>
              </a:spcBef>
              <a:spcAft>
                <a:spcPts val="0"/>
              </a:spcAft>
              <a:buClr>
                <a:schemeClr val="lt1"/>
              </a:buClr>
              <a:buSzPts val="4400"/>
              <a:buFont typeface="Proxima Nova Extrabold"/>
              <a:buNone/>
              <a:defRPr b="0" i="0" sz="44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2" name="Google Shape;32;p6"/>
          <p:cNvSpPr txBox="1"/>
          <p:nvPr>
            <p:ph idx="1" type="body"/>
          </p:nvPr>
        </p:nvSpPr>
        <p:spPr>
          <a:xfrm>
            <a:off x="685800" y="2057400"/>
            <a:ext cx="3467100" cy="34290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33" name="Google Shape;33;p6"/>
          <p:cNvSpPr txBox="1"/>
          <p:nvPr>
            <p:ph idx="2" type="body"/>
          </p:nvPr>
        </p:nvSpPr>
        <p:spPr>
          <a:xfrm>
            <a:off x="4363212" y="2057400"/>
            <a:ext cx="3465576" cy="34290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34" name="Google Shape;34;p6"/>
          <p:cNvSpPr txBox="1"/>
          <p:nvPr>
            <p:ph idx="3" type="body"/>
          </p:nvPr>
        </p:nvSpPr>
        <p:spPr>
          <a:xfrm>
            <a:off x="8039100" y="2057400"/>
            <a:ext cx="3467100" cy="34290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SLIDE-GRADIENT-2">
  <p:cSld name="1_TITLE-SLIDE-GRADIENT-2">
    <p:bg>
      <p:bgPr>
        <a:gradFill>
          <a:gsLst>
            <a:gs pos="0">
              <a:srgbClr val="8F2585"/>
            </a:gs>
            <a:gs pos="100000">
              <a:srgbClr val="F26D26"/>
            </a:gs>
          </a:gsLst>
          <a:lin ang="10800000" scaled="0"/>
        </a:gradFill>
      </p:bgPr>
    </p:bg>
    <p:spTree>
      <p:nvGrpSpPr>
        <p:cNvPr id="35" name="Shape 35"/>
        <p:cNvGrpSpPr/>
        <p:nvPr/>
      </p:nvGrpSpPr>
      <p:grpSpPr>
        <a:xfrm>
          <a:off x="0" y="0"/>
          <a:ext cx="0" cy="0"/>
          <a:chOff x="0" y="0"/>
          <a:chExt cx="0" cy="0"/>
        </a:xfrm>
      </p:grpSpPr>
      <p:sp>
        <p:nvSpPr>
          <p:cNvPr id="36" name="Google Shape;36;p7"/>
          <p:cNvSpPr txBox="1"/>
          <p:nvPr>
            <p:ph type="title"/>
          </p:nvPr>
        </p:nvSpPr>
        <p:spPr>
          <a:xfrm>
            <a:off x="685801" y="685799"/>
            <a:ext cx="10820400" cy="4800601"/>
          </a:xfrm>
          <a:prstGeom prst="rect">
            <a:avLst/>
          </a:prstGeom>
          <a:noFill/>
          <a:ln>
            <a:noFill/>
          </a:ln>
        </p:spPr>
        <p:txBody>
          <a:bodyPr anchorCtr="0" anchor="t" bIns="45700" lIns="0" spcFirstLastPara="1" rIns="91425" wrap="square" tIns="45700">
            <a:noAutofit/>
          </a:bodyPr>
          <a:lstStyle>
            <a:lvl1pPr lvl="0" marR="0" rtl="0" algn="l">
              <a:lnSpc>
                <a:spcPct val="88000"/>
              </a:lnSpc>
              <a:spcBef>
                <a:spcPts val="0"/>
              </a:spcBef>
              <a:spcAft>
                <a:spcPts val="0"/>
              </a:spcAft>
              <a:buClr>
                <a:schemeClr val="lt1"/>
              </a:buClr>
              <a:buSzPts val="12500"/>
              <a:buFont typeface="Proxima Nova Extrabold"/>
              <a:buNone/>
              <a:defRPr b="0" i="0" sz="125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7" name="Google Shape;37;p7"/>
          <p:cNvSpPr txBox="1"/>
          <p:nvPr>
            <p:ph idx="1" type="body"/>
          </p:nvPr>
        </p:nvSpPr>
        <p:spPr>
          <a:xfrm>
            <a:off x="685800" y="5915025"/>
            <a:ext cx="3467100" cy="295275"/>
          </a:xfrm>
          <a:prstGeom prst="rect">
            <a:avLst/>
          </a:prstGeom>
          <a:noFill/>
          <a:ln>
            <a:noFill/>
          </a:ln>
        </p:spPr>
        <p:txBody>
          <a:bodyPr anchorCtr="0" anchor="t" bIns="45700" lIns="0" spcFirstLastPara="1" rIns="91425" wrap="square" tIns="45700">
            <a:noAutofit/>
          </a:bodyPr>
          <a:lstStyle>
            <a:lvl1pPr indent="-228600" lvl="0" marL="457200" marR="0" rtl="0" algn="l">
              <a:lnSpc>
                <a:spcPct val="9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381000" lvl="1" marL="914400"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Open Sans"/>
                <a:ea typeface="Open Sans"/>
                <a:cs typeface="Open Sans"/>
                <a:sym typeface="Open Sans"/>
              </a:defRPr>
            </a:lvl2pPr>
            <a:lvl3pPr indent="-355600" lvl="2" marL="13716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Open Sans"/>
                <a:ea typeface="Open Sans"/>
                <a:cs typeface="Open Sans"/>
                <a:sym typeface="Open Sans"/>
              </a:defRPr>
            </a:lvl3pPr>
            <a:lvl4pPr indent="-342900" lvl="3" marL="1828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4pPr>
            <a:lvl5pPr indent="-342900" lvl="4" marL="22860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pic>
        <p:nvPicPr>
          <p:cNvPr id="38" name="Google Shape;38;p7"/>
          <p:cNvPicPr preferRelativeResize="0"/>
          <p:nvPr/>
        </p:nvPicPr>
        <p:blipFill rotWithShape="1">
          <a:blip r:embed="rId2">
            <a:alphaModFix/>
          </a:blip>
          <a:srcRect b="0" l="0" r="0" t="0"/>
          <a:stretch/>
        </p:blipFill>
        <p:spPr>
          <a:xfrm>
            <a:off x="9959145" y="5906728"/>
            <a:ext cx="1547055" cy="265471"/>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FOR ICONS">
  <p:cSld name="1_FOR ICONS">
    <p:bg>
      <p:bgPr>
        <a:solidFill>
          <a:schemeClr val="dk1"/>
        </a:solidFill>
      </p:bgPr>
    </p:bg>
    <p:spTree>
      <p:nvGrpSpPr>
        <p:cNvPr id="39" name="Shape 39"/>
        <p:cNvGrpSpPr/>
        <p:nvPr/>
      </p:nvGrpSpPr>
      <p:grpSpPr>
        <a:xfrm>
          <a:off x="0" y="0"/>
          <a:ext cx="0" cy="0"/>
          <a:chOff x="0" y="0"/>
          <a:chExt cx="0" cy="0"/>
        </a:xfrm>
      </p:grpSpPr>
      <p:sp>
        <p:nvSpPr>
          <p:cNvPr id="40" name="Google Shape;40;p8"/>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lvl1pPr lvl="0" marR="0" rtl="0" algn="l">
              <a:lnSpc>
                <a:spcPct val="90000"/>
              </a:lnSpc>
              <a:spcBef>
                <a:spcPts val="0"/>
              </a:spcBef>
              <a:spcAft>
                <a:spcPts val="0"/>
              </a:spcAft>
              <a:buClr>
                <a:schemeClr val="lt1"/>
              </a:buClr>
              <a:buSzPts val="4400"/>
              <a:buFont typeface="Proxima Nova Extrabold"/>
              <a:buNone/>
              <a:defRPr b="0" i="0" sz="44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1" name="Google Shape;41;p8"/>
          <p:cNvSpPr txBox="1"/>
          <p:nvPr>
            <p:ph idx="1" type="body"/>
          </p:nvPr>
        </p:nvSpPr>
        <p:spPr>
          <a:xfrm>
            <a:off x="685800" y="2057400"/>
            <a:ext cx="10820400" cy="34290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_GRADIENT">
  <p:cSld name="BACKGROUND_GRADIENT">
    <p:bg>
      <p:bgPr>
        <a:gradFill>
          <a:gsLst>
            <a:gs pos="0">
              <a:srgbClr val="8F2585"/>
            </a:gs>
            <a:gs pos="100000">
              <a:srgbClr val="F26D26"/>
            </a:gs>
          </a:gsLst>
          <a:lin ang="10800000" scaled="0"/>
        </a:gradFill>
      </p:bgPr>
    </p:bg>
    <p:spTree>
      <p:nvGrpSpPr>
        <p:cNvPr id="42" name="Shape 42"/>
        <p:cNvGrpSpPr/>
        <p:nvPr/>
      </p:nvGrpSpPr>
      <p:grpSpPr>
        <a:xfrm>
          <a:off x="0" y="0"/>
          <a:ext cx="0" cy="0"/>
          <a:chOff x="0" y="0"/>
          <a:chExt cx="0" cy="0"/>
        </a:xfrm>
      </p:grpSpPr>
      <p:pic>
        <p:nvPicPr>
          <p:cNvPr id="43" name="Google Shape;43;p9"/>
          <p:cNvPicPr preferRelativeResize="0"/>
          <p:nvPr/>
        </p:nvPicPr>
        <p:blipFill rotWithShape="1">
          <a:blip r:embed="rId2">
            <a:alphaModFix/>
          </a:blip>
          <a:srcRect b="0" l="0" r="0" t="0"/>
          <a:stretch/>
        </p:blipFill>
        <p:spPr>
          <a:xfrm>
            <a:off x="9959145" y="5906728"/>
            <a:ext cx="1547055" cy="265471"/>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TWO-COLUMNS-GRADIENT">
  <p:cSld name="TEXT-TWO-COLUMNS-GRADIENT">
    <p:bg>
      <p:bgPr>
        <a:gradFill>
          <a:gsLst>
            <a:gs pos="0">
              <a:srgbClr val="8F2585"/>
            </a:gs>
            <a:gs pos="100000">
              <a:srgbClr val="F26D26"/>
            </a:gs>
          </a:gsLst>
          <a:lin ang="10800000" scaled="0"/>
        </a:gradFill>
      </p:bgPr>
    </p:bg>
    <p:spTree>
      <p:nvGrpSpPr>
        <p:cNvPr id="44" name="Shape 44"/>
        <p:cNvGrpSpPr/>
        <p:nvPr/>
      </p:nvGrpSpPr>
      <p:grpSpPr>
        <a:xfrm>
          <a:off x="0" y="0"/>
          <a:ext cx="0" cy="0"/>
          <a:chOff x="0" y="0"/>
          <a:chExt cx="0" cy="0"/>
        </a:xfrm>
      </p:grpSpPr>
      <p:sp>
        <p:nvSpPr>
          <p:cNvPr id="45" name="Google Shape;45;p10"/>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lvl1pPr lvl="0" marR="0" rtl="0" algn="l">
              <a:lnSpc>
                <a:spcPct val="90000"/>
              </a:lnSpc>
              <a:spcBef>
                <a:spcPts val="0"/>
              </a:spcBef>
              <a:spcAft>
                <a:spcPts val="0"/>
              </a:spcAft>
              <a:buClr>
                <a:schemeClr val="lt1"/>
              </a:buClr>
              <a:buSzPts val="4400"/>
              <a:buFont typeface="Proxima Nova Extrabold"/>
              <a:buNone/>
              <a:defRPr b="0" i="0" sz="44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6" name="Google Shape;46;p10"/>
          <p:cNvSpPr txBox="1"/>
          <p:nvPr>
            <p:ph idx="1" type="body"/>
          </p:nvPr>
        </p:nvSpPr>
        <p:spPr>
          <a:xfrm>
            <a:off x="685800" y="2057400"/>
            <a:ext cx="5174998" cy="34290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47" name="Google Shape;47;p10"/>
          <p:cNvSpPr txBox="1"/>
          <p:nvPr>
            <p:ph idx="2" type="body"/>
          </p:nvPr>
        </p:nvSpPr>
        <p:spPr>
          <a:xfrm>
            <a:off x="6330696" y="2057400"/>
            <a:ext cx="5175504" cy="34290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slideLayout" Target="../slideLayouts/slideLayout23.xml"/><Relationship Id="rId12" Type="http://schemas.openxmlformats.org/officeDocument/2006/relationships/slideLayout" Target="../slideLayouts/slideLayout22.xml"/><Relationship Id="rId1" Type="http://schemas.openxmlformats.org/officeDocument/2006/relationships/image" Target="../media/image1.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theme" Target="../theme/theme3.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 name="Shape 9"/>
        <p:cNvGrpSpPr/>
        <p:nvPr/>
      </p:nvGrpSpPr>
      <p:grpSpPr>
        <a:xfrm>
          <a:off x="0" y="0"/>
          <a:ext cx="0" cy="0"/>
          <a:chOff x="0" y="0"/>
          <a:chExt cx="0" cy="0"/>
        </a:xfrm>
      </p:grpSpPr>
      <p:pic>
        <p:nvPicPr>
          <p:cNvPr id="10" name="Google Shape;10;p1"/>
          <p:cNvPicPr preferRelativeResize="0"/>
          <p:nvPr/>
        </p:nvPicPr>
        <p:blipFill rotWithShape="1">
          <a:blip r:embed="rId1">
            <a:alphaModFix/>
          </a:blip>
          <a:srcRect b="0" l="0" r="0" t="0"/>
          <a:stretch/>
        </p:blipFill>
        <p:spPr>
          <a:xfrm>
            <a:off x="9959145" y="5906728"/>
            <a:ext cx="1547055" cy="265471"/>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6" name="Shape 56"/>
        <p:cNvGrpSpPr/>
        <p:nvPr/>
      </p:nvGrpSpPr>
      <p:grpSpPr>
        <a:xfrm>
          <a:off x="0" y="0"/>
          <a:ext cx="0" cy="0"/>
          <a:chOff x="0" y="0"/>
          <a:chExt cx="0" cy="0"/>
        </a:xfrm>
      </p:grpSpPr>
      <p:pic>
        <p:nvPicPr>
          <p:cNvPr id="57" name="Google Shape;57;p13"/>
          <p:cNvPicPr preferRelativeResize="0"/>
          <p:nvPr/>
        </p:nvPicPr>
        <p:blipFill rotWithShape="1">
          <a:blip r:embed="rId1">
            <a:alphaModFix/>
          </a:blip>
          <a:srcRect b="0" l="0" r="0" t="0"/>
          <a:stretch/>
        </p:blipFill>
        <p:spPr>
          <a:xfrm>
            <a:off x="9959145" y="5906728"/>
            <a:ext cx="1547055" cy="265471"/>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7.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6"/>
          <p:cNvSpPr txBox="1"/>
          <p:nvPr>
            <p:ph idx="1" type="body"/>
          </p:nvPr>
        </p:nvSpPr>
        <p:spPr>
          <a:xfrm>
            <a:off x="685800" y="5915025"/>
            <a:ext cx="3467100" cy="295275"/>
          </a:xfrm>
          <a:prstGeom prst="rect">
            <a:avLst/>
          </a:prstGeom>
          <a:noFill/>
          <a:ln>
            <a:noFill/>
          </a:ln>
        </p:spPr>
        <p:txBody>
          <a:bodyPr anchorCtr="0" anchor="t" bIns="45700" lIns="0" spcFirstLastPara="1" rIns="91425" wrap="square" tIns="45700">
            <a:noAutofit/>
          </a:bodyPr>
          <a:lstStyle/>
          <a:p>
            <a:pPr indent="0" lvl="0" marL="0" rtl="0" algn="l">
              <a:lnSpc>
                <a:spcPct val="90000"/>
              </a:lnSpc>
              <a:spcBef>
                <a:spcPts val="0"/>
              </a:spcBef>
              <a:spcAft>
                <a:spcPts val="0"/>
              </a:spcAft>
              <a:buClr>
                <a:schemeClr val="lt1"/>
              </a:buClr>
              <a:buSzPts val="2000"/>
              <a:buNone/>
            </a:pPr>
            <a:r>
              <a:rPr lang="en-GB"/>
              <a:t>By Mykhailo Torskyi</a:t>
            </a:r>
            <a:endParaRPr/>
          </a:p>
        </p:txBody>
      </p:sp>
      <p:sp>
        <p:nvSpPr>
          <p:cNvPr id="114" name="Google Shape;114;p26"/>
          <p:cNvSpPr txBox="1"/>
          <p:nvPr>
            <p:ph type="title"/>
          </p:nvPr>
        </p:nvSpPr>
        <p:spPr>
          <a:xfrm>
            <a:off x="-208308" y="174928"/>
            <a:ext cx="12390783" cy="6683071"/>
          </a:xfrm>
          <a:prstGeom prst="rect">
            <a:avLst/>
          </a:prstGeom>
          <a:noFill/>
          <a:ln>
            <a:noFill/>
          </a:ln>
        </p:spPr>
        <p:txBody>
          <a:bodyPr anchorCtr="0" anchor="t" bIns="45700" lIns="91425" spcFirstLastPara="1" rIns="91425" wrap="square" tIns="45700">
            <a:noAutofit/>
          </a:bodyPr>
          <a:lstStyle/>
          <a:p>
            <a:pPr indent="0" lvl="0" marL="0" rtl="0" algn="l">
              <a:lnSpc>
                <a:spcPct val="73333"/>
              </a:lnSpc>
              <a:spcBef>
                <a:spcPts val="0"/>
              </a:spcBef>
              <a:spcAft>
                <a:spcPts val="0"/>
              </a:spcAft>
              <a:buClr>
                <a:schemeClr val="lt1"/>
              </a:buClr>
              <a:buSzPts val="15000"/>
              <a:buFont typeface="Proxima Nova Extrabold"/>
              <a:buNone/>
            </a:pPr>
            <a:r>
              <a:rPr i="1" lang="en-GB" sz="11000"/>
              <a:t>THIS</a:t>
            </a:r>
            <a:endParaRPr sz="11000"/>
          </a:p>
          <a:p>
            <a:pPr indent="0" lvl="0" marL="0" rtl="0" algn="l">
              <a:lnSpc>
                <a:spcPct val="73333"/>
              </a:lnSpc>
              <a:spcBef>
                <a:spcPts val="0"/>
              </a:spcBef>
              <a:spcAft>
                <a:spcPts val="0"/>
              </a:spcAft>
              <a:buClr>
                <a:schemeClr val="lt1"/>
              </a:buClr>
              <a:buSzPts val="15000"/>
              <a:buFont typeface="Proxima Nova Extrabold"/>
              <a:buNone/>
            </a:pPr>
            <a:r>
              <a:rPr lang="en-GB" sz="11000"/>
              <a:t>CALL/APPLY/BIND</a:t>
            </a:r>
            <a:endParaRPr sz="11000"/>
          </a:p>
          <a:p>
            <a:pPr indent="0" lvl="0" marL="0" rtl="0" algn="l">
              <a:lnSpc>
                <a:spcPct val="73333"/>
              </a:lnSpc>
              <a:spcBef>
                <a:spcPts val="0"/>
              </a:spcBef>
              <a:spcAft>
                <a:spcPts val="0"/>
              </a:spcAft>
              <a:buClr>
                <a:schemeClr val="lt1"/>
              </a:buClr>
              <a:buSzPts val="15000"/>
              <a:buFont typeface="Proxima Nova Extrabold"/>
              <a:buNone/>
            </a:pPr>
            <a:r>
              <a:rPr i="1" lang="en-GB" sz="11000"/>
              <a:t>THIS</a:t>
            </a:r>
            <a:r>
              <a:rPr lang="en-GB" sz="11000"/>
              <a:t> IN ARROW FUNCTION</a:t>
            </a:r>
            <a:endParaRPr sz="11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7"/>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p>
            <a:pPr indent="0" lvl="0" marL="0" rtl="0" algn="l">
              <a:lnSpc>
                <a:spcPct val="90000"/>
              </a:lnSpc>
              <a:spcBef>
                <a:spcPts val="0"/>
              </a:spcBef>
              <a:spcAft>
                <a:spcPts val="0"/>
              </a:spcAft>
              <a:buClr>
                <a:schemeClr val="lt1"/>
              </a:buClr>
              <a:buSzPts val="4400"/>
              <a:buFont typeface="Proxima Nova Extrabold"/>
              <a:buNone/>
            </a:pPr>
            <a:r>
              <a:rPr lang="en-GB"/>
              <a:t>THIS</a:t>
            </a:r>
            <a:endParaRPr/>
          </a:p>
        </p:txBody>
      </p:sp>
      <p:sp>
        <p:nvSpPr>
          <p:cNvPr id="120" name="Google Shape;120;p27"/>
          <p:cNvSpPr txBox="1"/>
          <p:nvPr>
            <p:ph idx="1" type="body"/>
          </p:nvPr>
        </p:nvSpPr>
        <p:spPr>
          <a:xfrm>
            <a:off x="685800" y="2057400"/>
            <a:ext cx="10820400" cy="3429000"/>
          </a:xfrm>
          <a:prstGeom prst="rect">
            <a:avLst/>
          </a:prstGeom>
          <a:noFill/>
          <a:ln>
            <a:noFill/>
          </a:ln>
        </p:spPr>
        <p:txBody>
          <a:bodyPr anchorCtr="0" anchor="t" bIns="45700" lIns="0"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lang="en-GB"/>
              <a:t>The JavaScript this keyword refers to the object it belongs to.</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en-GB"/>
              <a:t>It has different values depending on where it is used:</a:t>
            </a:r>
            <a:endParaRPr/>
          </a:p>
          <a:p>
            <a:pPr indent="0" lvl="0" marL="0" rtl="0" algn="l">
              <a:lnSpc>
                <a:spcPct val="100000"/>
              </a:lnSpc>
              <a:spcBef>
                <a:spcPts val="0"/>
              </a:spcBef>
              <a:spcAft>
                <a:spcPts val="0"/>
              </a:spcAft>
              <a:buClr>
                <a:schemeClr val="dk1"/>
              </a:buClr>
              <a:buSzPts val="1100"/>
              <a:buFont typeface="Arial"/>
              <a:buNone/>
            </a:pPr>
            <a:r>
              <a:t/>
            </a:r>
            <a:endParaRPr/>
          </a:p>
          <a:p>
            <a:pPr indent="-355600" lvl="0" marL="457200" rtl="0" algn="l">
              <a:lnSpc>
                <a:spcPct val="100000"/>
              </a:lnSpc>
              <a:spcBef>
                <a:spcPts val="0"/>
              </a:spcBef>
              <a:spcAft>
                <a:spcPts val="0"/>
              </a:spcAft>
              <a:buSzPts val="2000"/>
              <a:buChar char="●"/>
            </a:pPr>
            <a:r>
              <a:rPr lang="en-GB"/>
              <a:t>In a method, this refers to the owner object.</a:t>
            </a:r>
            <a:endParaRPr/>
          </a:p>
          <a:p>
            <a:pPr indent="-355600" lvl="0" marL="457200" rtl="0" algn="l">
              <a:lnSpc>
                <a:spcPct val="100000"/>
              </a:lnSpc>
              <a:spcBef>
                <a:spcPts val="0"/>
              </a:spcBef>
              <a:spcAft>
                <a:spcPts val="0"/>
              </a:spcAft>
              <a:buSzPts val="2000"/>
              <a:buChar char="●"/>
            </a:pPr>
            <a:r>
              <a:rPr lang="en-GB"/>
              <a:t>Alone, this refers to the global object.</a:t>
            </a:r>
            <a:endParaRPr/>
          </a:p>
          <a:p>
            <a:pPr indent="-355600" lvl="0" marL="457200" rtl="0" algn="l">
              <a:lnSpc>
                <a:spcPct val="100000"/>
              </a:lnSpc>
              <a:spcBef>
                <a:spcPts val="0"/>
              </a:spcBef>
              <a:spcAft>
                <a:spcPts val="0"/>
              </a:spcAft>
              <a:buSzPts val="2000"/>
              <a:buChar char="●"/>
            </a:pPr>
            <a:r>
              <a:rPr lang="en-GB"/>
              <a:t>In a function, this refers to the global object.</a:t>
            </a:r>
            <a:endParaRPr/>
          </a:p>
          <a:p>
            <a:pPr indent="-355600" lvl="0" marL="457200" rtl="0" algn="l">
              <a:lnSpc>
                <a:spcPct val="100000"/>
              </a:lnSpc>
              <a:spcBef>
                <a:spcPts val="0"/>
              </a:spcBef>
              <a:spcAft>
                <a:spcPts val="0"/>
              </a:spcAft>
              <a:buSzPts val="2000"/>
              <a:buChar char="●"/>
            </a:pPr>
            <a:r>
              <a:rPr lang="en-GB"/>
              <a:t> In a function, in strict mode, this is undefined.</a:t>
            </a:r>
            <a:endParaRPr/>
          </a:p>
          <a:p>
            <a:pPr indent="-355600" lvl="0" marL="457200" rtl="0" algn="l">
              <a:lnSpc>
                <a:spcPct val="100000"/>
              </a:lnSpc>
              <a:spcBef>
                <a:spcPts val="0"/>
              </a:spcBef>
              <a:spcAft>
                <a:spcPts val="0"/>
              </a:spcAft>
              <a:buSzPts val="2000"/>
              <a:buChar char="●"/>
            </a:pPr>
            <a:r>
              <a:rPr lang="en-GB"/>
              <a:t>In an event, this refers to the element that received the event.</a:t>
            </a:r>
            <a:endParaRPr/>
          </a:p>
          <a:p>
            <a:pPr indent="-355600" lvl="0" marL="457200" rtl="0" algn="l">
              <a:lnSpc>
                <a:spcPct val="100000"/>
              </a:lnSpc>
              <a:spcBef>
                <a:spcPts val="0"/>
              </a:spcBef>
              <a:spcAft>
                <a:spcPts val="0"/>
              </a:spcAft>
              <a:buSzPts val="2000"/>
              <a:buChar char="●"/>
            </a:pPr>
            <a:r>
              <a:rPr lang="en-GB"/>
              <a:t>Methods like call(), and apply() can refer this to any object.</a:t>
            </a:r>
            <a:endParaRPr/>
          </a:p>
          <a:p>
            <a:pPr indent="0" lvl="0" marL="0" rtl="0" algn="l">
              <a:lnSpc>
                <a:spcPct val="100000"/>
              </a:lnSpc>
              <a:spcBef>
                <a:spcPts val="0"/>
              </a:spcBef>
              <a:spcAft>
                <a:spcPts val="0"/>
              </a:spcAft>
              <a:buClr>
                <a:schemeClr val="dk1"/>
              </a:buClr>
              <a:buSzPts val="20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8"/>
          <p:cNvSpPr txBox="1"/>
          <p:nvPr>
            <p:ph idx="1" type="body"/>
          </p:nvPr>
        </p:nvSpPr>
        <p:spPr>
          <a:xfrm>
            <a:off x="685800" y="2057400"/>
            <a:ext cx="10820400" cy="3429000"/>
          </a:xfrm>
          <a:prstGeom prst="rect">
            <a:avLst/>
          </a:prstGeom>
        </p:spPr>
        <p:txBody>
          <a:bodyPr anchorCtr="0" anchor="t" bIns="45700" lIns="0" spcFirstLastPara="1" rIns="91425" wrap="square" tIns="45700">
            <a:noAutofit/>
          </a:bodyPr>
          <a:lstStyle/>
          <a:p>
            <a:pPr indent="0" lvl="0" marL="0" rtl="0" algn="l">
              <a:spcBef>
                <a:spcPts val="1000"/>
              </a:spcBef>
              <a:spcAft>
                <a:spcPts val="0"/>
              </a:spcAft>
              <a:buNone/>
            </a:pPr>
            <a:r>
              <a:rPr lang="en-GB" sz="2500">
                <a:solidFill>
                  <a:srgbClr val="0000CD"/>
                </a:solidFill>
                <a:highlight>
                  <a:srgbClr val="FFFFFF"/>
                </a:highlight>
              </a:rPr>
              <a:t>this </a:t>
            </a:r>
            <a:r>
              <a:rPr lang="en-GB" sz="2500">
                <a:solidFill>
                  <a:srgbClr val="000000"/>
                </a:solidFill>
                <a:highlight>
                  <a:srgbClr val="FFFFFF"/>
                </a:highlight>
              </a:rPr>
              <a:t>=== window // true</a:t>
            </a:r>
            <a:endParaRPr sz="2500">
              <a:solidFill>
                <a:srgbClr val="000000"/>
              </a:solidFill>
              <a:highlight>
                <a:srgbClr val="FFFFFF"/>
              </a:highlight>
            </a:endParaRPr>
          </a:p>
          <a:p>
            <a:pPr indent="0" lvl="0" marL="0" rtl="0" algn="l">
              <a:spcBef>
                <a:spcPts val="1000"/>
              </a:spcBef>
              <a:spcAft>
                <a:spcPts val="0"/>
              </a:spcAft>
              <a:buNone/>
            </a:pPr>
            <a:r>
              <a:t/>
            </a:r>
            <a:endParaRPr sz="2500">
              <a:solidFill>
                <a:srgbClr val="0000CD"/>
              </a:solidFill>
              <a:highlight>
                <a:srgbClr val="FFFFFF"/>
              </a:highlight>
            </a:endParaRPr>
          </a:p>
          <a:p>
            <a:pPr indent="0" lvl="0" marL="0" rtl="0" algn="l">
              <a:spcBef>
                <a:spcPts val="1000"/>
              </a:spcBef>
              <a:spcAft>
                <a:spcPts val="0"/>
              </a:spcAft>
              <a:buClr>
                <a:schemeClr val="dk1"/>
              </a:buClr>
              <a:buSzPts val="1100"/>
              <a:buFont typeface="Arial"/>
              <a:buNone/>
            </a:pPr>
            <a:r>
              <a:rPr lang="en-GB" sz="2500">
                <a:solidFill>
                  <a:srgbClr val="0000CD"/>
                </a:solidFill>
                <a:highlight>
                  <a:srgbClr val="FFFFFF"/>
                </a:highlight>
              </a:rPr>
              <a:t>var</a:t>
            </a:r>
            <a:r>
              <a:rPr lang="en-GB" sz="2500">
                <a:highlight>
                  <a:srgbClr val="FFFFFF"/>
                </a:highlight>
              </a:rPr>
              <a:t> person = {</a:t>
            </a:r>
            <a:endParaRPr sz="2500">
              <a:highlight>
                <a:srgbClr val="FFFFFF"/>
              </a:highlight>
            </a:endParaRPr>
          </a:p>
          <a:p>
            <a:pPr indent="0" lvl="0" marL="0" rtl="0" algn="l">
              <a:spcBef>
                <a:spcPts val="1000"/>
              </a:spcBef>
              <a:spcAft>
                <a:spcPts val="0"/>
              </a:spcAft>
              <a:buClr>
                <a:schemeClr val="dk1"/>
              </a:buClr>
              <a:buSzPts val="1100"/>
              <a:buFont typeface="Arial"/>
              <a:buNone/>
            </a:pPr>
            <a:r>
              <a:rPr lang="en-GB" sz="2500">
                <a:highlight>
                  <a:srgbClr val="FFFFFF"/>
                </a:highlight>
              </a:rPr>
              <a:t>  firstName: </a:t>
            </a:r>
            <a:r>
              <a:rPr lang="en-GB" sz="2500">
                <a:solidFill>
                  <a:srgbClr val="A52A2A"/>
                </a:solidFill>
                <a:highlight>
                  <a:srgbClr val="FFFFFF"/>
                </a:highlight>
              </a:rPr>
              <a:t>"John"</a:t>
            </a:r>
            <a:r>
              <a:rPr lang="en-GB" sz="2500">
                <a:highlight>
                  <a:srgbClr val="FFFFFF"/>
                </a:highlight>
              </a:rPr>
              <a:t>,</a:t>
            </a:r>
            <a:endParaRPr sz="2500">
              <a:highlight>
                <a:srgbClr val="FFFFFF"/>
              </a:highlight>
            </a:endParaRPr>
          </a:p>
          <a:p>
            <a:pPr indent="0" lvl="0" marL="0" rtl="0" algn="l">
              <a:spcBef>
                <a:spcPts val="1000"/>
              </a:spcBef>
              <a:spcAft>
                <a:spcPts val="0"/>
              </a:spcAft>
              <a:buClr>
                <a:schemeClr val="dk1"/>
              </a:buClr>
              <a:buSzPts val="1100"/>
              <a:buFont typeface="Arial"/>
              <a:buNone/>
            </a:pPr>
            <a:r>
              <a:rPr lang="en-GB" sz="2500">
                <a:highlight>
                  <a:srgbClr val="FFFFFF"/>
                </a:highlight>
              </a:rPr>
              <a:t>  lastName : </a:t>
            </a:r>
            <a:r>
              <a:rPr lang="en-GB" sz="2500">
                <a:solidFill>
                  <a:srgbClr val="A52A2A"/>
                </a:solidFill>
                <a:highlight>
                  <a:srgbClr val="FFFFFF"/>
                </a:highlight>
              </a:rPr>
              <a:t>"Doe"</a:t>
            </a:r>
            <a:r>
              <a:rPr lang="en-GB" sz="2500">
                <a:highlight>
                  <a:srgbClr val="FFFFFF"/>
                </a:highlight>
              </a:rPr>
              <a:t>,</a:t>
            </a:r>
            <a:endParaRPr sz="2500">
              <a:highlight>
                <a:srgbClr val="FFFFFF"/>
              </a:highlight>
            </a:endParaRPr>
          </a:p>
          <a:p>
            <a:pPr indent="0" lvl="0" marL="0" rtl="0" algn="l">
              <a:spcBef>
                <a:spcPts val="1000"/>
              </a:spcBef>
              <a:spcAft>
                <a:spcPts val="0"/>
              </a:spcAft>
              <a:buClr>
                <a:schemeClr val="dk1"/>
              </a:buClr>
              <a:buSzPts val="1100"/>
              <a:buFont typeface="Arial"/>
              <a:buNone/>
            </a:pPr>
            <a:r>
              <a:rPr lang="en-GB" sz="2500">
                <a:highlight>
                  <a:srgbClr val="FFFFFF"/>
                </a:highlight>
              </a:rPr>
              <a:t>  fullName : </a:t>
            </a:r>
            <a:r>
              <a:rPr lang="en-GB" sz="2500">
                <a:solidFill>
                  <a:srgbClr val="0000CD"/>
                </a:solidFill>
                <a:highlight>
                  <a:srgbClr val="FFFFFF"/>
                </a:highlight>
              </a:rPr>
              <a:t>function</a:t>
            </a:r>
            <a:r>
              <a:rPr lang="en-GB" sz="2500">
                <a:highlight>
                  <a:srgbClr val="FFFFFF"/>
                </a:highlight>
              </a:rPr>
              <a:t>() {</a:t>
            </a:r>
            <a:endParaRPr sz="2500">
              <a:highlight>
                <a:srgbClr val="FFFFFF"/>
              </a:highlight>
            </a:endParaRPr>
          </a:p>
          <a:p>
            <a:pPr indent="0" lvl="0" marL="0" rtl="0" algn="l">
              <a:spcBef>
                <a:spcPts val="1000"/>
              </a:spcBef>
              <a:spcAft>
                <a:spcPts val="0"/>
              </a:spcAft>
              <a:buClr>
                <a:schemeClr val="dk1"/>
              </a:buClr>
              <a:buSzPts val="1100"/>
              <a:buFont typeface="Arial"/>
              <a:buNone/>
            </a:pPr>
            <a:r>
              <a:rPr lang="en-GB" sz="2500">
                <a:highlight>
                  <a:srgbClr val="FFFFFF"/>
                </a:highlight>
              </a:rPr>
              <a:t>    </a:t>
            </a:r>
            <a:r>
              <a:rPr lang="en-GB" sz="2500">
                <a:solidFill>
                  <a:srgbClr val="0000CD"/>
                </a:solidFill>
                <a:highlight>
                  <a:srgbClr val="FFFFFF"/>
                </a:highlight>
              </a:rPr>
              <a:t>return</a:t>
            </a:r>
            <a:r>
              <a:rPr lang="en-GB" sz="2500">
                <a:highlight>
                  <a:srgbClr val="FFFFFF"/>
                </a:highlight>
              </a:rPr>
              <a:t> </a:t>
            </a:r>
            <a:r>
              <a:rPr lang="en-GB" sz="2500">
                <a:solidFill>
                  <a:srgbClr val="0000CD"/>
                </a:solidFill>
                <a:highlight>
                  <a:srgbClr val="FFFFFF"/>
                </a:highlight>
              </a:rPr>
              <a:t>this</a:t>
            </a:r>
            <a:r>
              <a:rPr lang="en-GB" sz="2500">
                <a:highlight>
                  <a:srgbClr val="FFFFFF"/>
                </a:highlight>
              </a:rPr>
              <a:t>.firstName + </a:t>
            </a:r>
            <a:r>
              <a:rPr lang="en-GB" sz="2500">
                <a:solidFill>
                  <a:srgbClr val="A52A2A"/>
                </a:solidFill>
                <a:highlight>
                  <a:srgbClr val="FFFFFF"/>
                </a:highlight>
              </a:rPr>
              <a:t>" "</a:t>
            </a:r>
            <a:r>
              <a:rPr lang="en-GB" sz="2500">
                <a:highlight>
                  <a:srgbClr val="FFFFFF"/>
                </a:highlight>
              </a:rPr>
              <a:t> + </a:t>
            </a:r>
            <a:r>
              <a:rPr lang="en-GB" sz="2500">
                <a:solidFill>
                  <a:srgbClr val="0000CD"/>
                </a:solidFill>
                <a:highlight>
                  <a:srgbClr val="FFFFFF"/>
                </a:highlight>
              </a:rPr>
              <a:t>this</a:t>
            </a:r>
            <a:r>
              <a:rPr lang="en-GB" sz="2500">
                <a:highlight>
                  <a:srgbClr val="FFFFFF"/>
                </a:highlight>
              </a:rPr>
              <a:t>.lastName;</a:t>
            </a:r>
            <a:endParaRPr sz="2500">
              <a:highlight>
                <a:srgbClr val="FFFFFF"/>
              </a:highlight>
            </a:endParaRPr>
          </a:p>
          <a:p>
            <a:pPr indent="0" lvl="0" marL="0" rtl="0" algn="l">
              <a:spcBef>
                <a:spcPts val="1000"/>
              </a:spcBef>
              <a:spcAft>
                <a:spcPts val="0"/>
              </a:spcAft>
              <a:buClr>
                <a:schemeClr val="dk1"/>
              </a:buClr>
              <a:buSzPts val="1100"/>
              <a:buFont typeface="Arial"/>
              <a:buNone/>
            </a:pPr>
            <a:r>
              <a:rPr lang="en-GB" sz="2500">
                <a:highlight>
                  <a:srgbClr val="FFFFFF"/>
                </a:highlight>
              </a:rPr>
              <a:t>  }</a:t>
            </a:r>
            <a:endParaRPr sz="2500">
              <a:highlight>
                <a:srgbClr val="FFFFFF"/>
              </a:highlight>
            </a:endParaRPr>
          </a:p>
          <a:p>
            <a:pPr indent="0" lvl="0" marL="0" rtl="0" algn="l">
              <a:spcBef>
                <a:spcPts val="1000"/>
              </a:spcBef>
              <a:spcAft>
                <a:spcPts val="0"/>
              </a:spcAft>
              <a:buNone/>
            </a:pPr>
            <a:r>
              <a:rPr lang="en-GB" sz="2500">
                <a:highlight>
                  <a:srgbClr val="FFFFFF"/>
                </a:highlight>
              </a:rPr>
              <a:t>};</a:t>
            </a:r>
            <a:endParaRPr sz="2500">
              <a:highlight>
                <a:srgbClr val="FFFFFF"/>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9"/>
          <p:cNvSpPr txBox="1"/>
          <p:nvPr>
            <p:ph idx="1" type="body"/>
          </p:nvPr>
        </p:nvSpPr>
        <p:spPr>
          <a:xfrm>
            <a:off x="685800" y="2057400"/>
            <a:ext cx="10820400" cy="2255700"/>
          </a:xfrm>
          <a:prstGeom prst="rect">
            <a:avLst/>
          </a:prstGeom>
          <a:noFill/>
          <a:ln>
            <a:noFill/>
          </a:ln>
        </p:spPr>
        <p:txBody>
          <a:bodyPr anchorCtr="0" anchor="t" bIns="45700" lIns="0" spcFirstLastPara="1" rIns="91425" wrap="square" tIns="45700">
            <a:noAutofit/>
          </a:bodyPr>
          <a:lstStyle/>
          <a:p>
            <a:pPr indent="-361950" lvl="0" marL="457200" rtl="0" algn="l">
              <a:lnSpc>
                <a:spcPct val="100000"/>
              </a:lnSpc>
              <a:spcBef>
                <a:spcPts val="0"/>
              </a:spcBef>
              <a:spcAft>
                <a:spcPts val="0"/>
              </a:spcAft>
              <a:buSzPts val="2100"/>
              <a:buChar char="●"/>
            </a:pPr>
            <a:r>
              <a:rPr lang="en-GB" sz="2100"/>
              <a:t>func.call(context, arg1, arg2, ...)</a:t>
            </a:r>
            <a:endParaRPr sz="2100"/>
          </a:p>
          <a:p>
            <a:pPr indent="0" lvl="0" marL="0" rtl="0" algn="l">
              <a:lnSpc>
                <a:spcPct val="100000"/>
              </a:lnSpc>
              <a:spcBef>
                <a:spcPts val="0"/>
              </a:spcBef>
              <a:spcAft>
                <a:spcPts val="0"/>
              </a:spcAft>
              <a:buClr>
                <a:schemeClr val="dk1"/>
              </a:buClr>
              <a:buSzPts val="1100"/>
              <a:buFont typeface="Arial"/>
              <a:buNone/>
            </a:pPr>
            <a:r>
              <a:rPr lang="en-GB" sz="2100"/>
              <a:t>This calls the function func, the first argument to call becomes its this, and the rest are passed</a:t>
            </a:r>
            <a:endParaRPr sz="2100"/>
          </a:p>
          <a:p>
            <a:pPr indent="0" lvl="0" marL="0" rtl="0" algn="l">
              <a:lnSpc>
                <a:spcPct val="100000"/>
              </a:lnSpc>
              <a:spcBef>
                <a:spcPts val="0"/>
              </a:spcBef>
              <a:spcAft>
                <a:spcPts val="0"/>
              </a:spcAft>
              <a:buClr>
                <a:schemeClr val="dk1"/>
              </a:buClr>
              <a:buSzPts val="1100"/>
              <a:buNone/>
            </a:pPr>
            <a:r>
              <a:rPr lang="en-GB" sz="2100"/>
              <a:t>Calling func.call (context, a, b ...) is the same as calling func (a, b ...), but with </a:t>
            </a:r>
            <a:endParaRPr sz="2100"/>
          </a:p>
          <a:p>
            <a:pPr indent="0" lvl="0" marL="0" rtl="0" algn="l">
              <a:lnSpc>
                <a:spcPct val="100000"/>
              </a:lnSpc>
              <a:spcBef>
                <a:spcPts val="0"/>
              </a:spcBef>
              <a:spcAft>
                <a:spcPts val="0"/>
              </a:spcAft>
              <a:buClr>
                <a:schemeClr val="dk1"/>
              </a:buClr>
              <a:buSzPts val="1100"/>
              <a:buNone/>
            </a:pPr>
            <a:r>
              <a:rPr lang="en-GB" sz="2100"/>
              <a:t>this </a:t>
            </a:r>
            <a:r>
              <a:rPr lang="en-GB" sz="2100"/>
              <a:t>(</a:t>
            </a:r>
            <a:r>
              <a:rPr lang="en-GB" sz="2100"/>
              <a:t>= context) explicitly specified</a:t>
            </a:r>
            <a:endParaRPr sz="2100"/>
          </a:p>
          <a:p>
            <a:pPr indent="0" lvl="0" marL="0" rtl="0" algn="l">
              <a:lnSpc>
                <a:spcPct val="100000"/>
              </a:lnSpc>
              <a:spcBef>
                <a:spcPts val="0"/>
              </a:spcBef>
              <a:spcAft>
                <a:spcPts val="0"/>
              </a:spcAft>
              <a:buClr>
                <a:schemeClr val="dk1"/>
              </a:buClr>
              <a:buSzPts val="1100"/>
              <a:buNone/>
            </a:pPr>
            <a:r>
              <a:t/>
            </a:r>
            <a:endParaRPr sz="2100"/>
          </a:p>
          <a:p>
            <a:pPr indent="-361950" lvl="0" marL="457200" rtl="0" algn="l">
              <a:lnSpc>
                <a:spcPct val="100000"/>
              </a:lnSpc>
              <a:spcBef>
                <a:spcPts val="0"/>
              </a:spcBef>
              <a:spcAft>
                <a:spcPts val="0"/>
              </a:spcAft>
              <a:buSzPts val="2100"/>
              <a:buChar char="●"/>
            </a:pPr>
            <a:r>
              <a:rPr lang="en-GB" sz="2100"/>
              <a:t>func.apply(contex, [args])</a:t>
            </a:r>
            <a:endParaRPr sz="2100"/>
          </a:p>
          <a:p>
            <a:pPr indent="0" lvl="0" marL="0" rtl="0" algn="l">
              <a:lnSpc>
                <a:spcPct val="100000"/>
              </a:lnSpc>
              <a:spcBef>
                <a:spcPts val="0"/>
              </a:spcBef>
              <a:spcAft>
                <a:spcPts val="0"/>
              </a:spcAft>
              <a:buClr>
                <a:schemeClr val="lt1"/>
              </a:buClr>
              <a:buSzPts val="1600"/>
              <a:buNone/>
            </a:pPr>
            <a:r>
              <a:t/>
            </a:r>
            <a:endParaRPr sz="2100"/>
          </a:p>
        </p:txBody>
      </p:sp>
      <p:sp>
        <p:nvSpPr>
          <p:cNvPr id="132" name="Google Shape;132;p29"/>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p>
            <a:pPr indent="0" lvl="0" marL="0" rtl="0" algn="l">
              <a:lnSpc>
                <a:spcPct val="90000"/>
              </a:lnSpc>
              <a:spcBef>
                <a:spcPts val="0"/>
              </a:spcBef>
              <a:spcAft>
                <a:spcPts val="0"/>
              </a:spcAft>
              <a:buClr>
                <a:schemeClr val="lt1"/>
              </a:buClr>
              <a:buSzPts val="4400"/>
              <a:buFont typeface="Proxima Nova Extrabold"/>
              <a:buNone/>
            </a:pPr>
            <a:r>
              <a:rPr lang="en-GB"/>
              <a:t>CALL/APPLY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30"/>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p>
            <a:pPr indent="0" lvl="0" marL="0" rtl="0" algn="l">
              <a:lnSpc>
                <a:spcPct val="90000"/>
              </a:lnSpc>
              <a:spcBef>
                <a:spcPts val="0"/>
              </a:spcBef>
              <a:spcAft>
                <a:spcPts val="0"/>
              </a:spcAft>
              <a:buClr>
                <a:schemeClr val="lt1"/>
              </a:buClr>
              <a:buSzPts val="4400"/>
              <a:buFont typeface="Proxima Nova Extrabold"/>
              <a:buNone/>
            </a:pPr>
            <a:r>
              <a:rPr lang="en-GB"/>
              <a:t>BIND</a:t>
            </a:r>
            <a:endParaRPr/>
          </a:p>
        </p:txBody>
      </p:sp>
      <p:sp>
        <p:nvSpPr>
          <p:cNvPr id="138" name="Google Shape;138;p30"/>
          <p:cNvSpPr txBox="1"/>
          <p:nvPr>
            <p:ph idx="1" type="body"/>
          </p:nvPr>
        </p:nvSpPr>
        <p:spPr>
          <a:xfrm>
            <a:off x="685800" y="2057400"/>
            <a:ext cx="10820400" cy="3429000"/>
          </a:xfrm>
          <a:prstGeom prst="rect">
            <a:avLst/>
          </a:prstGeom>
          <a:noFill/>
          <a:ln>
            <a:noFill/>
          </a:ln>
        </p:spPr>
        <p:txBody>
          <a:bodyPr anchorCtr="0" anchor="t" bIns="45700" lIns="0" spcFirstLastPara="1" rIns="91425" wrap="square" tIns="45700">
            <a:noAutofit/>
          </a:bodyPr>
          <a:lstStyle/>
          <a:p>
            <a:pPr indent="0" lvl="0" marL="0" rtl="0" algn="l">
              <a:lnSpc>
                <a:spcPct val="100000"/>
              </a:lnSpc>
              <a:spcBef>
                <a:spcPts val="0"/>
              </a:spcBef>
              <a:spcAft>
                <a:spcPts val="0"/>
              </a:spcAft>
              <a:buClr>
                <a:schemeClr val="lt1"/>
              </a:buClr>
              <a:buSzPts val="2000"/>
              <a:buNone/>
            </a:pPr>
            <a:r>
              <a:rPr b="1" lang="en-GB" sz="2400"/>
              <a:t>ECMAScript 5 introduced Function.prototype.bind(). Calling f.bind(someObject) creates a new function with the same body and scope as f, but where this occurs in the original function, in the new function it is permanently bound to the first argument of bind, regardless of how the function is being used</a:t>
            </a:r>
            <a:endParaRPr b="1" sz="2400"/>
          </a:p>
          <a:p>
            <a:pPr indent="0" lvl="0" marL="0" rtl="0" algn="l">
              <a:lnSpc>
                <a:spcPct val="100000"/>
              </a:lnSpc>
              <a:spcBef>
                <a:spcPts val="0"/>
              </a:spcBef>
              <a:spcAft>
                <a:spcPts val="0"/>
              </a:spcAft>
              <a:buClr>
                <a:schemeClr val="lt1"/>
              </a:buClr>
              <a:buSzPts val="2000"/>
              <a:buNone/>
            </a:pPr>
            <a:r>
              <a:t/>
            </a:r>
            <a:endParaRPr b="1" sz="2400"/>
          </a:p>
          <a:p>
            <a:pPr indent="0" lvl="0" marL="0" rtl="0" algn="l">
              <a:lnSpc>
                <a:spcPct val="100000"/>
              </a:lnSpc>
              <a:spcBef>
                <a:spcPts val="0"/>
              </a:spcBef>
              <a:spcAft>
                <a:spcPts val="0"/>
              </a:spcAft>
              <a:buClr>
                <a:schemeClr val="lt1"/>
              </a:buClr>
              <a:buSzPts val="2000"/>
              <a:buNone/>
            </a:pPr>
            <a:r>
              <a:rPr b="1" lang="en-GB" sz="2400"/>
              <a:t>function.bind(thisArg[, arg1[, arg2[, ...]]])</a:t>
            </a:r>
            <a:endParaRPr b="1" sz="2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31"/>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p>
            <a:pPr indent="0" lvl="0" marL="0" rtl="0" algn="l">
              <a:lnSpc>
                <a:spcPct val="90000"/>
              </a:lnSpc>
              <a:spcBef>
                <a:spcPts val="0"/>
              </a:spcBef>
              <a:spcAft>
                <a:spcPts val="0"/>
              </a:spcAft>
              <a:buClr>
                <a:schemeClr val="lt1"/>
              </a:buClr>
              <a:buSzPts val="4400"/>
              <a:buFont typeface="Proxima Nova Extrabold"/>
              <a:buNone/>
            </a:pPr>
            <a:r>
              <a:rPr lang="en-GB"/>
              <a:t>THIS &amp; ARROW FUNCTION</a:t>
            </a:r>
            <a:endParaRPr/>
          </a:p>
        </p:txBody>
      </p:sp>
      <p:sp>
        <p:nvSpPr>
          <p:cNvPr id="144" name="Google Shape;144;p31"/>
          <p:cNvSpPr txBox="1"/>
          <p:nvPr>
            <p:ph idx="1" type="body"/>
          </p:nvPr>
        </p:nvSpPr>
        <p:spPr>
          <a:xfrm>
            <a:off x="685800" y="2057400"/>
            <a:ext cx="10646100" cy="3608400"/>
          </a:xfrm>
          <a:prstGeom prst="rect">
            <a:avLst/>
          </a:prstGeom>
          <a:noFill/>
          <a:ln>
            <a:noFill/>
          </a:ln>
        </p:spPr>
        <p:txBody>
          <a:bodyPr anchorCtr="0" anchor="t" bIns="45700" lIns="0" spcFirstLastPara="1" rIns="91425" wrap="square" tIns="45700">
            <a:noAutofit/>
          </a:bodyPr>
          <a:lstStyle/>
          <a:p>
            <a:pPr indent="0" lvl="0" marL="0" rtl="0" algn="l">
              <a:lnSpc>
                <a:spcPct val="100000"/>
              </a:lnSpc>
              <a:spcBef>
                <a:spcPts val="0"/>
              </a:spcBef>
              <a:spcAft>
                <a:spcPts val="0"/>
              </a:spcAft>
              <a:buClr>
                <a:schemeClr val="lt1"/>
              </a:buClr>
              <a:buSzPts val="2000"/>
              <a:buNone/>
            </a:pPr>
            <a:r>
              <a:rPr b="1" lang="en-GB"/>
              <a:t>Arrow function </a:t>
            </a:r>
            <a:r>
              <a:rPr b="1" lang="en-GB"/>
              <a:t>does not have its own </a:t>
            </a:r>
            <a:r>
              <a:rPr b="1" i="1" lang="en-GB"/>
              <a:t>this </a:t>
            </a:r>
            <a:r>
              <a:rPr b="1" lang="en-GB"/>
              <a:t>and uses </a:t>
            </a:r>
            <a:r>
              <a:rPr b="1" i="1" lang="en-GB"/>
              <a:t>this </a:t>
            </a:r>
            <a:r>
              <a:rPr b="1" lang="en-GB"/>
              <a:t>from the context above</a:t>
            </a:r>
            <a:endParaRPr b="1"/>
          </a:p>
          <a:p>
            <a:pPr indent="0" lvl="0" marL="0" rtl="0" algn="l">
              <a:lnSpc>
                <a:spcPct val="100000"/>
              </a:lnSpc>
              <a:spcBef>
                <a:spcPts val="0"/>
              </a:spcBef>
              <a:spcAft>
                <a:spcPts val="0"/>
              </a:spcAft>
              <a:buClr>
                <a:schemeClr val="lt1"/>
              </a:buClr>
              <a:buSzPts val="2000"/>
              <a:buNone/>
            </a:pPr>
            <a:r>
              <a:t/>
            </a:r>
            <a:endParaRPr b="1"/>
          </a:p>
          <a:p>
            <a:pPr indent="0" lvl="0" marL="0" rtl="0" algn="l">
              <a:lnSpc>
                <a:spcPct val="100000"/>
              </a:lnSpc>
              <a:spcBef>
                <a:spcPts val="0"/>
              </a:spcBef>
              <a:spcAft>
                <a:spcPts val="0"/>
              </a:spcAft>
              <a:buClr>
                <a:schemeClr val="dk1"/>
              </a:buClr>
              <a:buSzPts val="1100"/>
              <a:buFont typeface="Arial"/>
              <a:buNone/>
            </a:pPr>
            <a:r>
              <a:rPr b="1" lang="en-GB"/>
              <a:t>function Person(){</a:t>
            </a:r>
            <a:endParaRPr b="1"/>
          </a:p>
          <a:p>
            <a:pPr indent="0" lvl="0" marL="0" rtl="0" algn="l">
              <a:lnSpc>
                <a:spcPct val="100000"/>
              </a:lnSpc>
              <a:spcBef>
                <a:spcPts val="0"/>
              </a:spcBef>
              <a:spcAft>
                <a:spcPts val="0"/>
              </a:spcAft>
              <a:buClr>
                <a:schemeClr val="dk1"/>
              </a:buClr>
              <a:buSzPts val="1100"/>
              <a:buFont typeface="Arial"/>
              <a:buNone/>
            </a:pPr>
            <a:r>
              <a:rPr b="1" lang="en-GB"/>
              <a:t>  this.age = 0;</a:t>
            </a:r>
            <a:endParaRPr b="1"/>
          </a:p>
          <a:p>
            <a:pPr indent="0" lvl="0" marL="0" rtl="0" algn="l">
              <a:lnSpc>
                <a:spcPct val="100000"/>
              </a:lnSpc>
              <a:spcBef>
                <a:spcPts val="0"/>
              </a:spcBef>
              <a:spcAft>
                <a:spcPts val="0"/>
              </a:spcAft>
              <a:buClr>
                <a:schemeClr val="dk1"/>
              </a:buClr>
              <a:buSzPts val="1100"/>
              <a:buFont typeface="Arial"/>
              <a:buNone/>
            </a:pPr>
            <a:r>
              <a:t/>
            </a:r>
            <a:endParaRPr b="1"/>
          </a:p>
          <a:p>
            <a:pPr indent="0" lvl="0" marL="0" rtl="0" algn="l">
              <a:lnSpc>
                <a:spcPct val="100000"/>
              </a:lnSpc>
              <a:spcBef>
                <a:spcPts val="0"/>
              </a:spcBef>
              <a:spcAft>
                <a:spcPts val="0"/>
              </a:spcAft>
              <a:buClr>
                <a:schemeClr val="dk1"/>
              </a:buClr>
              <a:buSzPts val="1100"/>
              <a:buFont typeface="Arial"/>
              <a:buNone/>
            </a:pPr>
            <a:r>
              <a:rPr b="1" lang="en-GB"/>
              <a:t>  setInterval(() =&gt; {</a:t>
            </a:r>
            <a:endParaRPr b="1"/>
          </a:p>
          <a:p>
            <a:pPr indent="0" lvl="0" marL="0" rtl="0" algn="l">
              <a:lnSpc>
                <a:spcPct val="100000"/>
              </a:lnSpc>
              <a:spcBef>
                <a:spcPts val="0"/>
              </a:spcBef>
              <a:spcAft>
                <a:spcPts val="0"/>
              </a:spcAft>
              <a:buClr>
                <a:schemeClr val="dk1"/>
              </a:buClr>
              <a:buSzPts val="1100"/>
              <a:buFont typeface="Arial"/>
              <a:buNone/>
            </a:pPr>
            <a:r>
              <a:rPr b="1" lang="en-GB"/>
              <a:t>    this.age++; // </a:t>
            </a:r>
            <a:r>
              <a:rPr b="1" i="1" lang="en-GB"/>
              <a:t>thi</a:t>
            </a:r>
            <a:r>
              <a:rPr b="1" i="1" lang="en-GB"/>
              <a:t>s</a:t>
            </a:r>
            <a:r>
              <a:rPr b="1" i="1" lang="en-GB"/>
              <a:t> </a:t>
            </a:r>
            <a:r>
              <a:rPr b="1" lang="en-GB"/>
              <a:t>properly refers to the person object</a:t>
            </a:r>
            <a:endParaRPr b="1"/>
          </a:p>
          <a:p>
            <a:pPr indent="0" lvl="0" marL="0" rtl="0" algn="l">
              <a:lnSpc>
                <a:spcPct val="100000"/>
              </a:lnSpc>
              <a:spcBef>
                <a:spcPts val="0"/>
              </a:spcBef>
              <a:spcAft>
                <a:spcPts val="0"/>
              </a:spcAft>
              <a:buClr>
                <a:schemeClr val="dk1"/>
              </a:buClr>
              <a:buSzPts val="1100"/>
              <a:buFont typeface="Arial"/>
              <a:buNone/>
            </a:pPr>
            <a:r>
              <a:rPr b="1" lang="en-GB"/>
              <a:t>  }, 1000);</a:t>
            </a:r>
            <a:endParaRPr b="1"/>
          </a:p>
          <a:p>
            <a:pPr indent="0" lvl="0" marL="0" rtl="0" algn="l">
              <a:lnSpc>
                <a:spcPct val="100000"/>
              </a:lnSpc>
              <a:spcBef>
                <a:spcPts val="0"/>
              </a:spcBef>
              <a:spcAft>
                <a:spcPts val="0"/>
              </a:spcAft>
              <a:buClr>
                <a:schemeClr val="dk1"/>
              </a:buClr>
              <a:buSzPts val="1100"/>
              <a:buFont typeface="Arial"/>
              <a:buNone/>
            </a:pPr>
            <a:r>
              <a:rPr b="1" lang="en-GB"/>
              <a:t>}</a:t>
            </a:r>
            <a:endParaRPr b="1"/>
          </a:p>
          <a:p>
            <a:pPr indent="0" lvl="0" marL="0" rtl="0" algn="l">
              <a:lnSpc>
                <a:spcPct val="100000"/>
              </a:lnSpc>
              <a:spcBef>
                <a:spcPts val="0"/>
              </a:spcBef>
              <a:spcAft>
                <a:spcPts val="0"/>
              </a:spcAft>
              <a:buClr>
                <a:schemeClr val="dk1"/>
              </a:buClr>
              <a:buSzPts val="1100"/>
              <a:buFont typeface="Arial"/>
              <a:buNone/>
            </a:pPr>
            <a:r>
              <a:t/>
            </a:r>
            <a:endParaRPr b="1"/>
          </a:p>
          <a:p>
            <a:pPr indent="0" lvl="0" marL="0" rtl="0" algn="l">
              <a:lnSpc>
                <a:spcPct val="100000"/>
              </a:lnSpc>
              <a:spcBef>
                <a:spcPts val="0"/>
              </a:spcBef>
              <a:spcAft>
                <a:spcPts val="0"/>
              </a:spcAft>
              <a:buClr>
                <a:schemeClr val="dk1"/>
              </a:buClr>
              <a:buSzPts val="1100"/>
              <a:buFont typeface="Arial"/>
              <a:buNone/>
            </a:pPr>
            <a:r>
              <a:rPr b="1" lang="en-GB"/>
              <a:t>var p = new Person();</a:t>
            </a:r>
            <a:endParaRPr b="1"/>
          </a:p>
          <a:p>
            <a:pPr indent="0" lvl="0" marL="0" rtl="0" algn="l">
              <a:lnSpc>
                <a:spcPct val="100000"/>
              </a:lnSpc>
              <a:spcBef>
                <a:spcPts val="0"/>
              </a:spcBef>
              <a:spcAft>
                <a:spcPts val="0"/>
              </a:spcAft>
              <a:buClr>
                <a:schemeClr val="lt1"/>
              </a:buClr>
              <a:buSzPts val="2000"/>
              <a:buNone/>
            </a:pPr>
            <a:r>
              <a:t/>
            </a:r>
            <a:endParaRPr b="1"/>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pic>
        <p:nvPicPr>
          <p:cNvPr id="149" name="Google Shape;149;p32"/>
          <p:cNvPicPr preferRelativeResize="0"/>
          <p:nvPr/>
        </p:nvPicPr>
        <p:blipFill rotWithShape="1">
          <a:blip r:embed="rId3">
            <a:alphaModFix/>
          </a:blip>
          <a:srcRect b="0" l="0" r="0" t="0"/>
          <a:stretch/>
        </p:blipFill>
        <p:spPr>
          <a:xfrm>
            <a:off x="0" y="0"/>
            <a:ext cx="12192000" cy="6858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2_GRADIENT THEME">
  <a:themeElements>
    <a:clrScheme name="SOFTSERVE">
      <a:dk1>
        <a:srgbClr val="000000"/>
      </a:dk1>
      <a:lt1>
        <a:srgbClr val="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_GRADIENT THEME">
  <a:themeElements>
    <a:clrScheme name="SOFTSERVE">
      <a:dk1>
        <a:srgbClr val="000000"/>
      </a:dk1>
      <a:lt1>
        <a:srgbClr val="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