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BFA7-20A3-BC4F-B318-25B0454DA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6A0FFC-2766-6D40-B6E4-FAB47F746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3898-7357-AD40-B2B8-61B4233A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3C6FB-EA17-844A-9FFC-A031DAD7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39C16-19B9-5C47-86B5-FB3C0482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92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8C451-7083-7745-B8DB-34B5BC13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8B4E8-BF68-BC4D-BEBE-6433ED601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537BE-D75C-CF4A-989E-3A97015E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76D36-BDF4-204C-9D7D-7F2EA322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68AC2-3B43-5641-A2A9-615F276D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14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8A0A60-C061-E54B-8B08-9AF739A2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402A13-8A08-DB48-96DC-83FEA0804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317B-FD22-B849-BFFD-F6B3F13E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2A448-ABA2-5E44-AFEB-BD2338D6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32869-8846-C747-B1AB-D9B66432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9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E20CF-F7E2-BB49-8D87-40C68B99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4CCFC-D9E5-FE41-9C74-1D447817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A96BC-3076-FA4C-8BF0-10BF9A0E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07428-08BF-1A42-AFA9-79806E88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B1C8B-3680-7D42-8B48-30E9E23A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11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ED173-8B19-2743-BB34-1D8F6A3E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A93C6-E093-3F49-A156-A7B21273A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48607-5CEC-A94D-8B16-BE48F9B0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96BA1-BDE7-DB43-8BE8-280741B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01EF9-F7F7-A64D-8C9A-9CF50836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23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48FFB-47FC-0147-8532-03CED730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DCC13-AAAA-F446-A5BB-502DFE9D6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4FA980-FB0C-1B41-8316-18564ACB7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31892-0352-6C47-8D51-06087376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BB93B7-1F8C-1F48-BBEF-EC9C3046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E3D89-DE71-2649-A5A7-254616DC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6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E57D0-37C4-A74B-B96E-3F0FEDCC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D7F86-B84A-6D4F-86D0-83F91107D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B3E1AD-3F03-EC47-9494-09A02504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F1B004-5FAA-584F-9B12-62F6246ED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68C5DC-8FF8-E445-A5AB-6EF047889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23FDE1-70D5-1E4B-9D1B-FD5751B5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8E567B-544B-8840-BB51-29FB5885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C29407-425E-E841-BF89-0218A21B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89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07FF9-4966-644F-96F9-0684B37E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FFDAC3-0C49-C34F-B3C5-0B74A467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4A34A-B982-6642-AB48-2D091704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717FD-7105-F74D-B328-0914093A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3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7A674B-9A03-984E-8C3C-440E07B9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F753A5-2488-0A43-973A-DA774C02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C641B-997B-864A-AC80-5758CF57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87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07E4-A60F-EC47-A02D-597A0FE5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56AE6-A564-0648-AA29-7906397E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BAF5E-D19C-BB4C-8E50-C4342B474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FE4E7-D343-5E4A-BE92-9CABFF95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88CF9-B01A-C841-935F-C0E01FF0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141421-666F-2F4A-ACB3-D9DB306A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3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B9C6-BEDF-A048-BDA3-9191BA14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B197C8-E088-4F47-9D0D-39760928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36FE5-880D-7D45-9FD7-C25D87EB8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F15FA-2C87-4B41-8369-AEA5D040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0928E-0E32-3244-90B2-3A07EE76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27A01-D9B3-DC43-9048-0BFD5CD8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998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1D17EB-6A04-284E-B44B-A2BF374B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4C25E2-F6D6-7140-AB6C-53E1522A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C0E81-68C5-0F4F-90B7-23FBB1FF0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D0DE-EFA0-A04A-8F0A-7BBD402DFACE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381FE-8DE7-6E47-ABC0-6817F6143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CFEF9-A8C1-E84F-A134-0E2DB4D5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4493-3940-8140-AF48-72A66D67D4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3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CB7B661-3BEE-8840-AB68-532252A5C922}"/>
              </a:ext>
            </a:extLst>
          </p:cNvPr>
          <p:cNvSpPr txBox="1"/>
          <p:nvPr/>
        </p:nvSpPr>
        <p:spPr>
          <a:xfrm>
            <a:off x="2435328" y="1065603"/>
            <a:ext cx="353641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 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数学科学学院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计算数学系 学士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09/2014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~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06/2018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13A607-A282-4B48-8856-97A5641B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41" y="2301013"/>
            <a:ext cx="823391" cy="8233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7E02F1-4F0E-9744-A305-664C66E12D84}"/>
              </a:ext>
            </a:extLst>
          </p:cNvPr>
          <p:cNvSpPr txBox="1"/>
          <p:nvPr/>
        </p:nvSpPr>
        <p:spPr>
          <a:xfrm>
            <a:off x="2528159" y="2266432"/>
            <a:ext cx="32169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 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软件工程学院 嵌入式系 硕士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09/2018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~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12/2021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13E43F-195D-C443-9813-54805E5CD0FD}"/>
              </a:ext>
            </a:extLst>
          </p:cNvPr>
          <p:cNvSpPr txBox="1"/>
          <p:nvPr/>
        </p:nvSpPr>
        <p:spPr>
          <a:xfrm>
            <a:off x="2595072" y="3480068"/>
            <a:ext cx="32169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海思</a:t>
            </a:r>
            <a:endParaRPr lang="en-US" altLang="zh-CN" sz="2400" b="1" dirty="0">
              <a:solidFill>
                <a:srgbClr val="3F3F3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图灵解决方案开发部 图灵机器人组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09/2018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~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12/2021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6E6B54-CB11-354D-9C4A-FF865EC0172E}"/>
              </a:ext>
            </a:extLst>
          </p:cNvPr>
          <p:cNvSpPr txBox="1"/>
          <p:nvPr/>
        </p:nvSpPr>
        <p:spPr>
          <a:xfrm>
            <a:off x="2595072" y="4693704"/>
            <a:ext cx="32169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海思</a:t>
            </a:r>
            <a:endParaRPr lang="en-US" altLang="zh-CN" sz="2400" b="1" dirty="0">
              <a:solidFill>
                <a:srgbClr val="3F3F3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5032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部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Sayram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算法测试组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12/2021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至今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6A4E41-CFD6-A94D-9472-FA35D605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7" y="1100184"/>
            <a:ext cx="823391" cy="8233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B02E7E-DC28-DD41-9006-6807D5A9A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230" y="4675189"/>
            <a:ext cx="871098" cy="871098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3903965-1C05-E94C-B439-AB7BF6048EF7}"/>
              </a:ext>
            </a:extLst>
          </p:cNvPr>
          <p:cNvCxnSpPr>
            <a:cxnSpLocks/>
          </p:cNvCxnSpPr>
          <p:nvPr/>
        </p:nvCxnSpPr>
        <p:spPr>
          <a:xfrm>
            <a:off x="1139147" y="1028567"/>
            <a:ext cx="0" cy="4924455"/>
          </a:xfrm>
          <a:prstGeom prst="straightConnector1">
            <a:avLst/>
          </a:prstGeom>
          <a:ln w="76200">
            <a:solidFill>
              <a:srgbClr val="6F06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4CD2FC55-5234-3345-A24C-B049ECD3770D}"/>
              </a:ext>
            </a:extLst>
          </p:cNvPr>
          <p:cNvSpPr/>
          <p:nvPr/>
        </p:nvSpPr>
        <p:spPr>
          <a:xfrm>
            <a:off x="946702" y="1334645"/>
            <a:ext cx="361740" cy="361740"/>
          </a:xfrm>
          <a:prstGeom prst="ellipse">
            <a:avLst/>
          </a:prstGeom>
          <a:solidFill>
            <a:srgbClr val="6F0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BAB4379-16AB-C446-A94D-6619D04EAA97}"/>
              </a:ext>
            </a:extLst>
          </p:cNvPr>
          <p:cNvSpPr/>
          <p:nvPr/>
        </p:nvSpPr>
        <p:spPr>
          <a:xfrm>
            <a:off x="946702" y="2535474"/>
            <a:ext cx="361740" cy="361740"/>
          </a:xfrm>
          <a:prstGeom prst="ellipse">
            <a:avLst/>
          </a:prstGeom>
          <a:solidFill>
            <a:srgbClr val="6F0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94837CA-9BB5-1747-8D2D-89E0626FE0EE}"/>
              </a:ext>
            </a:extLst>
          </p:cNvPr>
          <p:cNvSpPr/>
          <p:nvPr/>
        </p:nvSpPr>
        <p:spPr>
          <a:xfrm>
            <a:off x="966491" y="3733029"/>
            <a:ext cx="361740" cy="361740"/>
          </a:xfrm>
          <a:prstGeom prst="ellipse">
            <a:avLst/>
          </a:prstGeom>
          <a:solidFill>
            <a:srgbClr val="6F0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701DA55-BDA1-C14E-A563-B55140A61F86}"/>
              </a:ext>
            </a:extLst>
          </p:cNvPr>
          <p:cNvSpPr/>
          <p:nvPr/>
        </p:nvSpPr>
        <p:spPr>
          <a:xfrm>
            <a:off x="966491" y="4933503"/>
            <a:ext cx="361740" cy="361740"/>
          </a:xfrm>
          <a:prstGeom prst="ellipse">
            <a:avLst/>
          </a:prstGeom>
          <a:solidFill>
            <a:srgbClr val="6F0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81FEA42-B1AA-1145-A69C-071CC052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422" y="674040"/>
            <a:ext cx="2023807" cy="21673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B0AA9FF-35C4-E148-9C36-D2E2390E0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588" y="674040"/>
            <a:ext cx="2149463" cy="2228385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1149F2-68B7-C144-B298-F2779C36FA18}"/>
              </a:ext>
            </a:extLst>
          </p:cNvPr>
          <p:cNvGrpSpPr/>
          <p:nvPr/>
        </p:nvGrpSpPr>
        <p:grpSpPr>
          <a:xfrm>
            <a:off x="1546285" y="3532098"/>
            <a:ext cx="899741" cy="763601"/>
            <a:chOff x="9691606" y="678327"/>
            <a:chExt cx="899741" cy="763601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05297579-1977-F24F-A69E-3D0BDA6A6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6876"/>
            <a:stretch/>
          </p:blipFill>
          <p:spPr>
            <a:xfrm>
              <a:off x="9924885" y="678327"/>
              <a:ext cx="433182" cy="421857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23593B7-BA39-084E-8018-CC6059570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1200"/>
            <a:stretch/>
          </p:blipFill>
          <p:spPr>
            <a:xfrm>
              <a:off x="9691606" y="1020071"/>
              <a:ext cx="899741" cy="421857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10FFA38-62DE-FE48-9AFE-9B7611DC820D}"/>
              </a:ext>
            </a:extLst>
          </p:cNvPr>
          <p:cNvSpPr txBox="1"/>
          <p:nvPr/>
        </p:nvSpPr>
        <p:spPr>
          <a:xfrm>
            <a:off x="6389758" y="2902425"/>
            <a:ext cx="18591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Costa</a:t>
            </a:r>
            <a:r>
              <a:rPr lang="zh-CN" altLang="en-US" sz="1400" b="1" dirty="0"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送咖啡机器狗</a:t>
            </a:r>
            <a:endParaRPr lang="en-US" altLang="zh-CN" sz="1400" b="1" dirty="0">
              <a:solidFill>
                <a:srgbClr val="3F3F3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73B702-5635-CE42-9AB9-D8B39589947C}"/>
              </a:ext>
            </a:extLst>
          </p:cNvPr>
          <p:cNvSpPr txBox="1"/>
          <p:nvPr/>
        </p:nvSpPr>
        <p:spPr>
          <a:xfrm>
            <a:off x="9386176" y="2906776"/>
            <a:ext cx="18591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工业巡检机器人</a:t>
            </a:r>
            <a:endParaRPr lang="en-US" altLang="zh-CN" sz="1400" b="1" dirty="0">
              <a:solidFill>
                <a:srgbClr val="3F3F3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15C91C-9A14-2B4D-A691-B0F1D20BF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225" y="3429000"/>
            <a:ext cx="3953490" cy="22811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9C9EE03-46D7-5E44-AE81-A9CBA8592A4F}"/>
              </a:ext>
            </a:extLst>
          </p:cNvPr>
          <p:cNvSpPr txBox="1"/>
          <p:nvPr/>
        </p:nvSpPr>
        <p:spPr>
          <a:xfrm>
            <a:off x="7954562" y="5783722"/>
            <a:ext cx="1646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3F3F3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荒漠植树机器人</a:t>
            </a:r>
            <a:endParaRPr lang="en-US" altLang="zh-CN" sz="1400" b="1" dirty="0">
              <a:solidFill>
                <a:srgbClr val="3F3F3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48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65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2022-05-01T06:07:36Z</dcterms:created>
  <dcterms:modified xsi:type="dcterms:W3CDTF">2022-05-02T18:43:41Z</dcterms:modified>
</cp:coreProperties>
</file>