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30"/>
  </p:normalViewPr>
  <p:slideViewPr>
    <p:cSldViewPr snapToGrid="0">
      <p:cViewPr varScale="1">
        <p:scale>
          <a:sx n="126" d="100"/>
          <a:sy n="126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B2279-A361-0648-9698-088195F5178F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436A8-1CF1-5141-921D-5C0AD5B4C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8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436A8-1CF1-5141-921D-5C0AD5B4C0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6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79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6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7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85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61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50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7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666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67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28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20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9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2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18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58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68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8C5A-5BEA-E548-8CEF-CAE903D9F122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DA3D-841E-7A43-ADBD-8218CDBA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187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C6BAE-5990-2CE9-4E53-C28AFA329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ТМК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4D38A0-2EDD-8170-6958-7B246D2C5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93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46A2C-FDFA-9D1F-B9DB-1DD87C65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A3671-A2B7-5F45-4026-F008726E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34343C"/>
                </a:solidFill>
                <a:effectLst/>
                <a:latin typeface="YS Text"/>
              </a:rPr>
              <a:t>В настоящее время клиенты могут оформить заказ по телефону или через корпоративный веб-сайт. Однако оба эти канала имеют недостатки в современных реалиях:</a:t>
            </a:r>
          </a:p>
          <a:p>
            <a:pPr algn="l"/>
            <a:r>
              <a:rPr lang="ru-RU" b="0" i="0" u="none" strike="noStrike" dirty="0">
                <a:solidFill>
                  <a:srgbClr val="34343C"/>
                </a:solidFill>
                <a:effectLst/>
                <a:latin typeface="YS Text"/>
              </a:rPr>
              <a:t>Веб-сайт не адаптирован для мобильных устройств. Отсутствие мобильной версии</a:t>
            </a:r>
            <a:r>
              <a:rPr lang="en-US" b="0" i="0" u="none" strike="noStrike" dirty="0">
                <a:solidFill>
                  <a:srgbClr val="34343C"/>
                </a:solidFill>
                <a:effectLst/>
                <a:latin typeface="YS Text"/>
              </a:rPr>
              <a:t> </a:t>
            </a:r>
            <a:r>
              <a:rPr lang="ru-RU" b="0" i="0" u="none" strike="noStrike" dirty="0">
                <a:solidFill>
                  <a:srgbClr val="34343C"/>
                </a:solidFill>
                <a:effectLst/>
                <a:latin typeface="YS Text"/>
              </a:rPr>
              <a:t>сайта заставляет их искать компьютер, что замедляет процесс и создает неудобства.</a:t>
            </a:r>
          </a:p>
          <a:p>
            <a:pPr algn="l"/>
            <a:r>
              <a:rPr lang="ru-RU" b="0" i="0" u="none" strike="noStrike" dirty="0">
                <a:solidFill>
                  <a:srgbClr val="34343C"/>
                </a:solidFill>
                <a:effectLst/>
                <a:latin typeface="YS Text"/>
              </a:rPr>
              <a:t>Оперативное получение информации о стоимости продукции.</a:t>
            </a:r>
          </a:p>
          <a:p>
            <a:pPr algn="l"/>
            <a:r>
              <a:rPr lang="ru-RU" b="0" i="0" u="none" strike="noStrike" dirty="0">
                <a:solidFill>
                  <a:srgbClr val="34343C"/>
                </a:solidFill>
                <a:effectLst/>
                <a:latin typeface="YS Text"/>
              </a:rPr>
              <a:t>Отсутствие единого мобильного инструмента с актуальной информацией по ценам и</a:t>
            </a:r>
            <a:r>
              <a:rPr lang="en-US" b="0" i="0" u="none" strike="noStrike" dirty="0">
                <a:solidFill>
                  <a:srgbClr val="34343C"/>
                </a:solidFill>
                <a:effectLst/>
                <a:latin typeface="YS Text"/>
              </a:rPr>
              <a:t> </a:t>
            </a:r>
            <a:r>
              <a:rPr lang="ru-RU" b="0" i="0" u="none" strike="noStrike" dirty="0">
                <a:solidFill>
                  <a:srgbClr val="34343C"/>
                </a:solidFill>
                <a:effectLst/>
                <a:latin typeface="YS Text"/>
              </a:rPr>
              <a:t>остаткам продукции доступной для заказа.</a:t>
            </a: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34343C"/>
              </a:solidFill>
              <a:effectLst/>
              <a:latin typeface="Y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57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1D4F7-6509-AC8B-24D6-DD1A5E4C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мы сделали именно так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FCC9518-4AAD-BB87-3C82-1B784C65D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264" y="2062481"/>
            <a:ext cx="6540979" cy="3373120"/>
          </a:xfrm>
        </p:spPr>
      </p:pic>
      <p:pic>
        <p:nvPicPr>
          <p:cNvPr id="7" name="Рисунок 6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8CAF7D3-4A25-677E-0AE7-48F4EF84F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864" y="2062481"/>
            <a:ext cx="2997638" cy="46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7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9140B-D58C-AD82-3F61-F595B903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мы реализовали базу данных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026" name="Picture 2" descr="11 типов современных баз данных: краткие описания, схемы и примеры БД">
            <a:extLst>
              <a:ext uri="{FF2B5EF4-FFF2-40B4-BE49-F238E27FC236}">
                <a16:creationId xmlns:a16="http://schemas.microsoft.com/office/drawing/2014/main" id="{485E84FA-2189-18A2-8787-81A12C03EB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91" y="2082800"/>
            <a:ext cx="9012319" cy="450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19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C5B8D-5391-EB61-328A-FB40655F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бота</a:t>
            </a:r>
          </a:p>
        </p:txBody>
      </p:sp>
      <p:pic>
        <p:nvPicPr>
          <p:cNvPr id="2050" name="Picture 2" descr="Обновленный Телеграм-бот от Адмитад">
            <a:extLst>
              <a:ext uri="{FF2B5EF4-FFF2-40B4-BE49-F238E27FC236}">
                <a16:creationId xmlns:a16="http://schemas.microsoft.com/office/drawing/2014/main" id="{701AF60C-E642-046A-2B5A-07EAC0D833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336800"/>
            <a:ext cx="6502790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Изображение выглядит как текст, снимок экрана, плакат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EA12C12-EF1A-6106-F50F-E6DEC094D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142" y="2336800"/>
            <a:ext cx="3096362" cy="40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87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</TotalTime>
  <Words>88</Words>
  <Application>Microsoft Macintosh PowerPoint</Application>
  <PresentationFormat>Широкоэкранный</PresentationFormat>
  <Paragraphs>10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Aptos</vt:lpstr>
      <vt:lpstr>Arial</vt:lpstr>
      <vt:lpstr>Trebuchet MS</vt:lpstr>
      <vt:lpstr>YS Text</vt:lpstr>
      <vt:lpstr>Берлин</vt:lpstr>
      <vt:lpstr>ТМК ПРОЕКТ</vt:lpstr>
      <vt:lpstr>Проблематика</vt:lpstr>
      <vt:lpstr>Почему мы сделали именно так?</vt:lpstr>
      <vt:lpstr>Как мы реализовали базу данных?</vt:lpstr>
      <vt:lpstr>Функционал 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Dmitriy Lol</dc:creator>
  <cp:lastModifiedBy>Dmitriy Lol</cp:lastModifiedBy>
  <cp:revision>1</cp:revision>
  <dcterms:created xsi:type="dcterms:W3CDTF">2025-10-08T09:51:45Z</dcterms:created>
  <dcterms:modified xsi:type="dcterms:W3CDTF">2025-10-08T10:01:01Z</dcterms:modified>
</cp:coreProperties>
</file>