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8"/>
  </p:notesMasterIdLst>
  <p:handoutMasterIdLst>
    <p:handoutMasterId r:id="rId99"/>
  </p:handoutMasterIdLst>
  <p:sldIdLst>
    <p:sldId id="256" r:id="rId2"/>
    <p:sldId id="776" r:id="rId3"/>
    <p:sldId id="696" r:id="rId4"/>
    <p:sldId id="647" r:id="rId5"/>
    <p:sldId id="697" r:id="rId6"/>
    <p:sldId id="650" r:id="rId7"/>
    <p:sldId id="777" r:id="rId8"/>
    <p:sldId id="699" r:id="rId9"/>
    <p:sldId id="656" r:id="rId10"/>
    <p:sldId id="659" r:id="rId11"/>
    <p:sldId id="774" r:id="rId12"/>
    <p:sldId id="661" r:id="rId13"/>
    <p:sldId id="662" r:id="rId14"/>
    <p:sldId id="664" r:id="rId15"/>
    <p:sldId id="778" r:id="rId16"/>
    <p:sldId id="709" r:id="rId17"/>
    <p:sldId id="673" r:id="rId18"/>
    <p:sldId id="674" r:id="rId19"/>
    <p:sldId id="710" r:id="rId20"/>
    <p:sldId id="713" r:id="rId21"/>
    <p:sldId id="677" r:id="rId22"/>
    <p:sldId id="714" r:id="rId23"/>
    <p:sldId id="715" r:id="rId24"/>
    <p:sldId id="690" r:id="rId25"/>
    <p:sldId id="779" r:id="rId26"/>
    <p:sldId id="718" r:id="rId27"/>
    <p:sldId id="719" r:id="rId28"/>
    <p:sldId id="720" r:id="rId29"/>
    <p:sldId id="721" r:id="rId30"/>
    <p:sldId id="722" r:id="rId31"/>
    <p:sldId id="785" r:id="rId32"/>
    <p:sldId id="786" r:id="rId33"/>
    <p:sldId id="787" r:id="rId34"/>
    <p:sldId id="788" r:id="rId35"/>
    <p:sldId id="789" r:id="rId36"/>
    <p:sldId id="790" r:id="rId37"/>
    <p:sldId id="791" r:id="rId38"/>
    <p:sldId id="723" r:id="rId39"/>
    <p:sldId id="724" r:id="rId40"/>
    <p:sldId id="725" r:id="rId41"/>
    <p:sldId id="726" r:id="rId42"/>
    <p:sldId id="780" r:id="rId43"/>
    <p:sldId id="728" r:id="rId44"/>
    <p:sldId id="729" r:id="rId45"/>
    <p:sldId id="730" r:id="rId46"/>
    <p:sldId id="731" r:id="rId47"/>
    <p:sldId id="732" r:id="rId48"/>
    <p:sldId id="733" r:id="rId49"/>
    <p:sldId id="781" r:id="rId50"/>
    <p:sldId id="735" r:id="rId51"/>
    <p:sldId id="736" r:id="rId52"/>
    <p:sldId id="793" r:id="rId53"/>
    <p:sldId id="739" r:id="rId54"/>
    <p:sldId id="737" r:id="rId55"/>
    <p:sldId id="794" r:id="rId56"/>
    <p:sldId id="795" r:id="rId57"/>
    <p:sldId id="796" r:id="rId58"/>
    <p:sldId id="797" r:id="rId59"/>
    <p:sldId id="782" r:id="rId60"/>
    <p:sldId id="741" r:id="rId61"/>
    <p:sldId id="742" r:id="rId62"/>
    <p:sldId id="743" r:id="rId63"/>
    <p:sldId id="744" r:id="rId64"/>
    <p:sldId id="745" r:id="rId65"/>
    <p:sldId id="746" r:id="rId66"/>
    <p:sldId id="800" r:id="rId67"/>
    <p:sldId id="801" r:id="rId68"/>
    <p:sldId id="747" r:id="rId69"/>
    <p:sldId id="802" r:id="rId70"/>
    <p:sldId id="803" r:id="rId71"/>
    <p:sldId id="799" r:id="rId72"/>
    <p:sldId id="783" r:id="rId73"/>
    <p:sldId id="749" r:id="rId74"/>
    <p:sldId id="750" r:id="rId75"/>
    <p:sldId id="751" r:id="rId76"/>
    <p:sldId id="752" r:id="rId77"/>
    <p:sldId id="753" r:id="rId78"/>
    <p:sldId id="754" r:id="rId79"/>
    <p:sldId id="755" r:id="rId80"/>
    <p:sldId id="756" r:id="rId81"/>
    <p:sldId id="757" r:id="rId82"/>
    <p:sldId id="784" r:id="rId83"/>
    <p:sldId id="759" r:id="rId84"/>
    <p:sldId id="760" r:id="rId85"/>
    <p:sldId id="761" r:id="rId86"/>
    <p:sldId id="762" r:id="rId87"/>
    <p:sldId id="763" r:id="rId88"/>
    <p:sldId id="764" r:id="rId89"/>
    <p:sldId id="765" r:id="rId90"/>
    <p:sldId id="766" r:id="rId91"/>
    <p:sldId id="767" r:id="rId92"/>
    <p:sldId id="768" r:id="rId93"/>
    <p:sldId id="769" r:id="rId94"/>
    <p:sldId id="770" r:id="rId95"/>
    <p:sldId id="771" r:id="rId96"/>
    <p:sldId id="772"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55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F00"/>
    <a:srgbClr val="9BBC59"/>
    <a:srgbClr val="F79646"/>
    <a:srgbClr val="F7F7F7"/>
    <a:srgbClr val="F4F4F4"/>
    <a:srgbClr val="F9F9F9"/>
    <a:srgbClr val="FDFDFD"/>
    <a:srgbClr val="F8F8F8"/>
    <a:srgbClr val="FBFBFB"/>
    <a:srgbClr val="718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F451C-55EC-4BD5-8EFE-B906173ADBC4}" v="1734" dt="2021-06-23T06:53:13.243"/>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03" autoAdjust="0"/>
    <p:restoredTop sz="93792" autoAdjust="0"/>
  </p:normalViewPr>
  <p:slideViewPr>
    <p:cSldViewPr snapToGrid="0">
      <p:cViewPr varScale="1">
        <p:scale>
          <a:sx n="65" d="100"/>
          <a:sy n="65" d="100"/>
        </p:scale>
        <p:origin x="398" y="19"/>
      </p:cViewPr>
      <p:guideLst>
        <p:guide orient="horz" pos="2160"/>
        <p:guide pos="455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51" d="100"/>
          <a:sy n="51" d="100"/>
        </p:scale>
        <p:origin x="2692" y="-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Noel Newton Fernando" userId="f932e6a7-513b-4f8f-b71e-1f37278898b3" providerId="ADAL" clId="{5A1E1CC4-B7BE-489D-8141-CB8C8D7D38B7}"/>
    <pc:docChg chg="custSel addSld delSld modSld">
      <pc:chgData name="Owen Noel Newton Fernando" userId="f932e6a7-513b-4f8f-b71e-1f37278898b3" providerId="ADAL" clId="{5A1E1CC4-B7BE-489D-8141-CB8C8D7D38B7}" dt="2021-02-08T02:16:52.691" v="312" actId="1036"/>
      <pc:docMkLst>
        <pc:docMk/>
      </pc:docMkLst>
      <pc:sldChg chg="modSp mod">
        <pc:chgData name="Owen Noel Newton Fernando" userId="f932e6a7-513b-4f8f-b71e-1f37278898b3" providerId="ADAL" clId="{5A1E1CC4-B7BE-489D-8141-CB8C8D7D38B7}" dt="2021-02-03T07:04:42.621" v="19" actId="1038"/>
        <pc:sldMkLst>
          <pc:docMk/>
          <pc:sldMk cId="2063371145" sldId="674"/>
        </pc:sldMkLst>
        <pc:spChg chg="mod">
          <ac:chgData name="Owen Noel Newton Fernando" userId="f932e6a7-513b-4f8f-b71e-1f37278898b3" providerId="ADAL" clId="{5A1E1CC4-B7BE-489D-8141-CB8C8D7D38B7}" dt="2021-02-03T07:04:42.621" v="19" actId="1038"/>
          <ac:spMkLst>
            <pc:docMk/>
            <pc:sldMk cId="2063371145" sldId="674"/>
            <ac:spMk id="77" creationId="{00000000-0000-0000-0000-000000000000}"/>
          </ac:spMkLst>
        </pc:spChg>
        <pc:grpChg chg="mod">
          <ac:chgData name="Owen Noel Newton Fernando" userId="f932e6a7-513b-4f8f-b71e-1f37278898b3" providerId="ADAL" clId="{5A1E1CC4-B7BE-489D-8141-CB8C8D7D38B7}" dt="2021-02-03T07:04:42.621" v="19" actId="1038"/>
          <ac:grpSpMkLst>
            <pc:docMk/>
            <pc:sldMk cId="2063371145" sldId="674"/>
            <ac:grpSpMk id="2" creationId="{00000000-0000-0000-0000-000000000000}"/>
          </ac:grpSpMkLst>
        </pc:grpChg>
        <pc:grpChg chg="mod">
          <ac:chgData name="Owen Noel Newton Fernando" userId="f932e6a7-513b-4f8f-b71e-1f37278898b3" providerId="ADAL" clId="{5A1E1CC4-B7BE-489D-8141-CB8C8D7D38B7}" dt="2021-02-03T07:04:42.621" v="19" actId="1038"/>
          <ac:grpSpMkLst>
            <pc:docMk/>
            <pc:sldMk cId="2063371145" sldId="674"/>
            <ac:grpSpMk id="32" creationId="{00000000-0000-0000-0000-000000000000}"/>
          </ac:grpSpMkLst>
        </pc:grpChg>
      </pc:sldChg>
      <pc:sldChg chg="addSp delSp modSp mod delAnim">
        <pc:chgData name="Owen Noel Newton Fernando" userId="f932e6a7-513b-4f8f-b71e-1f37278898b3" providerId="ADAL" clId="{5A1E1CC4-B7BE-489D-8141-CB8C8D7D38B7}" dt="2021-02-03T07:12:52.043" v="141"/>
        <pc:sldMkLst>
          <pc:docMk/>
          <pc:sldMk cId="2100546086" sldId="690"/>
        </pc:sldMkLst>
        <pc:spChg chg="add mod">
          <ac:chgData name="Owen Noel Newton Fernando" userId="f932e6a7-513b-4f8f-b71e-1f37278898b3" providerId="ADAL" clId="{5A1E1CC4-B7BE-489D-8141-CB8C8D7D38B7}" dt="2021-02-03T07:12:52.043" v="141"/>
          <ac:spMkLst>
            <pc:docMk/>
            <pc:sldMk cId="2100546086" sldId="690"/>
            <ac:spMk id="32" creationId="{5AC10128-4FB6-4B4A-8BAF-9C21B6D4F934}"/>
          </ac:spMkLst>
        </pc:spChg>
        <pc:spChg chg="add mod">
          <ac:chgData name="Owen Noel Newton Fernando" userId="f932e6a7-513b-4f8f-b71e-1f37278898b3" providerId="ADAL" clId="{5A1E1CC4-B7BE-489D-8141-CB8C8D7D38B7}" dt="2021-02-03T07:12:52.043" v="141"/>
          <ac:spMkLst>
            <pc:docMk/>
            <pc:sldMk cId="2100546086" sldId="690"/>
            <ac:spMk id="33" creationId="{1EB28E6B-C845-44C6-8C4D-148834D28D34}"/>
          </ac:spMkLst>
        </pc:spChg>
        <pc:spChg chg="add mod">
          <ac:chgData name="Owen Noel Newton Fernando" userId="f932e6a7-513b-4f8f-b71e-1f37278898b3" providerId="ADAL" clId="{5A1E1CC4-B7BE-489D-8141-CB8C8D7D38B7}" dt="2021-02-03T07:12:52.043" v="141"/>
          <ac:spMkLst>
            <pc:docMk/>
            <pc:sldMk cId="2100546086" sldId="690"/>
            <ac:spMk id="34" creationId="{30AA5173-16A9-410B-A531-EB9FB37EB79D}"/>
          </ac:spMkLst>
        </pc:spChg>
        <pc:spChg chg="add mod">
          <ac:chgData name="Owen Noel Newton Fernando" userId="f932e6a7-513b-4f8f-b71e-1f37278898b3" providerId="ADAL" clId="{5A1E1CC4-B7BE-489D-8141-CB8C8D7D38B7}" dt="2021-02-03T07:12:52.043" v="141"/>
          <ac:spMkLst>
            <pc:docMk/>
            <pc:sldMk cId="2100546086" sldId="690"/>
            <ac:spMk id="35" creationId="{90554D1D-5F3D-418A-912C-66BD5770BA62}"/>
          </ac:spMkLst>
        </pc:spChg>
        <pc:spChg chg="add mod">
          <ac:chgData name="Owen Noel Newton Fernando" userId="f932e6a7-513b-4f8f-b71e-1f37278898b3" providerId="ADAL" clId="{5A1E1CC4-B7BE-489D-8141-CB8C8D7D38B7}" dt="2021-02-03T07:12:52.043" v="141"/>
          <ac:spMkLst>
            <pc:docMk/>
            <pc:sldMk cId="2100546086" sldId="690"/>
            <ac:spMk id="36" creationId="{B01F11D8-966C-4EBD-9DF7-70D5718BFBA4}"/>
          </ac:spMkLst>
        </pc:spChg>
        <pc:spChg chg="add mod">
          <ac:chgData name="Owen Noel Newton Fernando" userId="f932e6a7-513b-4f8f-b71e-1f37278898b3" providerId="ADAL" clId="{5A1E1CC4-B7BE-489D-8141-CB8C8D7D38B7}" dt="2021-02-03T07:12:52.043" v="141"/>
          <ac:spMkLst>
            <pc:docMk/>
            <pc:sldMk cId="2100546086" sldId="690"/>
            <ac:spMk id="37" creationId="{2B446EB1-1800-46D9-97E9-1823C7AD57E7}"/>
          </ac:spMkLst>
        </pc:spChg>
        <pc:spChg chg="add mod">
          <ac:chgData name="Owen Noel Newton Fernando" userId="f932e6a7-513b-4f8f-b71e-1f37278898b3" providerId="ADAL" clId="{5A1E1CC4-B7BE-489D-8141-CB8C8D7D38B7}" dt="2021-02-03T07:12:52.043" v="141"/>
          <ac:spMkLst>
            <pc:docMk/>
            <pc:sldMk cId="2100546086" sldId="690"/>
            <ac:spMk id="38" creationId="{33FBC421-FE88-4561-A0A9-450C8FD99D41}"/>
          </ac:spMkLst>
        </pc:spChg>
        <pc:spChg chg="add mod">
          <ac:chgData name="Owen Noel Newton Fernando" userId="f932e6a7-513b-4f8f-b71e-1f37278898b3" providerId="ADAL" clId="{5A1E1CC4-B7BE-489D-8141-CB8C8D7D38B7}" dt="2021-02-03T07:12:52.043" v="141"/>
          <ac:spMkLst>
            <pc:docMk/>
            <pc:sldMk cId="2100546086" sldId="690"/>
            <ac:spMk id="39" creationId="{9BD4097A-DC95-48C2-A6FE-CFA4CEE17991}"/>
          </ac:spMkLst>
        </pc:spChg>
        <pc:spChg chg="add mod">
          <ac:chgData name="Owen Noel Newton Fernando" userId="f932e6a7-513b-4f8f-b71e-1f37278898b3" providerId="ADAL" clId="{5A1E1CC4-B7BE-489D-8141-CB8C8D7D38B7}" dt="2021-02-03T07:12:52.043" v="141"/>
          <ac:spMkLst>
            <pc:docMk/>
            <pc:sldMk cId="2100546086" sldId="690"/>
            <ac:spMk id="40" creationId="{FEADB6EA-8520-4545-8271-A4B8BAA93456}"/>
          </ac:spMkLst>
        </pc:spChg>
        <pc:spChg chg="add mod">
          <ac:chgData name="Owen Noel Newton Fernando" userId="f932e6a7-513b-4f8f-b71e-1f37278898b3" providerId="ADAL" clId="{5A1E1CC4-B7BE-489D-8141-CB8C8D7D38B7}" dt="2021-02-03T07:12:52.043" v="141"/>
          <ac:spMkLst>
            <pc:docMk/>
            <pc:sldMk cId="2100546086" sldId="690"/>
            <ac:spMk id="41" creationId="{E7001E6A-6138-4256-B6B6-40D167D5239C}"/>
          </ac:spMkLst>
        </pc:spChg>
        <pc:spChg chg="add mod">
          <ac:chgData name="Owen Noel Newton Fernando" userId="f932e6a7-513b-4f8f-b71e-1f37278898b3" providerId="ADAL" clId="{5A1E1CC4-B7BE-489D-8141-CB8C8D7D38B7}" dt="2021-02-03T07:12:52.043" v="141"/>
          <ac:spMkLst>
            <pc:docMk/>
            <pc:sldMk cId="2100546086" sldId="690"/>
            <ac:spMk id="42" creationId="{A4948A2E-4672-4AC0-9750-D9DD3ADD1C7D}"/>
          </ac:spMkLst>
        </pc:spChg>
        <pc:spChg chg="add mod">
          <ac:chgData name="Owen Noel Newton Fernando" userId="f932e6a7-513b-4f8f-b71e-1f37278898b3" providerId="ADAL" clId="{5A1E1CC4-B7BE-489D-8141-CB8C8D7D38B7}" dt="2021-02-03T07:12:52.043" v="141"/>
          <ac:spMkLst>
            <pc:docMk/>
            <pc:sldMk cId="2100546086" sldId="690"/>
            <ac:spMk id="43" creationId="{F0E63364-39E6-4CAB-B1C4-3105E3172217}"/>
          </ac:spMkLst>
        </pc:spChg>
        <pc:spChg chg="add mod">
          <ac:chgData name="Owen Noel Newton Fernando" userId="f932e6a7-513b-4f8f-b71e-1f37278898b3" providerId="ADAL" clId="{5A1E1CC4-B7BE-489D-8141-CB8C8D7D38B7}" dt="2021-02-03T07:12:52.043" v="141"/>
          <ac:spMkLst>
            <pc:docMk/>
            <pc:sldMk cId="2100546086" sldId="690"/>
            <ac:spMk id="44" creationId="{95ED7A1F-9684-44D5-AC22-B0C7B504E76A}"/>
          </ac:spMkLst>
        </pc:spChg>
        <pc:spChg chg="add mod">
          <ac:chgData name="Owen Noel Newton Fernando" userId="f932e6a7-513b-4f8f-b71e-1f37278898b3" providerId="ADAL" clId="{5A1E1CC4-B7BE-489D-8141-CB8C8D7D38B7}" dt="2021-02-03T07:12:52.043" v="141"/>
          <ac:spMkLst>
            <pc:docMk/>
            <pc:sldMk cId="2100546086" sldId="690"/>
            <ac:spMk id="45" creationId="{EB29AA16-81C7-48CD-A928-FE1377CD85CB}"/>
          </ac:spMkLst>
        </pc:spChg>
        <pc:spChg chg="add mod">
          <ac:chgData name="Owen Noel Newton Fernando" userId="f932e6a7-513b-4f8f-b71e-1f37278898b3" providerId="ADAL" clId="{5A1E1CC4-B7BE-489D-8141-CB8C8D7D38B7}" dt="2021-02-03T07:12:52.043" v="141"/>
          <ac:spMkLst>
            <pc:docMk/>
            <pc:sldMk cId="2100546086" sldId="690"/>
            <ac:spMk id="46" creationId="{93EF3831-FE65-4F93-B719-21292A6A4BEE}"/>
          </ac:spMkLst>
        </pc:spChg>
        <pc:spChg chg="add mod">
          <ac:chgData name="Owen Noel Newton Fernando" userId="f932e6a7-513b-4f8f-b71e-1f37278898b3" providerId="ADAL" clId="{5A1E1CC4-B7BE-489D-8141-CB8C8D7D38B7}" dt="2021-02-03T07:12:52.043" v="141"/>
          <ac:spMkLst>
            <pc:docMk/>
            <pc:sldMk cId="2100546086" sldId="690"/>
            <ac:spMk id="47" creationId="{C4EBC124-89DE-422E-B594-4C3792CCE3D2}"/>
          </ac:spMkLst>
        </pc:spChg>
        <pc:spChg chg="add mod">
          <ac:chgData name="Owen Noel Newton Fernando" userId="f932e6a7-513b-4f8f-b71e-1f37278898b3" providerId="ADAL" clId="{5A1E1CC4-B7BE-489D-8141-CB8C8D7D38B7}" dt="2021-02-03T07:12:52.043" v="141"/>
          <ac:spMkLst>
            <pc:docMk/>
            <pc:sldMk cId="2100546086" sldId="690"/>
            <ac:spMk id="48" creationId="{CDC6E746-3638-4782-BAE0-C1C5833924EE}"/>
          </ac:spMkLst>
        </pc:spChg>
        <pc:spChg chg="add mod">
          <ac:chgData name="Owen Noel Newton Fernando" userId="f932e6a7-513b-4f8f-b71e-1f37278898b3" providerId="ADAL" clId="{5A1E1CC4-B7BE-489D-8141-CB8C8D7D38B7}" dt="2021-02-03T07:12:52.043" v="141"/>
          <ac:spMkLst>
            <pc:docMk/>
            <pc:sldMk cId="2100546086" sldId="690"/>
            <ac:spMk id="49" creationId="{8D9CF2BE-699D-4787-B9A2-89EEC0C29530}"/>
          </ac:spMkLst>
        </pc:spChg>
        <pc:spChg chg="add mod">
          <ac:chgData name="Owen Noel Newton Fernando" userId="f932e6a7-513b-4f8f-b71e-1f37278898b3" providerId="ADAL" clId="{5A1E1CC4-B7BE-489D-8141-CB8C8D7D38B7}" dt="2021-02-03T07:12:52.043" v="141"/>
          <ac:spMkLst>
            <pc:docMk/>
            <pc:sldMk cId="2100546086" sldId="690"/>
            <ac:spMk id="50" creationId="{EBE4B24B-35FC-4FEA-BCCB-29B592FC6D95}"/>
          </ac:spMkLst>
        </pc:spChg>
        <pc:spChg chg="del">
          <ac:chgData name="Owen Noel Newton Fernando" userId="f932e6a7-513b-4f8f-b71e-1f37278898b3" providerId="ADAL" clId="{5A1E1CC4-B7BE-489D-8141-CB8C8D7D38B7}" dt="2021-02-03T07:12:51.025" v="140" actId="478"/>
          <ac:spMkLst>
            <pc:docMk/>
            <pc:sldMk cId="2100546086" sldId="690"/>
            <ac:spMk id="51"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53"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54"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55"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57"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58"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60"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77"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97"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98"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99"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0"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1"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2"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3"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4"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5"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6" creationId="{00000000-0000-0000-0000-000000000000}"/>
          </ac:spMkLst>
        </pc:spChg>
        <pc:spChg chg="del">
          <ac:chgData name="Owen Noel Newton Fernando" userId="f932e6a7-513b-4f8f-b71e-1f37278898b3" providerId="ADAL" clId="{5A1E1CC4-B7BE-489D-8141-CB8C8D7D38B7}" dt="2021-02-03T07:12:51.025" v="140" actId="478"/>
          <ac:spMkLst>
            <pc:docMk/>
            <pc:sldMk cId="2100546086" sldId="690"/>
            <ac:spMk id="107" creationId="{00000000-0000-0000-0000-000000000000}"/>
          </ac:spMkLst>
        </pc:spChg>
        <pc:cxnChg chg="add mod">
          <ac:chgData name="Owen Noel Newton Fernando" userId="f932e6a7-513b-4f8f-b71e-1f37278898b3" providerId="ADAL" clId="{5A1E1CC4-B7BE-489D-8141-CB8C8D7D38B7}" dt="2021-02-03T07:12:52.043" v="141"/>
          <ac:cxnSpMkLst>
            <pc:docMk/>
            <pc:sldMk cId="2100546086" sldId="690"/>
            <ac:cxnSpMk id="52" creationId="{3477A5C0-04DB-405B-9499-46319E5A3E7A}"/>
          </ac:cxnSpMkLst>
        </pc:cxnChg>
        <pc:cxnChg chg="add mod">
          <ac:chgData name="Owen Noel Newton Fernando" userId="f932e6a7-513b-4f8f-b71e-1f37278898b3" providerId="ADAL" clId="{5A1E1CC4-B7BE-489D-8141-CB8C8D7D38B7}" dt="2021-02-03T07:12:52.043" v="141"/>
          <ac:cxnSpMkLst>
            <pc:docMk/>
            <pc:sldMk cId="2100546086" sldId="690"/>
            <ac:cxnSpMk id="59" creationId="{7D723A84-14D6-409E-99D8-96AEBFBD2E12}"/>
          </ac:cxnSpMkLst>
        </pc:cxnChg>
        <pc:cxnChg chg="add mod">
          <ac:chgData name="Owen Noel Newton Fernando" userId="f932e6a7-513b-4f8f-b71e-1f37278898b3" providerId="ADAL" clId="{5A1E1CC4-B7BE-489D-8141-CB8C8D7D38B7}" dt="2021-02-03T07:12:52.043" v="141"/>
          <ac:cxnSpMkLst>
            <pc:docMk/>
            <pc:sldMk cId="2100546086" sldId="690"/>
            <ac:cxnSpMk id="61" creationId="{3766DD35-1687-4794-AA21-914D237867C9}"/>
          </ac:cxnSpMkLst>
        </pc:cxnChg>
        <pc:cxnChg chg="add mod">
          <ac:chgData name="Owen Noel Newton Fernando" userId="f932e6a7-513b-4f8f-b71e-1f37278898b3" providerId="ADAL" clId="{5A1E1CC4-B7BE-489D-8141-CB8C8D7D38B7}" dt="2021-02-03T07:12:52.043" v="141"/>
          <ac:cxnSpMkLst>
            <pc:docMk/>
            <pc:sldMk cId="2100546086" sldId="690"/>
            <ac:cxnSpMk id="62" creationId="{B9035F1B-16A6-42AB-BC90-2F51C949D31F}"/>
          </ac:cxnSpMkLst>
        </pc:cxnChg>
        <pc:cxnChg chg="add mod">
          <ac:chgData name="Owen Noel Newton Fernando" userId="f932e6a7-513b-4f8f-b71e-1f37278898b3" providerId="ADAL" clId="{5A1E1CC4-B7BE-489D-8141-CB8C8D7D38B7}" dt="2021-02-03T07:12:52.043" v="141"/>
          <ac:cxnSpMkLst>
            <pc:docMk/>
            <pc:sldMk cId="2100546086" sldId="690"/>
            <ac:cxnSpMk id="63" creationId="{BAEFF669-6E7E-4FF2-8A63-6C5E3D764A80}"/>
          </ac:cxnSpMkLst>
        </pc:cxnChg>
        <pc:cxnChg chg="add mod">
          <ac:chgData name="Owen Noel Newton Fernando" userId="f932e6a7-513b-4f8f-b71e-1f37278898b3" providerId="ADAL" clId="{5A1E1CC4-B7BE-489D-8141-CB8C8D7D38B7}" dt="2021-02-03T07:12:52.043" v="141"/>
          <ac:cxnSpMkLst>
            <pc:docMk/>
            <pc:sldMk cId="2100546086" sldId="690"/>
            <ac:cxnSpMk id="64" creationId="{A8DC8474-2183-4D58-9FF3-E578B893F7E4}"/>
          </ac:cxnSpMkLst>
        </pc:cxnChg>
        <pc:cxnChg chg="add mod">
          <ac:chgData name="Owen Noel Newton Fernando" userId="f932e6a7-513b-4f8f-b71e-1f37278898b3" providerId="ADAL" clId="{5A1E1CC4-B7BE-489D-8141-CB8C8D7D38B7}" dt="2021-02-03T07:12:52.043" v="141"/>
          <ac:cxnSpMkLst>
            <pc:docMk/>
            <pc:sldMk cId="2100546086" sldId="690"/>
            <ac:cxnSpMk id="65" creationId="{B75D448C-49E4-42DF-A14C-6215B3E4B2F7}"/>
          </ac:cxnSpMkLst>
        </pc:cxnChg>
        <pc:cxnChg chg="add mod">
          <ac:chgData name="Owen Noel Newton Fernando" userId="f932e6a7-513b-4f8f-b71e-1f37278898b3" providerId="ADAL" clId="{5A1E1CC4-B7BE-489D-8141-CB8C8D7D38B7}" dt="2021-02-03T07:12:52.043" v="141"/>
          <ac:cxnSpMkLst>
            <pc:docMk/>
            <pc:sldMk cId="2100546086" sldId="690"/>
            <ac:cxnSpMk id="66" creationId="{C60B8873-8D2A-413E-AEB3-9692E36AECBF}"/>
          </ac:cxnSpMkLst>
        </pc:cxnChg>
        <pc:cxnChg chg="del mod">
          <ac:chgData name="Owen Noel Newton Fernando" userId="f932e6a7-513b-4f8f-b71e-1f37278898b3" providerId="ADAL" clId="{5A1E1CC4-B7BE-489D-8141-CB8C8D7D38B7}" dt="2021-02-03T07:12:51.025" v="140" actId="478"/>
          <ac:cxnSpMkLst>
            <pc:docMk/>
            <pc:sldMk cId="2100546086" sldId="690"/>
            <ac:cxnSpMk id="108" creationId="{00000000-0000-0000-0000-000000000000}"/>
          </ac:cxnSpMkLst>
        </pc:cxnChg>
        <pc:cxnChg chg="del mod">
          <ac:chgData name="Owen Noel Newton Fernando" userId="f932e6a7-513b-4f8f-b71e-1f37278898b3" providerId="ADAL" clId="{5A1E1CC4-B7BE-489D-8141-CB8C8D7D38B7}" dt="2021-02-03T07:12:51.025" v="140" actId="478"/>
          <ac:cxnSpMkLst>
            <pc:docMk/>
            <pc:sldMk cId="2100546086" sldId="690"/>
            <ac:cxnSpMk id="109" creationId="{00000000-0000-0000-0000-000000000000}"/>
          </ac:cxnSpMkLst>
        </pc:cxnChg>
        <pc:cxnChg chg="del mod">
          <ac:chgData name="Owen Noel Newton Fernando" userId="f932e6a7-513b-4f8f-b71e-1f37278898b3" providerId="ADAL" clId="{5A1E1CC4-B7BE-489D-8141-CB8C8D7D38B7}" dt="2021-02-03T07:12:51.025" v="140" actId="478"/>
          <ac:cxnSpMkLst>
            <pc:docMk/>
            <pc:sldMk cId="2100546086" sldId="690"/>
            <ac:cxnSpMk id="110" creationId="{00000000-0000-0000-0000-000000000000}"/>
          </ac:cxnSpMkLst>
        </pc:cxnChg>
        <pc:cxnChg chg="del mod">
          <ac:chgData name="Owen Noel Newton Fernando" userId="f932e6a7-513b-4f8f-b71e-1f37278898b3" providerId="ADAL" clId="{5A1E1CC4-B7BE-489D-8141-CB8C8D7D38B7}" dt="2021-02-03T07:12:51.025" v="140" actId="478"/>
          <ac:cxnSpMkLst>
            <pc:docMk/>
            <pc:sldMk cId="2100546086" sldId="690"/>
            <ac:cxnSpMk id="111" creationId="{00000000-0000-0000-0000-000000000000}"/>
          </ac:cxnSpMkLst>
        </pc:cxnChg>
        <pc:cxnChg chg="del mod">
          <ac:chgData name="Owen Noel Newton Fernando" userId="f932e6a7-513b-4f8f-b71e-1f37278898b3" providerId="ADAL" clId="{5A1E1CC4-B7BE-489D-8141-CB8C8D7D38B7}" dt="2021-02-03T07:12:51.025" v="140" actId="478"/>
          <ac:cxnSpMkLst>
            <pc:docMk/>
            <pc:sldMk cId="2100546086" sldId="690"/>
            <ac:cxnSpMk id="112" creationId="{00000000-0000-0000-0000-000000000000}"/>
          </ac:cxnSpMkLst>
        </pc:cxnChg>
        <pc:cxnChg chg="del mod">
          <ac:chgData name="Owen Noel Newton Fernando" userId="f932e6a7-513b-4f8f-b71e-1f37278898b3" providerId="ADAL" clId="{5A1E1CC4-B7BE-489D-8141-CB8C8D7D38B7}" dt="2021-02-03T07:12:51.025" v="140" actId="478"/>
          <ac:cxnSpMkLst>
            <pc:docMk/>
            <pc:sldMk cId="2100546086" sldId="690"/>
            <ac:cxnSpMk id="113" creationId="{00000000-0000-0000-0000-000000000000}"/>
          </ac:cxnSpMkLst>
        </pc:cxnChg>
        <pc:cxnChg chg="del mod">
          <ac:chgData name="Owen Noel Newton Fernando" userId="f932e6a7-513b-4f8f-b71e-1f37278898b3" providerId="ADAL" clId="{5A1E1CC4-B7BE-489D-8141-CB8C8D7D38B7}" dt="2021-02-03T07:12:51.025" v="140" actId="478"/>
          <ac:cxnSpMkLst>
            <pc:docMk/>
            <pc:sldMk cId="2100546086" sldId="690"/>
            <ac:cxnSpMk id="114" creationId="{00000000-0000-0000-0000-000000000000}"/>
          </ac:cxnSpMkLst>
        </pc:cxnChg>
        <pc:cxnChg chg="del mod">
          <ac:chgData name="Owen Noel Newton Fernando" userId="f932e6a7-513b-4f8f-b71e-1f37278898b3" providerId="ADAL" clId="{5A1E1CC4-B7BE-489D-8141-CB8C8D7D38B7}" dt="2021-02-03T07:12:51.025" v="140" actId="478"/>
          <ac:cxnSpMkLst>
            <pc:docMk/>
            <pc:sldMk cId="2100546086" sldId="690"/>
            <ac:cxnSpMk id="115" creationId="{00000000-0000-0000-0000-000000000000}"/>
          </ac:cxnSpMkLst>
        </pc:cxnChg>
      </pc:sldChg>
      <pc:sldChg chg="addSp modSp mod modAnim">
        <pc:chgData name="Owen Noel Newton Fernando" userId="f932e6a7-513b-4f8f-b71e-1f37278898b3" providerId="ADAL" clId="{5A1E1CC4-B7BE-489D-8141-CB8C8D7D38B7}" dt="2021-02-03T07:10:53.898" v="139" actId="1076"/>
        <pc:sldMkLst>
          <pc:docMk/>
          <pc:sldMk cId="141711522" sldId="715"/>
        </pc:sldMkLst>
        <pc:spChg chg="add mod">
          <ac:chgData name="Owen Noel Newton Fernando" userId="f932e6a7-513b-4f8f-b71e-1f37278898b3" providerId="ADAL" clId="{5A1E1CC4-B7BE-489D-8141-CB8C8D7D38B7}" dt="2021-02-03T07:10:19.221" v="134" actId="1036"/>
          <ac:spMkLst>
            <pc:docMk/>
            <pc:sldMk cId="141711522" sldId="715"/>
            <ac:spMk id="42" creationId="{82EF1979-0B5D-4C23-A858-FA534A8832F1}"/>
          </ac:spMkLst>
        </pc:spChg>
        <pc:spChg chg="mod">
          <ac:chgData name="Owen Noel Newton Fernando" userId="f932e6a7-513b-4f8f-b71e-1f37278898b3" providerId="ADAL" clId="{5A1E1CC4-B7BE-489D-8141-CB8C8D7D38B7}" dt="2021-02-03T07:10:41.410" v="137" actId="1076"/>
          <ac:spMkLst>
            <pc:docMk/>
            <pc:sldMk cId="141711522" sldId="715"/>
            <ac:spMk id="56" creationId="{00000000-0000-0000-0000-000000000000}"/>
          </ac:spMkLst>
        </pc:spChg>
        <pc:spChg chg="add mod">
          <ac:chgData name="Owen Noel Newton Fernando" userId="f932e6a7-513b-4f8f-b71e-1f37278898b3" providerId="ADAL" clId="{5A1E1CC4-B7BE-489D-8141-CB8C8D7D38B7}" dt="2021-02-03T07:10:19.221" v="134" actId="1036"/>
          <ac:spMkLst>
            <pc:docMk/>
            <pc:sldMk cId="141711522" sldId="715"/>
            <ac:spMk id="57" creationId="{5D44E131-EAE3-4D28-98D6-1C32F1C7AE6D}"/>
          </ac:spMkLst>
        </pc:spChg>
        <pc:spChg chg="add mod">
          <ac:chgData name="Owen Noel Newton Fernando" userId="f932e6a7-513b-4f8f-b71e-1f37278898b3" providerId="ADAL" clId="{5A1E1CC4-B7BE-489D-8141-CB8C8D7D38B7}" dt="2021-02-03T07:10:19.221" v="134" actId="1036"/>
          <ac:spMkLst>
            <pc:docMk/>
            <pc:sldMk cId="141711522" sldId="715"/>
            <ac:spMk id="58" creationId="{F5593651-F6CE-420A-8345-E0F939DF2B3F}"/>
          </ac:spMkLst>
        </pc:spChg>
        <pc:spChg chg="add mod">
          <ac:chgData name="Owen Noel Newton Fernando" userId="f932e6a7-513b-4f8f-b71e-1f37278898b3" providerId="ADAL" clId="{5A1E1CC4-B7BE-489D-8141-CB8C8D7D38B7}" dt="2021-02-03T07:10:19.221" v="134" actId="1036"/>
          <ac:spMkLst>
            <pc:docMk/>
            <pc:sldMk cId="141711522" sldId="715"/>
            <ac:spMk id="59" creationId="{A571E910-5C9E-4632-A1FA-35A9D1059EDE}"/>
          </ac:spMkLst>
        </pc:spChg>
        <pc:spChg chg="add mod">
          <ac:chgData name="Owen Noel Newton Fernando" userId="f932e6a7-513b-4f8f-b71e-1f37278898b3" providerId="ADAL" clId="{5A1E1CC4-B7BE-489D-8141-CB8C8D7D38B7}" dt="2021-02-03T07:10:19.221" v="134" actId="1036"/>
          <ac:spMkLst>
            <pc:docMk/>
            <pc:sldMk cId="141711522" sldId="715"/>
            <ac:spMk id="60" creationId="{DD5195DD-DEC8-4A63-9507-772F9C3DD299}"/>
          </ac:spMkLst>
        </pc:spChg>
        <pc:spChg chg="add mod">
          <ac:chgData name="Owen Noel Newton Fernando" userId="f932e6a7-513b-4f8f-b71e-1f37278898b3" providerId="ADAL" clId="{5A1E1CC4-B7BE-489D-8141-CB8C8D7D38B7}" dt="2021-02-03T07:10:19.221" v="134" actId="1036"/>
          <ac:spMkLst>
            <pc:docMk/>
            <pc:sldMk cId="141711522" sldId="715"/>
            <ac:spMk id="61" creationId="{1C92BD16-2E4C-4935-9541-1406AE9755EA}"/>
          </ac:spMkLst>
        </pc:spChg>
        <pc:spChg chg="add mod">
          <ac:chgData name="Owen Noel Newton Fernando" userId="f932e6a7-513b-4f8f-b71e-1f37278898b3" providerId="ADAL" clId="{5A1E1CC4-B7BE-489D-8141-CB8C8D7D38B7}" dt="2021-02-03T07:10:19.221" v="134" actId="1036"/>
          <ac:spMkLst>
            <pc:docMk/>
            <pc:sldMk cId="141711522" sldId="715"/>
            <ac:spMk id="62" creationId="{9CF2F908-8BC6-4E93-B4DF-4BF2C5404DF4}"/>
          </ac:spMkLst>
        </pc:spChg>
        <pc:spChg chg="add mod">
          <ac:chgData name="Owen Noel Newton Fernando" userId="f932e6a7-513b-4f8f-b71e-1f37278898b3" providerId="ADAL" clId="{5A1E1CC4-B7BE-489D-8141-CB8C8D7D38B7}" dt="2021-02-03T07:10:19.221" v="134" actId="1036"/>
          <ac:spMkLst>
            <pc:docMk/>
            <pc:sldMk cId="141711522" sldId="715"/>
            <ac:spMk id="63" creationId="{98561ADD-F2E3-4A2E-894A-A4EEA278A11C}"/>
          </ac:spMkLst>
        </pc:spChg>
        <pc:spChg chg="add mod">
          <ac:chgData name="Owen Noel Newton Fernando" userId="f932e6a7-513b-4f8f-b71e-1f37278898b3" providerId="ADAL" clId="{5A1E1CC4-B7BE-489D-8141-CB8C8D7D38B7}" dt="2021-02-03T07:10:19.221" v="134" actId="1036"/>
          <ac:spMkLst>
            <pc:docMk/>
            <pc:sldMk cId="141711522" sldId="715"/>
            <ac:spMk id="64" creationId="{E9A343E6-580F-492F-BAF2-DBB96245F8A6}"/>
          </ac:spMkLst>
        </pc:spChg>
        <pc:spChg chg="add mod">
          <ac:chgData name="Owen Noel Newton Fernando" userId="f932e6a7-513b-4f8f-b71e-1f37278898b3" providerId="ADAL" clId="{5A1E1CC4-B7BE-489D-8141-CB8C8D7D38B7}" dt="2021-02-03T07:10:19.221" v="134" actId="1036"/>
          <ac:spMkLst>
            <pc:docMk/>
            <pc:sldMk cId="141711522" sldId="715"/>
            <ac:spMk id="65" creationId="{BC35A42E-DD2A-4F5B-9695-FDCBA3C3B515}"/>
          </ac:spMkLst>
        </pc:spChg>
        <pc:spChg chg="add mod">
          <ac:chgData name="Owen Noel Newton Fernando" userId="f932e6a7-513b-4f8f-b71e-1f37278898b3" providerId="ADAL" clId="{5A1E1CC4-B7BE-489D-8141-CB8C8D7D38B7}" dt="2021-02-03T07:10:19.221" v="134" actId="1036"/>
          <ac:spMkLst>
            <pc:docMk/>
            <pc:sldMk cId="141711522" sldId="715"/>
            <ac:spMk id="66" creationId="{202763E2-E16F-4E2F-A2D4-891C6F138FC5}"/>
          </ac:spMkLst>
        </pc:spChg>
        <pc:spChg chg="add mod">
          <ac:chgData name="Owen Noel Newton Fernando" userId="f932e6a7-513b-4f8f-b71e-1f37278898b3" providerId="ADAL" clId="{5A1E1CC4-B7BE-489D-8141-CB8C8D7D38B7}" dt="2021-02-03T07:10:19.221" v="134" actId="1036"/>
          <ac:spMkLst>
            <pc:docMk/>
            <pc:sldMk cId="141711522" sldId="715"/>
            <ac:spMk id="67" creationId="{6069B4E8-694E-4201-A854-11B7E1298DF7}"/>
          </ac:spMkLst>
        </pc:spChg>
        <pc:spChg chg="add mod">
          <ac:chgData name="Owen Noel Newton Fernando" userId="f932e6a7-513b-4f8f-b71e-1f37278898b3" providerId="ADAL" clId="{5A1E1CC4-B7BE-489D-8141-CB8C8D7D38B7}" dt="2021-02-03T07:10:19.221" v="134" actId="1036"/>
          <ac:spMkLst>
            <pc:docMk/>
            <pc:sldMk cId="141711522" sldId="715"/>
            <ac:spMk id="68" creationId="{89292CF2-25A3-4CAB-B13A-CDD213CCE873}"/>
          </ac:spMkLst>
        </pc:spChg>
        <pc:spChg chg="add mod">
          <ac:chgData name="Owen Noel Newton Fernando" userId="f932e6a7-513b-4f8f-b71e-1f37278898b3" providerId="ADAL" clId="{5A1E1CC4-B7BE-489D-8141-CB8C8D7D38B7}" dt="2021-02-03T07:10:19.221" v="134" actId="1036"/>
          <ac:spMkLst>
            <pc:docMk/>
            <pc:sldMk cId="141711522" sldId="715"/>
            <ac:spMk id="69" creationId="{D90D7DAE-0B36-4EE0-AF46-34F21E81C81F}"/>
          </ac:spMkLst>
        </pc:spChg>
        <pc:spChg chg="add mod">
          <ac:chgData name="Owen Noel Newton Fernando" userId="f932e6a7-513b-4f8f-b71e-1f37278898b3" providerId="ADAL" clId="{5A1E1CC4-B7BE-489D-8141-CB8C8D7D38B7}" dt="2021-02-03T07:10:19.221" v="134" actId="1036"/>
          <ac:spMkLst>
            <pc:docMk/>
            <pc:sldMk cId="141711522" sldId="715"/>
            <ac:spMk id="70" creationId="{B324A1E8-B8F6-4D97-A0E0-A2927B7ABF08}"/>
          </ac:spMkLst>
        </pc:spChg>
        <pc:spChg chg="add mod">
          <ac:chgData name="Owen Noel Newton Fernando" userId="f932e6a7-513b-4f8f-b71e-1f37278898b3" providerId="ADAL" clId="{5A1E1CC4-B7BE-489D-8141-CB8C8D7D38B7}" dt="2021-02-03T07:10:19.221" v="134" actId="1036"/>
          <ac:spMkLst>
            <pc:docMk/>
            <pc:sldMk cId="141711522" sldId="715"/>
            <ac:spMk id="71" creationId="{101D9510-8CB7-48B7-8F92-567437B022BA}"/>
          </ac:spMkLst>
        </pc:spChg>
        <pc:spChg chg="mod">
          <ac:chgData name="Owen Noel Newton Fernando" userId="f932e6a7-513b-4f8f-b71e-1f37278898b3" providerId="ADAL" clId="{5A1E1CC4-B7BE-489D-8141-CB8C8D7D38B7}" dt="2021-02-03T07:10:53.898" v="139" actId="1076"/>
          <ac:spMkLst>
            <pc:docMk/>
            <pc:sldMk cId="141711522" sldId="715"/>
            <ac:spMk id="77" creationId="{00000000-0000-0000-0000-000000000000}"/>
          </ac:spMkLst>
        </pc:spChg>
        <pc:spChg chg="add mod">
          <ac:chgData name="Owen Noel Newton Fernando" userId="f932e6a7-513b-4f8f-b71e-1f37278898b3" providerId="ADAL" clId="{5A1E1CC4-B7BE-489D-8141-CB8C8D7D38B7}" dt="2021-02-03T07:10:19.221" v="134" actId="1036"/>
          <ac:spMkLst>
            <pc:docMk/>
            <pc:sldMk cId="141711522" sldId="715"/>
            <ac:spMk id="83" creationId="{30E7BDB7-725C-4689-AAF6-61CE51C63B24}"/>
          </ac:spMkLst>
        </pc:spChg>
        <pc:spChg chg="add mod">
          <ac:chgData name="Owen Noel Newton Fernando" userId="f932e6a7-513b-4f8f-b71e-1f37278898b3" providerId="ADAL" clId="{5A1E1CC4-B7BE-489D-8141-CB8C8D7D38B7}" dt="2021-02-03T07:10:19.221" v="134" actId="1036"/>
          <ac:spMkLst>
            <pc:docMk/>
            <pc:sldMk cId="141711522" sldId="715"/>
            <ac:spMk id="84" creationId="{286C08D0-3111-4CF1-BBB3-0AB3FA061867}"/>
          </ac:spMkLst>
        </pc:spChg>
        <pc:spChg chg="add mod">
          <ac:chgData name="Owen Noel Newton Fernando" userId="f932e6a7-513b-4f8f-b71e-1f37278898b3" providerId="ADAL" clId="{5A1E1CC4-B7BE-489D-8141-CB8C8D7D38B7}" dt="2021-02-03T07:10:19.221" v="134" actId="1036"/>
          <ac:spMkLst>
            <pc:docMk/>
            <pc:sldMk cId="141711522" sldId="715"/>
            <ac:spMk id="85" creationId="{F4F26705-B10B-4561-BE5C-CE5DA6FA79E9}"/>
          </ac:spMkLst>
        </pc:spChg>
        <pc:grpChg chg="mod">
          <ac:chgData name="Owen Noel Newton Fernando" userId="f932e6a7-513b-4f8f-b71e-1f37278898b3" providerId="ADAL" clId="{5A1E1CC4-B7BE-489D-8141-CB8C8D7D38B7}" dt="2021-02-03T07:10:26.315" v="135" actId="1076"/>
          <ac:grpSpMkLst>
            <pc:docMk/>
            <pc:sldMk cId="141711522" sldId="715"/>
            <ac:grpSpMk id="32" creationId="{00000000-0000-0000-0000-000000000000}"/>
          </ac:grpSpMkLst>
        </pc:grpChg>
        <pc:grpChg chg="mod">
          <ac:chgData name="Owen Noel Newton Fernando" userId="f932e6a7-513b-4f8f-b71e-1f37278898b3" providerId="ADAL" clId="{5A1E1CC4-B7BE-489D-8141-CB8C8D7D38B7}" dt="2021-02-03T07:10:50.010" v="138" actId="1076"/>
          <ac:grpSpMkLst>
            <pc:docMk/>
            <pc:sldMk cId="141711522" sldId="715"/>
            <ac:grpSpMk id="78" creationId="{00000000-0000-0000-0000-000000000000}"/>
          </ac:grpSpMkLst>
        </pc:grpChg>
        <pc:cxnChg chg="add mod">
          <ac:chgData name="Owen Noel Newton Fernando" userId="f932e6a7-513b-4f8f-b71e-1f37278898b3" providerId="ADAL" clId="{5A1E1CC4-B7BE-489D-8141-CB8C8D7D38B7}" dt="2021-02-03T07:10:19.221" v="134" actId="1036"/>
          <ac:cxnSpMkLst>
            <pc:docMk/>
            <pc:sldMk cId="141711522" sldId="715"/>
            <ac:cxnSpMk id="86" creationId="{B1406128-731F-4E12-A69E-84E076279D06}"/>
          </ac:cxnSpMkLst>
        </pc:cxnChg>
        <pc:cxnChg chg="add mod">
          <ac:chgData name="Owen Noel Newton Fernando" userId="f932e6a7-513b-4f8f-b71e-1f37278898b3" providerId="ADAL" clId="{5A1E1CC4-B7BE-489D-8141-CB8C8D7D38B7}" dt="2021-02-03T07:10:19.221" v="134" actId="1036"/>
          <ac:cxnSpMkLst>
            <pc:docMk/>
            <pc:sldMk cId="141711522" sldId="715"/>
            <ac:cxnSpMk id="87" creationId="{682A7B2D-0BCE-4987-B4B9-96000C058086}"/>
          </ac:cxnSpMkLst>
        </pc:cxnChg>
        <pc:cxnChg chg="add mod">
          <ac:chgData name="Owen Noel Newton Fernando" userId="f932e6a7-513b-4f8f-b71e-1f37278898b3" providerId="ADAL" clId="{5A1E1CC4-B7BE-489D-8141-CB8C8D7D38B7}" dt="2021-02-03T07:10:19.221" v="134" actId="1036"/>
          <ac:cxnSpMkLst>
            <pc:docMk/>
            <pc:sldMk cId="141711522" sldId="715"/>
            <ac:cxnSpMk id="88" creationId="{DCC6C26E-DD72-4654-B150-89CECAE35F83}"/>
          </ac:cxnSpMkLst>
        </pc:cxnChg>
        <pc:cxnChg chg="add mod">
          <ac:chgData name="Owen Noel Newton Fernando" userId="f932e6a7-513b-4f8f-b71e-1f37278898b3" providerId="ADAL" clId="{5A1E1CC4-B7BE-489D-8141-CB8C8D7D38B7}" dt="2021-02-03T07:10:19.221" v="134" actId="1036"/>
          <ac:cxnSpMkLst>
            <pc:docMk/>
            <pc:sldMk cId="141711522" sldId="715"/>
            <ac:cxnSpMk id="89" creationId="{C41125EA-C501-4B2A-8D53-89D1FAC87792}"/>
          </ac:cxnSpMkLst>
        </pc:cxnChg>
        <pc:cxnChg chg="add mod">
          <ac:chgData name="Owen Noel Newton Fernando" userId="f932e6a7-513b-4f8f-b71e-1f37278898b3" providerId="ADAL" clId="{5A1E1CC4-B7BE-489D-8141-CB8C8D7D38B7}" dt="2021-02-03T07:10:19.221" v="134" actId="1036"/>
          <ac:cxnSpMkLst>
            <pc:docMk/>
            <pc:sldMk cId="141711522" sldId="715"/>
            <ac:cxnSpMk id="90" creationId="{036D9773-00C6-4543-BEB1-AB694B92DE99}"/>
          </ac:cxnSpMkLst>
        </pc:cxnChg>
        <pc:cxnChg chg="add mod">
          <ac:chgData name="Owen Noel Newton Fernando" userId="f932e6a7-513b-4f8f-b71e-1f37278898b3" providerId="ADAL" clId="{5A1E1CC4-B7BE-489D-8141-CB8C8D7D38B7}" dt="2021-02-03T07:10:19.221" v="134" actId="1036"/>
          <ac:cxnSpMkLst>
            <pc:docMk/>
            <pc:sldMk cId="141711522" sldId="715"/>
            <ac:cxnSpMk id="91" creationId="{A7A978A7-E5D3-49A7-8424-29ACFD89E5C7}"/>
          </ac:cxnSpMkLst>
        </pc:cxnChg>
        <pc:cxnChg chg="add mod">
          <ac:chgData name="Owen Noel Newton Fernando" userId="f932e6a7-513b-4f8f-b71e-1f37278898b3" providerId="ADAL" clId="{5A1E1CC4-B7BE-489D-8141-CB8C8D7D38B7}" dt="2021-02-03T07:10:19.221" v="134" actId="1036"/>
          <ac:cxnSpMkLst>
            <pc:docMk/>
            <pc:sldMk cId="141711522" sldId="715"/>
            <ac:cxnSpMk id="92" creationId="{7A423999-DC82-4759-B1B9-F5B7E46BC4D4}"/>
          </ac:cxnSpMkLst>
        </pc:cxnChg>
        <pc:cxnChg chg="add mod">
          <ac:chgData name="Owen Noel Newton Fernando" userId="f932e6a7-513b-4f8f-b71e-1f37278898b3" providerId="ADAL" clId="{5A1E1CC4-B7BE-489D-8141-CB8C8D7D38B7}" dt="2021-02-03T07:10:19.221" v="134" actId="1036"/>
          <ac:cxnSpMkLst>
            <pc:docMk/>
            <pc:sldMk cId="141711522" sldId="715"/>
            <ac:cxnSpMk id="93" creationId="{CA276DAD-3A30-4D44-A6C5-DAF8CE6A5D83}"/>
          </ac:cxnSpMkLst>
        </pc:cxnChg>
      </pc:sldChg>
      <pc:sldChg chg="addSp delSp modSp mod">
        <pc:chgData name="Owen Noel Newton Fernando" userId="f932e6a7-513b-4f8f-b71e-1f37278898b3" providerId="ADAL" clId="{5A1E1CC4-B7BE-489D-8141-CB8C8D7D38B7}" dt="2021-02-08T02:16:52.691" v="312" actId="1036"/>
        <pc:sldMkLst>
          <pc:docMk/>
          <pc:sldMk cId="1617117025" sldId="732"/>
        </pc:sldMkLst>
        <pc:spChg chg="mod">
          <ac:chgData name="Owen Noel Newton Fernando" userId="f932e6a7-513b-4f8f-b71e-1f37278898b3" providerId="ADAL" clId="{5A1E1CC4-B7BE-489D-8141-CB8C8D7D38B7}" dt="2021-02-08T02:16:40.467" v="209"/>
          <ac:spMkLst>
            <pc:docMk/>
            <pc:sldMk cId="1617117025" sldId="732"/>
            <ac:spMk id="37" creationId="{09BF80DC-8887-4B2E-82D3-090751FA18DF}"/>
          </ac:spMkLst>
        </pc:spChg>
        <pc:spChg chg="mod">
          <ac:chgData name="Owen Noel Newton Fernando" userId="f932e6a7-513b-4f8f-b71e-1f37278898b3" providerId="ADAL" clId="{5A1E1CC4-B7BE-489D-8141-CB8C8D7D38B7}" dt="2021-02-08T02:16:40.467" v="209"/>
          <ac:spMkLst>
            <pc:docMk/>
            <pc:sldMk cId="1617117025" sldId="732"/>
            <ac:spMk id="38" creationId="{041F1362-86B7-4B30-BB4C-0EA05113153F}"/>
          </ac:spMkLst>
        </pc:spChg>
        <pc:spChg chg="mod">
          <ac:chgData name="Owen Noel Newton Fernando" userId="f932e6a7-513b-4f8f-b71e-1f37278898b3" providerId="ADAL" clId="{5A1E1CC4-B7BE-489D-8141-CB8C8D7D38B7}" dt="2021-02-08T02:16:40.467" v="209"/>
          <ac:spMkLst>
            <pc:docMk/>
            <pc:sldMk cId="1617117025" sldId="732"/>
            <ac:spMk id="39" creationId="{488D569B-3030-4460-9584-37EEE8BFC91B}"/>
          </ac:spMkLst>
        </pc:spChg>
        <pc:spChg chg="mod">
          <ac:chgData name="Owen Noel Newton Fernando" userId="f932e6a7-513b-4f8f-b71e-1f37278898b3" providerId="ADAL" clId="{5A1E1CC4-B7BE-489D-8141-CB8C8D7D38B7}" dt="2021-02-08T02:16:40.467" v="209"/>
          <ac:spMkLst>
            <pc:docMk/>
            <pc:sldMk cId="1617117025" sldId="732"/>
            <ac:spMk id="40" creationId="{D08AD913-55C0-4383-B34B-D92719320069}"/>
          </ac:spMkLst>
        </pc:spChg>
        <pc:spChg chg="mod">
          <ac:chgData name="Owen Noel Newton Fernando" userId="f932e6a7-513b-4f8f-b71e-1f37278898b3" providerId="ADAL" clId="{5A1E1CC4-B7BE-489D-8141-CB8C8D7D38B7}" dt="2021-02-08T02:16:40.467" v="209"/>
          <ac:spMkLst>
            <pc:docMk/>
            <pc:sldMk cId="1617117025" sldId="732"/>
            <ac:spMk id="41" creationId="{0227D9AC-1731-4FEF-9B9B-23F99A628138}"/>
          </ac:spMkLst>
        </pc:spChg>
        <pc:spChg chg="mod">
          <ac:chgData name="Owen Noel Newton Fernando" userId="f932e6a7-513b-4f8f-b71e-1f37278898b3" providerId="ADAL" clId="{5A1E1CC4-B7BE-489D-8141-CB8C8D7D38B7}" dt="2021-02-08T02:16:40.467" v="209"/>
          <ac:spMkLst>
            <pc:docMk/>
            <pc:sldMk cId="1617117025" sldId="732"/>
            <ac:spMk id="42" creationId="{76D4AE96-033E-4D94-AA49-98352B32F0A0}"/>
          </ac:spMkLst>
        </pc:spChg>
        <pc:spChg chg="mod">
          <ac:chgData name="Owen Noel Newton Fernando" userId="f932e6a7-513b-4f8f-b71e-1f37278898b3" providerId="ADAL" clId="{5A1E1CC4-B7BE-489D-8141-CB8C8D7D38B7}" dt="2021-02-08T02:16:40.467" v="209"/>
          <ac:spMkLst>
            <pc:docMk/>
            <pc:sldMk cId="1617117025" sldId="732"/>
            <ac:spMk id="43" creationId="{AFC1FB03-F34E-44CF-99EB-7A6802A4FAF4}"/>
          </ac:spMkLst>
        </pc:spChg>
        <pc:spChg chg="mod">
          <ac:chgData name="Owen Noel Newton Fernando" userId="f932e6a7-513b-4f8f-b71e-1f37278898b3" providerId="ADAL" clId="{5A1E1CC4-B7BE-489D-8141-CB8C8D7D38B7}" dt="2021-02-08T02:16:40.467" v="209"/>
          <ac:spMkLst>
            <pc:docMk/>
            <pc:sldMk cId="1617117025" sldId="732"/>
            <ac:spMk id="44" creationId="{6FD72C5D-3215-408A-BC10-21D2BCB81FA3}"/>
          </ac:spMkLst>
        </pc:spChg>
        <pc:spChg chg="mod">
          <ac:chgData name="Owen Noel Newton Fernando" userId="f932e6a7-513b-4f8f-b71e-1f37278898b3" providerId="ADAL" clId="{5A1E1CC4-B7BE-489D-8141-CB8C8D7D38B7}" dt="2021-02-08T02:16:40.467" v="209"/>
          <ac:spMkLst>
            <pc:docMk/>
            <pc:sldMk cId="1617117025" sldId="732"/>
            <ac:spMk id="45" creationId="{DC154B40-6C13-4FE5-8FA8-31CDC296918C}"/>
          </ac:spMkLst>
        </pc:spChg>
        <pc:spChg chg="mod">
          <ac:chgData name="Owen Noel Newton Fernando" userId="f932e6a7-513b-4f8f-b71e-1f37278898b3" providerId="ADAL" clId="{5A1E1CC4-B7BE-489D-8141-CB8C8D7D38B7}" dt="2021-02-08T02:16:40.467" v="209"/>
          <ac:spMkLst>
            <pc:docMk/>
            <pc:sldMk cId="1617117025" sldId="732"/>
            <ac:spMk id="46" creationId="{10EBA930-83B0-41ED-B577-01AB5867F077}"/>
          </ac:spMkLst>
        </pc:spChg>
        <pc:spChg chg="mod">
          <ac:chgData name="Owen Noel Newton Fernando" userId="f932e6a7-513b-4f8f-b71e-1f37278898b3" providerId="ADAL" clId="{5A1E1CC4-B7BE-489D-8141-CB8C8D7D38B7}" dt="2021-02-08T02:16:40.467" v="209"/>
          <ac:spMkLst>
            <pc:docMk/>
            <pc:sldMk cId="1617117025" sldId="732"/>
            <ac:spMk id="47" creationId="{FB5C0139-1610-4E9A-9F50-0AE09EF2BE10}"/>
          </ac:spMkLst>
        </pc:spChg>
        <pc:spChg chg="mod">
          <ac:chgData name="Owen Noel Newton Fernando" userId="f932e6a7-513b-4f8f-b71e-1f37278898b3" providerId="ADAL" clId="{5A1E1CC4-B7BE-489D-8141-CB8C8D7D38B7}" dt="2021-02-08T02:16:40.467" v="209"/>
          <ac:spMkLst>
            <pc:docMk/>
            <pc:sldMk cId="1617117025" sldId="732"/>
            <ac:spMk id="48" creationId="{D6BDD6BB-0E08-48D7-855C-30A356605889}"/>
          </ac:spMkLst>
        </pc:spChg>
        <pc:spChg chg="mod">
          <ac:chgData name="Owen Noel Newton Fernando" userId="f932e6a7-513b-4f8f-b71e-1f37278898b3" providerId="ADAL" clId="{5A1E1CC4-B7BE-489D-8141-CB8C8D7D38B7}" dt="2021-02-08T02:16:40.467" v="209"/>
          <ac:spMkLst>
            <pc:docMk/>
            <pc:sldMk cId="1617117025" sldId="732"/>
            <ac:spMk id="49" creationId="{EA777DF4-AD26-4A64-93D5-E497D1D8BB26}"/>
          </ac:spMkLst>
        </pc:spChg>
        <pc:spChg chg="mod">
          <ac:chgData name="Owen Noel Newton Fernando" userId="f932e6a7-513b-4f8f-b71e-1f37278898b3" providerId="ADAL" clId="{5A1E1CC4-B7BE-489D-8141-CB8C8D7D38B7}" dt="2021-02-08T02:16:40.467" v="209"/>
          <ac:spMkLst>
            <pc:docMk/>
            <pc:sldMk cId="1617117025" sldId="732"/>
            <ac:spMk id="50" creationId="{9C9ECAE9-5A7B-4FA9-9F12-11FF4590C112}"/>
          </ac:spMkLst>
        </pc:spChg>
        <pc:spChg chg="mod">
          <ac:chgData name="Owen Noel Newton Fernando" userId="f932e6a7-513b-4f8f-b71e-1f37278898b3" providerId="ADAL" clId="{5A1E1CC4-B7BE-489D-8141-CB8C8D7D38B7}" dt="2021-02-08T02:16:40.467" v="209"/>
          <ac:spMkLst>
            <pc:docMk/>
            <pc:sldMk cId="1617117025" sldId="732"/>
            <ac:spMk id="51" creationId="{AAEDC3C1-F712-4769-8D4E-D3C4BC8BD2CA}"/>
          </ac:spMkLst>
        </pc:spChg>
        <pc:spChg chg="mod">
          <ac:chgData name="Owen Noel Newton Fernando" userId="f932e6a7-513b-4f8f-b71e-1f37278898b3" providerId="ADAL" clId="{5A1E1CC4-B7BE-489D-8141-CB8C8D7D38B7}" dt="2021-02-08T02:16:40.467" v="209"/>
          <ac:spMkLst>
            <pc:docMk/>
            <pc:sldMk cId="1617117025" sldId="732"/>
            <ac:spMk id="52" creationId="{8C346CCE-DD63-4CEA-A8B2-13B33EEA48B5}"/>
          </ac:spMkLst>
        </pc:spChg>
        <pc:spChg chg="mod">
          <ac:chgData name="Owen Noel Newton Fernando" userId="f932e6a7-513b-4f8f-b71e-1f37278898b3" providerId="ADAL" clId="{5A1E1CC4-B7BE-489D-8141-CB8C8D7D38B7}" dt="2021-02-08T02:16:40.467" v="209"/>
          <ac:spMkLst>
            <pc:docMk/>
            <pc:sldMk cId="1617117025" sldId="732"/>
            <ac:spMk id="53" creationId="{335766B1-4D67-42F7-9E18-51C55CB5CFFE}"/>
          </ac:spMkLst>
        </pc:spChg>
        <pc:spChg chg="mod">
          <ac:chgData name="Owen Noel Newton Fernando" userId="f932e6a7-513b-4f8f-b71e-1f37278898b3" providerId="ADAL" clId="{5A1E1CC4-B7BE-489D-8141-CB8C8D7D38B7}" dt="2021-02-08T02:16:40.467" v="209"/>
          <ac:spMkLst>
            <pc:docMk/>
            <pc:sldMk cId="1617117025" sldId="732"/>
            <ac:spMk id="54" creationId="{DF1A582D-2717-4EE8-9F19-FA12964D8236}"/>
          </ac:spMkLst>
        </pc:spChg>
        <pc:spChg chg="mod">
          <ac:chgData name="Owen Noel Newton Fernando" userId="f932e6a7-513b-4f8f-b71e-1f37278898b3" providerId="ADAL" clId="{5A1E1CC4-B7BE-489D-8141-CB8C8D7D38B7}" dt="2021-02-08T02:16:40.467" v="209"/>
          <ac:spMkLst>
            <pc:docMk/>
            <pc:sldMk cId="1617117025" sldId="732"/>
            <ac:spMk id="55" creationId="{AF8A8707-1055-4A98-B284-E01CACD3499E}"/>
          </ac:spMkLst>
        </pc:spChg>
        <pc:spChg chg="add mod">
          <ac:chgData name="Owen Noel Newton Fernando" userId="f932e6a7-513b-4f8f-b71e-1f37278898b3" providerId="ADAL" clId="{5A1E1CC4-B7BE-489D-8141-CB8C8D7D38B7}" dt="2021-02-08T02:16:52.691" v="312" actId="1036"/>
          <ac:spMkLst>
            <pc:docMk/>
            <pc:sldMk cId="1617117025" sldId="732"/>
            <ac:spMk id="64" creationId="{B3F0680E-C083-4D2B-954F-C15E9661DF5C}"/>
          </ac:spMkLst>
        </pc:spChg>
        <pc:spChg chg="add mod">
          <ac:chgData name="Owen Noel Newton Fernando" userId="f932e6a7-513b-4f8f-b71e-1f37278898b3" providerId="ADAL" clId="{5A1E1CC4-B7BE-489D-8141-CB8C8D7D38B7}" dt="2021-02-08T02:16:52.691" v="312" actId="1036"/>
          <ac:spMkLst>
            <pc:docMk/>
            <pc:sldMk cId="1617117025" sldId="732"/>
            <ac:spMk id="65" creationId="{949447C1-265D-42A0-BD07-48243D0AB7A8}"/>
          </ac:spMkLst>
        </pc:spChg>
        <pc:spChg chg="add mod">
          <ac:chgData name="Owen Noel Newton Fernando" userId="f932e6a7-513b-4f8f-b71e-1f37278898b3" providerId="ADAL" clId="{5A1E1CC4-B7BE-489D-8141-CB8C8D7D38B7}" dt="2021-02-08T02:16:52.691" v="312" actId="1036"/>
          <ac:spMkLst>
            <pc:docMk/>
            <pc:sldMk cId="1617117025" sldId="732"/>
            <ac:spMk id="68" creationId="{B500B6AA-9773-4BC7-B890-D340634F36AA}"/>
          </ac:spMkLst>
        </pc:spChg>
        <pc:spChg chg="add mod">
          <ac:chgData name="Owen Noel Newton Fernando" userId="f932e6a7-513b-4f8f-b71e-1f37278898b3" providerId="ADAL" clId="{5A1E1CC4-B7BE-489D-8141-CB8C8D7D38B7}" dt="2021-02-08T02:16:52.691" v="312" actId="1036"/>
          <ac:spMkLst>
            <pc:docMk/>
            <pc:sldMk cId="1617117025" sldId="732"/>
            <ac:spMk id="69" creationId="{7B1DCAE7-0796-4BE6-A45B-46DCD0C39DED}"/>
          </ac:spMkLst>
        </pc:spChg>
        <pc:grpChg chg="del">
          <ac:chgData name="Owen Noel Newton Fernando" userId="f932e6a7-513b-4f8f-b71e-1f37278898b3" providerId="ADAL" clId="{5A1E1CC4-B7BE-489D-8141-CB8C8D7D38B7}" dt="2021-02-08T02:16:39.504" v="208" actId="478"/>
          <ac:grpSpMkLst>
            <pc:docMk/>
            <pc:sldMk cId="1617117025" sldId="732"/>
            <ac:grpSpMk id="5" creationId="{00000000-0000-0000-0000-000000000000}"/>
          </ac:grpSpMkLst>
        </pc:grpChg>
        <pc:grpChg chg="add mod">
          <ac:chgData name="Owen Noel Newton Fernando" userId="f932e6a7-513b-4f8f-b71e-1f37278898b3" providerId="ADAL" clId="{5A1E1CC4-B7BE-489D-8141-CB8C8D7D38B7}" dt="2021-02-08T02:16:52.691" v="312" actId="1036"/>
          <ac:grpSpMkLst>
            <pc:docMk/>
            <pc:sldMk cId="1617117025" sldId="732"/>
            <ac:grpSpMk id="36" creationId="{85CC70B7-7B9F-4981-A57C-247C671C3465}"/>
          </ac:grpSpMkLst>
        </pc:grpChg>
        <pc:cxnChg chg="mod">
          <ac:chgData name="Owen Noel Newton Fernando" userId="f932e6a7-513b-4f8f-b71e-1f37278898b3" providerId="ADAL" clId="{5A1E1CC4-B7BE-489D-8141-CB8C8D7D38B7}" dt="2021-02-08T02:16:40.467" v="209"/>
          <ac:cxnSpMkLst>
            <pc:docMk/>
            <pc:sldMk cId="1617117025" sldId="732"/>
            <ac:cxnSpMk id="56" creationId="{D1EDB436-E567-47F6-B5CB-2052B202BC68}"/>
          </ac:cxnSpMkLst>
        </pc:cxnChg>
        <pc:cxnChg chg="mod">
          <ac:chgData name="Owen Noel Newton Fernando" userId="f932e6a7-513b-4f8f-b71e-1f37278898b3" providerId="ADAL" clId="{5A1E1CC4-B7BE-489D-8141-CB8C8D7D38B7}" dt="2021-02-08T02:16:40.467" v="209"/>
          <ac:cxnSpMkLst>
            <pc:docMk/>
            <pc:sldMk cId="1617117025" sldId="732"/>
            <ac:cxnSpMk id="57" creationId="{8B555BFE-B667-4482-B81F-D09114DDCC64}"/>
          </ac:cxnSpMkLst>
        </pc:cxnChg>
        <pc:cxnChg chg="mod">
          <ac:chgData name="Owen Noel Newton Fernando" userId="f932e6a7-513b-4f8f-b71e-1f37278898b3" providerId="ADAL" clId="{5A1E1CC4-B7BE-489D-8141-CB8C8D7D38B7}" dt="2021-02-08T02:16:40.467" v="209"/>
          <ac:cxnSpMkLst>
            <pc:docMk/>
            <pc:sldMk cId="1617117025" sldId="732"/>
            <ac:cxnSpMk id="58" creationId="{DADF33AA-8325-4B41-AD66-0EDA8FEB671E}"/>
          </ac:cxnSpMkLst>
        </pc:cxnChg>
        <pc:cxnChg chg="mod">
          <ac:chgData name="Owen Noel Newton Fernando" userId="f932e6a7-513b-4f8f-b71e-1f37278898b3" providerId="ADAL" clId="{5A1E1CC4-B7BE-489D-8141-CB8C8D7D38B7}" dt="2021-02-08T02:16:40.467" v="209"/>
          <ac:cxnSpMkLst>
            <pc:docMk/>
            <pc:sldMk cId="1617117025" sldId="732"/>
            <ac:cxnSpMk id="59" creationId="{805FA60B-09FE-48E8-954F-083982C3DB18}"/>
          </ac:cxnSpMkLst>
        </pc:cxnChg>
        <pc:cxnChg chg="mod">
          <ac:chgData name="Owen Noel Newton Fernando" userId="f932e6a7-513b-4f8f-b71e-1f37278898b3" providerId="ADAL" clId="{5A1E1CC4-B7BE-489D-8141-CB8C8D7D38B7}" dt="2021-02-08T02:16:40.467" v="209"/>
          <ac:cxnSpMkLst>
            <pc:docMk/>
            <pc:sldMk cId="1617117025" sldId="732"/>
            <ac:cxnSpMk id="60" creationId="{BF59B486-59D7-4700-A23B-64B3B0DEF328}"/>
          </ac:cxnSpMkLst>
        </pc:cxnChg>
        <pc:cxnChg chg="mod">
          <ac:chgData name="Owen Noel Newton Fernando" userId="f932e6a7-513b-4f8f-b71e-1f37278898b3" providerId="ADAL" clId="{5A1E1CC4-B7BE-489D-8141-CB8C8D7D38B7}" dt="2021-02-08T02:16:40.467" v="209"/>
          <ac:cxnSpMkLst>
            <pc:docMk/>
            <pc:sldMk cId="1617117025" sldId="732"/>
            <ac:cxnSpMk id="61" creationId="{9327B2F7-B215-4099-A627-A95A5453E596}"/>
          </ac:cxnSpMkLst>
        </pc:cxnChg>
        <pc:cxnChg chg="mod">
          <ac:chgData name="Owen Noel Newton Fernando" userId="f932e6a7-513b-4f8f-b71e-1f37278898b3" providerId="ADAL" clId="{5A1E1CC4-B7BE-489D-8141-CB8C8D7D38B7}" dt="2021-02-08T02:16:40.467" v="209"/>
          <ac:cxnSpMkLst>
            <pc:docMk/>
            <pc:sldMk cId="1617117025" sldId="732"/>
            <ac:cxnSpMk id="62" creationId="{93FDD9F2-4C4B-4A4C-B997-2CC7E8E978FB}"/>
          </ac:cxnSpMkLst>
        </pc:cxnChg>
        <pc:cxnChg chg="mod">
          <ac:chgData name="Owen Noel Newton Fernando" userId="f932e6a7-513b-4f8f-b71e-1f37278898b3" providerId="ADAL" clId="{5A1E1CC4-B7BE-489D-8141-CB8C8D7D38B7}" dt="2021-02-08T02:16:40.467" v="209"/>
          <ac:cxnSpMkLst>
            <pc:docMk/>
            <pc:sldMk cId="1617117025" sldId="732"/>
            <ac:cxnSpMk id="63" creationId="{43EF4E9A-52C3-4127-A590-738E84C0822C}"/>
          </ac:cxnSpMkLst>
        </pc:cxnChg>
        <pc:cxnChg chg="add mod">
          <ac:chgData name="Owen Noel Newton Fernando" userId="f932e6a7-513b-4f8f-b71e-1f37278898b3" providerId="ADAL" clId="{5A1E1CC4-B7BE-489D-8141-CB8C8D7D38B7}" dt="2021-02-08T02:16:52.691" v="312" actId="1036"/>
          <ac:cxnSpMkLst>
            <pc:docMk/>
            <pc:sldMk cId="1617117025" sldId="732"/>
            <ac:cxnSpMk id="66" creationId="{A314E7F1-CBCF-4B03-9DAD-0D54D032062B}"/>
          </ac:cxnSpMkLst>
        </pc:cxnChg>
        <pc:cxnChg chg="add mod">
          <ac:chgData name="Owen Noel Newton Fernando" userId="f932e6a7-513b-4f8f-b71e-1f37278898b3" providerId="ADAL" clId="{5A1E1CC4-B7BE-489D-8141-CB8C8D7D38B7}" dt="2021-02-08T02:16:52.691" v="312" actId="1036"/>
          <ac:cxnSpMkLst>
            <pc:docMk/>
            <pc:sldMk cId="1617117025" sldId="732"/>
            <ac:cxnSpMk id="67" creationId="{7DEAF978-CEA2-427B-A617-086C6FEB981B}"/>
          </ac:cxnSpMkLst>
        </pc:cxnChg>
        <pc:cxnChg chg="mod">
          <ac:chgData name="Owen Noel Newton Fernando" userId="f932e6a7-513b-4f8f-b71e-1f37278898b3" providerId="ADAL" clId="{5A1E1CC4-B7BE-489D-8141-CB8C8D7D38B7}" dt="2021-02-08T02:16:39.504" v="208" actId="478"/>
          <ac:cxnSpMkLst>
            <pc:docMk/>
            <pc:sldMk cId="1617117025" sldId="732"/>
            <ac:cxnSpMk id="120" creationId="{00000000-0000-0000-0000-000000000000}"/>
          </ac:cxnSpMkLst>
        </pc:cxnChg>
        <pc:cxnChg chg="mod">
          <ac:chgData name="Owen Noel Newton Fernando" userId="f932e6a7-513b-4f8f-b71e-1f37278898b3" providerId="ADAL" clId="{5A1E1CC4-B7BE-489D-8141-CB8C8D7D38B7}" dt="2021-02-08T02:16:39.504" v="208" actId="478"/>
          <ac:cxnSpMkLst>
            <pc:docMk/>
            <pc:sldMk cId="1617117025" sldId="732"/>
            <ac:cxnSpMk id="121" creationId="{00000000-0000-0000-0000-000000000000}"/>
          </ac:cxnSpMkLst>
        </pc:cxnChg>
        <pc:cxnChg chg="mod">
          <ac:chgData name="Owen Noel Newton Fernando" userId="f932e6a7-513b-4f8f-b71e-1f37278898b3" providerId="ADAL" clId="{5A1E1CC4-B7BE-489D-8141-CB8C8D7D38B7}" dt="2021-02-08T02:16:39.504" v="208" actId="478"/>
          <ac:cxnSpMkLst>
            <pc:docMk/>
            <pc:sldMk cId="1617117025" sldId="732"/>
            <ac:cxnSpMk id="122" creationId="{00000000-0000-0000-0000-000000000000}"/>
          </ac:cxnSpMkLst>
        </pc:cxnChg>
        <pc:cxnChg chg="mod">
          <ac:chgData name="Owen Noel Newton Fernando" userId="f932e6a7-513b-4f8f-b71e-1f37278898b3" providerId="ADAL" clId="{5A1E1CC4-B7BE-489D-8141-CB8C8D7D38B7}" dt="2021-02-08T02:16:39.504" v="208" actId="478"/>
          <ac:cxnSpMkLst>
            <pc:docMk/>
            <pc:sldMk cId="1617117025" sldId="732"/>
            <ac:cxnSpMk id="123" creationId="{00000000-0000-0000-0000-000000000000}"/>
          </ac:cxnSpMkLst>
        </pc:cxnChg>
        <pc:cxnChg chg="mod">
          <ac:chgData name="Owen Noel Newton Fernando" userId="f932e6a7-513b-4f8f-b71e-1f37278898b3" providerId="ADAL" clId="{5A1E1CC4-B7BE-489D-8141-CB8C8D7D38B7}" dt="2021-02-08T02:16:39.504" v="208" actId="478"/>
          <ac:cxnSpMkLst>
            <pc:docMk/>
            <pc:sldMk cId="1617117025" sldId="732"/>
            <ac:cxnSpMk id="124" creationId="{00000000-0000-0000-0000-000000000000}"/>
          </ac:cxnSpMkLst>
        </pc:cxnChg>
        <pc:cxnChg chg="mod">
          <ac:chgData name="Owen Noel Newton Fernando" userId="f932e6a7-513b-4f8f-b71e-1f37278898b3" providerId="ADAL" clId="{5A1E1CC4-B7BE-489D-8141-CB8C8D7D38B7}" dt="2021-02-08T02:16:39.504" v="208" actId="478"/>
          <ac:cxnSpMkLst>
            <pc:docMk/>
            <pc:sldMk cId="1617117025" sldId="732"/>
            <ac:cxnSpMk id="125" creationId="{00000000-0000-0000-0000-000000000000}"/>
          </ac:cxnSpMkLst>
        </pc:cxnChg>
        <pc:cxnChg chg="mod">
          <ac:chgData name="Owen Noel Newton Fernando" userId="f932e6a7-513b-4f8f-b71e-1f37278898b3" providerId="ADAL" clId="{5A1E1CC4-B7BE-489D-8141-CB8C8D7D38B7}" dt="2021-02-08T02:16:39.504" v="208" actId="478"/>
          <ac:cxnSpMkLst>
            <pc:docMk/>
            <pc:sldMk cId="1617117025" sldId="732"/>
            <ac:cxnSpMk id="126" creationId="{00000000-0000-0000-0000-000000000000}"/>
          </ac:cxnSpMkLst>
        </pc:cxnChg>
        <pc:cxnChg chg="mod">
          <ac:chgData name="Owen Noel Newton Fernando" userId="f932e6a7-513b-4f8f-b71e-1f37278898b3" providerId="ADAL" clId="{5A1E1CC4-B7BE-489D-8141-CB8C8D7D38B7}" dt="2021-02-08T02:16:39.504" v="208" actId="478"/>
          <ac:cxnSpMkLst>
            <pc:docMk/>
            <pc:sldMk cId="1617117025" sldId="732"/>
            <ac:cxnSpMk id="127" creationId="{00000000-0000-0000-0000-000000000000}"/>
          </ac:cxnSpMkLst>
        </pc:cxnChg>
      </pc:sldChg>
      <pc:sldChg chg="addSp delSp modSp mod">
        <pc:chgData name="Owen Noel Newton Fernando" userId="f932e6a7-513b-4f8f-b71e-1f37278898b3" providerId="ADAL" clId="{5A1E1CC4-B7BE-489D-8141-CB8C8D7D38B7}" dt="2021-02-08T01:43:05.763" v="207" actId="1037"/>
        <pc:sldMkLst>
          <pc:docMk/>
          <pc:sldMk cId="3047488082" sldId="733"/>
        </pc:sldMkLst>
        <pc:spChg chg="add del mod">
          <ac:chgData name="Owen Noel Newton Fernando" userId="f932e6a7-513b-4f8f-b71e-1f37278898b3" providerId="ADAL" clId="{5A1E1CC4-B7BE-489D-8141-CB8C8D7D38B7}" dt="2021-02-08T01:42:02.678" v="192"/>
          <ac:spMkLst>
            <pc:docMk/>
            <pc:sldMk cId="3047488082" sldId="733"/>
            <ac:spMk id="3" creationId="{4DD247E6-69E8-4A4B-B006-D399CBA2725C}"/>
          </ac:spMkLst>
        </pc:spChg>
        <pc:spChg chg="add mod">
          <ac:chgData name="Owen Noel Newton Fernando" userId="f932e6a7-513b-4f8f-b71e-1f37278898b3" providerId="ADAL" clId="{5A1E1CC4-B7BE-489D-8141-CB8C8D7D38B7}" dt="2021-02-08T01:42:31.356" v="197" actId="1035"/>
          <ac:spMkLst>
            <pc:docMk/>
            <pc:sldMk cId="3047488082" sldId="733"/>
            <ac:spMk id="5" creationId="{57F7D2B6-E53A-4456-8DE6-0F85489C8B73}"/>
          </ac:spMkLst>
        </pc:spChg>
        <pc:spChg chg="mod">
          <ac:chgData name="Owen Noel Newton Fernando" userId="f932e6a7-513b-4f8f-b71e-1f37278898b3" providerId="ADAL" clId="{5A1E1CC4-B7BE-489D-8141-CB8C8D7D38B7}" dt="2021-02-08T01:42:01.802" v="190" actId="14100"/>
          <ac:spMkLst>
            <pc:docMk/>
            <pc:sldMk cId="3047488082" sldId="733"/>
            <ac:spMk id="32" creationId="{00000000-0000-0000-0000-000000000000}"/>
          </ac:spMkLst>
        </pc:spChg>
        <pc:spChg chg="add mod">
          <ac:chgData name="Owen Noel Newton Fernando" userId="f932e6a7-513b-4f8f-b71e-1f37278898b3" providerId="ADAL" clId="{5A1E1CC4-B7BE-489D-8141-CB8C8D7D38B7}" dt="2021-02-08T01:42:39.837" v="199" actId="1076"/>
          <ac:spMkLst>
            <pc:docMk/>
            <pc:sldMk cId="3047488082" sldId="733"/>
            <ac:spMk id="62" creationId="{9F5D9F05-D24D-4216-9B8B-11243F879879}"/>
          </ac:spMkLst>
        </pc:spChg>
        <pc:spChg chg="add mod">
          <ac:chgData name="Owen Noel Newton Fernando" userId="f932e6a7-513b-4f8f-b71e-1f37278898b3" providerId="ADAL" clId="{5A1E1CC4-B7BE-489D-8141-CB8C8D7D38B7}" dt="2021-02-08T01:41:40.130" v="188" actId="1038"/>
          <ac:spMkLst>
            <pc:docMk/>
            <pc:sldMk cId="3047488082" sldId="733"/>
            <ac:spMk id="63" creationId="{7117D362-48CF-4DDE-B337-1EA17EC8692F}"/>
          </ac:spMkLst>
        </pc:spChg>
        <pc:spChg chg="add mod">
          <ac:chgData name="Owen Noel Newton Fernando" userId="f932e6a7-513b-4f8f-b71e-1f37278898b3" providerId="ADAL" clId="{5A1E1CC4-B7BE-489D-8141-CB8C8D7D38B7}" dt="2021-02-08T01:43:05.763" v="207" actId="1037"/>
          <ac:spMkLst>
            <pc:docMk/>
            <pc:sldMk cId="3047488082" sldId="733"/>
            <ac:spMk id="66" creationId="{FDC35CE8-8EFB-4CB7-B1A1-EAC84D6612E4}"/>
          </ac:spMkLst>
        </pc:spChg>
        <pc:cxnChg chg="add mod">
          <ac:chgData name="Owen Noel Newton Fernando" userId="f932e6a7-513b-4f8f-b71e-1f37278898b3" providerId="ADAL" clId="{5A1E1CC4-B7BE-489D-8141-CB8C8D7D38B7}" dt="2021-02-08T01:40:59.004" v="168" actId="1076"/>
          <ac:cxnSpMkLst>
            <pc:docMk/>
            <pc:sldMk cId="3047488082" sldId="733"/>
            <ac:cxnSpMk id="64" creationId="{161B25FC-B13D-4EFA-B96A-6E164B910587}"/>
          </ac:cxnSpMkLst>
        </pc:cxnChg>
        <pc:cxnChg chg="add mod">
          <ac:chgData name="Owen Noel Newton Fernando" userId="f932e6a7-513b-4f8f-b71e-1f37278898b3" providerId="ADAL" clId="{5A1E1CC4-B7BE-489D-8141-CB8C8D7D38B7}" dt="2021-02-08T01:41:12.270" v="170" actId="1076"/>
          <ac:cxnSpMkLst>
            <pc:docMk/>
            <pc:sldMk cId="3047488082" sldId="733"/>
            <ac:cxnSpMk id="65" creationId="{462B90DE-0679-4406-8D13-9701A84B8A19}"/>
          </ac:cxnSpMkLst>
        </pc:cxnChg>
      </pc:sldChg>
      <pc:sldChg chg="modSp add del mod modNotesTx">
        <pc:chgData name="Owen Noel Newton Fernando" userId="f932e6a7-513b-4f8f-b71e-1f37278898b3" providerId="ADAL" clId="{5A1E1CC4-B7BE-489D-8141-CB8C8D7D38B7}" dt="2021-02-07T15:10:31.309" v="145" actId="113"/>
        <pc:sldMkLst>
          <pc:docMk/>
          <pc:sldMk cId="1069730656" sldId="741"/>
        </pc:sldMkLst>
        <pc:spChg chg="mod">
          <ac:chgData name="Owen Noel Newton Fernando" userId="f932e6a7-513b-4f8f-b71e-1f37278898b3" providerId="ADAL" clId="{5A1E1CC4-B7BE-489D-8141-CB8C8D7D38B7}" dt="2021-02-07T15:10:31.309" v="145" actId="113"/>
          <ac:spMkLst>
            <pc:docMk/>
            <pc:sldMk cId="1069730656" sldId="741"/>
            <ac:spMk id="4" creationId="{00000000-0000-0000-0000-000000000000}"/>
          </ac:spMkLst>
        </pc:spChg>
      </pc:sldChg>
      <pc:sldChg chg="add del">
        <pc:chgData name="Owen Noel Newton Fernando" userId="f932e6a7-513b-4f8f-b71e-1f37278898b3" providerId="ADAL" clId="{5A1E1CC4-B7BE-489D-8141-CB8C8D7D38B7}" dt="2021-02-07T15:09:46.246" v="143" actId="22"/>
        <pc:sldMkLst>
          <pc:docMk/>
          <pc:sldMk cId="2814066597" sldId="742"/>
        </pc:sldMkLst>
      </pc:sldChg>
      <pc:sldChg chg="del">
        <pc:chgData name="Owen Noel Newton Fernando" userId="f932e6a7-513b-4f8f-b71e-1f37278898b3" providerId="ADAL" clId="{5A1E1CC4-B7BE-489D-8141-CB8C8D7D38B7}" dt="2021-02-07T15:11:16.098" v="149" actId="47"/>
        <pc:sldMkLst>
          <pc:docMk/>
          <pc:sldMk cId="3643494036" sldId="785"/>
        </pc:sldMkLst>
      </pc:sldChg>
      <pc:sldChg chg="del">
        <pc:chgData name="Owen Noel Newton Fernando" userId="f932e6a7-513b-4f8f-b71e-1f37278898b3" providerId="ADAL" clId="{5A1E1CC4-B7BE-489D-8141-CB8C8D7D38B7}" dt="2021-02-07T15:11:17.615" v="150" actId="47"/>
        <pc:sldMkLst>
          <pc:docMk/>
          <pc:sldMk cId="2371243467" sldId="786"/>
        </pc:sldMkLst>
      </pc:sldChg>
      <pc:sldChg chg="del">
        <pc:chgData name="Owen Noel Newton Fernando" userId="f932e6a7-513b-4f8f-b71e-1f37278898b3" providerId="ADAL" clId="{5A1E1CC4-B7BE-489D-8141-CB8C8D7D38B7}" dt="2021-02-07T15:11:19.123" v="151" actId="47"/>
        <pc:sldMkLst>
          <pc:docMk/>
          <pc:sldMk cId="3514116258" sldId="788"/>
        </pc:sldMkLst>
      </pc:sldChg>
      <pc:sldChg chg="del">
        <pc:chgData name="Owen Noel Newton Fernando" userId="f932e6a7-513b-4f8f-b71e-1f37278898b3" providerId="ADAL" clId="{5A1E1CC4-B7BE-489D-8141-CB8C8D7D38B7}" dt="2021-02-07T15:11:27.455" v="154" actId="47"/>
        <pc:sldMkLst>
          <pc:docMk/>
          <pc:sldMk cId="832140945" sldId="789"/>
        </pc:sldMkLst>
      </pc:sldChg>
      <pc:sldChg chg="del">
        <pc:chgData name="Owen Noel Newton Fernando" userId="f932e6a7-513b-4f8f-b71e-1f37278898b3" providerId="ADAL" clId="{5A1E1CC4-B7BE-489D-8141-CB8C8D7D38B7}" dt="2021-02-07T15:11:21.492" v="152" actId="47"/>
        <pc:sldMkLst>
          <pc:docMk/>
          <pc:sldMk cId="1127645007" sldId="790"/>
        </pc:sldMkLst>
      </pc:sldChg>
      <pc:sldChg chg="del">
        <pc:chgData name="Owen Noel Newton Fernando" userId="f932e6a7-513b-4f8f-b71e-1f37278898b3" providerId="ADAL" clId="{5A1E1CC4-B7BE-489D-8141-CB8C8D7D38B7}" dt="2021-02-07T15:11:22.549" v="153" actId="47"/>
        <pc:sldMkLst>
          <pc:docMk/>
          <pc:sldMk cId="3828378650" sldId="791"/>
        </pc:sldMkLst>
      </pc:sldChg>
      <pc:sldChg chg="del">
        <pc:chgData name="Owen Noel Newton Fernando" userId="f932e6a7-513b-4f8f-b71e-1f37278898b3" providerId="ADAL" clId="{5A1E1CC4-B7BE-489D-8141-CB8C8D7D38B7}" dt="2021-02-07T15:11:10.799" v="146" actId="47"/>
        <pc:sldMkLst>
          <pc:docMk/>
          <pc:sldMk cId="958479686" sldId="792"/>
        </pc:sldMkLst>
      </pc:sldChg>
      <pc:sldChg chg="del">
        <pc:chgData name="Owen Noel Newton Fernando" userId="f932e6a7-513b-4f8f-b71e-1f37278898b3" providerId="ADAL" clId="{5A1E1CC4-B7BE-489D-8141-CB8C8D7D38B7}" dt="2021-02-07T15:11:12.098" v="147" actId="47"/>
        <pc:sldMkLst>
          <pc:docMk/>
          <pc:sldMk cId="2516439549" sldId="793"/>
        </pc:sldMkLst>
      </pc:sldChg>
      <pc:sldChg chg="del">
        <pc:chgData name="Owen Noel Newton Fernando" userId="f932e6a7-513b-4f8f-b71e-1f37278898b3" providerId="ADAL" clId="{5A1E1CC4-B7BE-489D-8141-CB8C8D7D38B7}" dt="2021-02-07T15:11:13.495" v="148" actId="47"/>
        <pc:sldMkLst>
          <pc:docMk/>
          <pc:sldMk cId="3062643817" sldId="794"/>
        </pc:sldMkLst>
      </pc:sldChg>
      <pc:sldMasterChg chg="addSldLayout delSldLayout modSldLayout">
        <pc:chgData name="Owen Noel Newton Fernando" userId="f932e6a7-513b-4f8f-b71e-1f37278898b3" providerId="ADAL" clId="{5A1E1CC4-B7BE-489D-8141-CB8C8D7D38B7}" dt="2021-02-07T15:09:46.246" v="143" actId="22"/>
        <pc:sldMasterMkLst>
          <pc:docMk/>
          <pc:sldMasterMk cId="1685851809" sldId="2147483672"/>
        </pc:sldMasterMkLst>
        <pc:sldLayoutChg chg="del">
          <pc:chgData name="Owen Noel Newton Fernando" userId="f932e6a7-513b-4f8f-b71e-1f37278898b3" providerId="ADAL" clId="{5A1E1CC4-B7BE-489D-8141-CB8C8D7D38B7}" dt="2021-02-07T15:09:39.060" v="142" actId="2696"/>
          <pc:sldLayoutMkLst>
            <pc:docMk/>
            <pc:sldMasterMk cId="1685851809" sldId="2147483672"/>
            <pc:sldLayoutMk cId="3408237032" sldId="2147483711"/>
          </pc:sldLayoutMkLst>
        </pc:sldLayoutChg>
        <pc:sldLayoutChg chg="del">
          <pc:chgData name="Owen Noel Newton Fernando" userId="f932e6a7-513b-4f8f-b71e-1f37278898b3" providerId="ADAL" clId="{5A1E1CC4-B7BE-489D-8141-CB8C8D7D38B7}" dt="2021-02-07T15:09:39.060" v="142" actId="2696"/>
          <pc:sldLayoutMkLst>
            <pc:docMk/>
            <pc:sldMasterMk cId="1685851809" sldId="2147483672"/>
            <pc:sldLayoutMk cId="3408237032" sldId="2147483712"/>
          </pc:sldLayoutMkLst>
        </pc:sldLayoutChg>
        <pc:sldLayoutChg chg="add mod">
          <pc:chgData name="Owen Noel Newton Fernando" userId="f932e6a7-513b-4f8f-b71e-1f37278898b3" providerId="ADAL" clId="{5A1E1CC4-B7BE-489D-8141-CB8C8D7D38B7}" dt="2021-02-07T15:09:46.246" v="143" actId="22"/>
          <pc:sldLayoutMkLst>
            <pc:docMk/>
            <pc:sldMasterMk cId="1685851809" sldId="2147483672"/>
            <pc:sldLayoutMk cId="3660043668" sldId="2147483743"/>
          </pc:sldLayoutMkLst>
        </pc:sldLayoutChg>
        <pc:sldLayoutChg chg="add mod replId">
          <pc:chgData name="Owen Noel Newton Fernando" userId="f932e6a7-513b-4f8f-b71e-1f37278898b3" providerId="ADAL" clId="{5A1E1CC4-B7BE-489D-8141-CB8C8D7D38B7}" dt="2021-02-07T15:09:46.246" v="143" actId="22"/>
          <pc:sldLayoutMkLst>
            <pc:docMk/>
            <pc:sldMasterMk cId="1685851809" sldId="2147483672"/>
            <pc:sldLayoutMk cId="662076014" sldId="2147483744"/>
          </pc:sldLayoutMkLst>
        </pc:sldLayoutChg>
      </pc:sldMasterChg>
    </pc:docChg>
  </pc:docChgLst>
  <pc:docChgLst>
    <pc:chgData name="Owen Noel Newton Fernando" userId="f932e6a7-513b-4f8f-b71e-1f37278898b3" providerId="ADAL" clId="{63006751-C926-49AA-82D6-15D6EE38745C}"/>
    <pc:docChg chg="undo custSel addSld delSld modSld">
      <pc:chgData name="Owen Noel Newton Fernando" userId="f932e6a7-513b-4f8f-b71e-1f37278898b3" providerId="ADAL" clId="{63006751-C926-49AA-82D6-15D6EE38745C}" dt="2020-09-04T04:49:39.707" v="23"/>
      <pc:docMkLst>
        <pc:docMk/>
      </pc:docMkLst>
      <pc:sldChg chg="modSp mod">
        <pc:chgData name="Owen Noel Newton Fernando" userId="f932e6a7-513b-4f8f-b71e-1f37278898b3" providerId="ADAL" clId="{63006751-C926-49AA-82D6-15D6EE38745C}" dt="2020-09-04T04:34:51.357" v="5" actId="6549"/>
        <pc:sldMkLst>
          <pc:docMk/>
          <pc:sldMk cId="2678761711" sldId="783"/>
        </pc:sldMkLst>
        <pc:spChg chg="mod">
          <ac:chgData name="Owen Noel Newton Fernando" userId="f932e6a7-513b-4f8f-b71e-1f37278898b3" providerId="ADAL" clId="{63006751-C926-49AA-82D6-15D6EE38745C}" dt="2020-09-04T04:34:51.357" v="5" actId="6549"/>
          <ac:spMkLst>
            <pc:docMk/>
            <pc:sldMk cId="2678761711" sldId="783"/>
            <ac:spMk id="8" creationId="{00000000-0000-0000-0000-000000000000}"/>
          </ac:spMkLst>
        </pc:spChg>
      </pc:sldChg>
      <pc:sldChg chg="add">
        <pc:chgData name="Owen Noel Newton Fernando" userId="f932e6a7-513b-4f8f-b71e-1f37278898b3" providerId="ADAL" clId="{63006751-C926-49AA-82D6-15D6EE38745C}" dt="2020-09-04T04:33:45.304" v="0"/>
        <pc:sldMkLst>
          <pc:docMk/>
          <pc:sldMk cId="3643494036" sldId="785"/>
        </pc:sldMkLst>
      </pc:sldChg>
      <pc:sldChg chg="add">
        <pc:chgData name="Owen Noel Newton Fernando" userId="f932e6a7-513b-4f8f-b71e-1f37278898b3" providerId="ADAL" clId="{63006751-C926-49AA-82D6-15D6EE38745C}" dt="2020-09-04T04:33:45.304" v="0"/>
        <pc:sldMkLst>
          <pc:docMk/>
          <pc:sldMk cId="2371243467" sldId="786"/>
        </pc:sldMkLst>
      </pc:sldChg>
      <pc:sldChg chg="add del">
        <pc:chgData name="Owen Noel Newton Fernando" userId="f932e6a7-513b-4f8f-b71e-1f37278898b3" providerId="ADAL" clId="{63006751-C926-49AA-82D6-15D6EE38745C}" dt="2020-09-04T04:41:40.483" v="9" actId="47"/>
        <pc:sldMkLst>
          <pc:docMk/>
          <pc:sldMk cId="844162792" sldId="787"/>
        </pc:sldMkLst>
      </pc:sldChg>
      <pc:sldChg chg="add modAnim">
        <pc:chgData name="Owen Noel Newton Fernando" userId="f932e6a7-513b-4f8f-b71e-1f37278898b3" providerId="ADAL" clId="{63006751-C926-49AA-82D6-15D6EE38745C}" dt="2020-09-04T04:48:51.665" v="22"/>
        <pc:sldMkLst>
          <pc:docMk/>
          <pc:sldMk cId="3514116258" sldId="788"/>
        </pc:sldMkLst>
      </pc:sldChg>
      <pc:sldChg chg="add">
        <pc:chgData name="Owen Noel Newton Fernando" userId="f932e6a7-513b-4f8f-b71e-1f37278898b3" providerId="ADAL" clId="{63006751-C926-49AA-82D6-15D6EE38745C}" dt="2020-09-04T04:38:56.001" v="8"/>
        <pc:sldMkLst>
          <pc:docMk/>
          <pc:sldMk cId="832140945" sldId="789"/>
        </pc:sldMkLst>
      </pc:sldChg>
      <pc:sldChg chg="add">
        <pc:chgData name="Owen Noel Newton Fernando" userId="f932e6a7-513b-4f8f-b71e-1f37278898b3" providerId="ADAL" clId="{63006751-C926-49AA-82D6-15D6EE38745C}" dt="2020-09-04T04:41:45.540" v="10"/>
        <pc:sldMkLst>
          <pc:docMk/>
          <pc:sldMk cId="1127645007" sldId="790"/>
        </pc:sldMkLst>
      </pc:sldChg>
      <pc:sldChg chg="add">
        <pc:chgData name="Owen Noel Newton Fernando" userId="f932e6a7-513b-4f8f-b71e-1f37278898b3" providerId="ADAL" clId="{63006751-C926-49AA-82D6-15D6EE38745C}" dt="2020-09-04T04:42:45.704" v="11"/>
        <pc:sldMkLst>
          <pc:docMk/>
          <pc:sldMk cId="3828378650" sldId="791"/>
        </pc:sldMkLst>
      </pc:sldChg>
      <pc:sldChg chg="add del">
        <pc:chgData name="Owen Noel Newton Fernando" userId="f932e6a7-513b-4f8f-b71e-1f37278898b3" providerId="ADAL" clId="{63006751-C926-49AA-82D6-15D6EE38745C}" dt="2020-09-04T04:44:10.274" v="13" actId="2696"/>
        <pc:sldMkLst>
          <pc:docMk/>
          <pc:sldMk cId="524840162" sldId="792"/>
        </pc:sldMkLst>
      </pc:sldChg>
      <pc:sldChg chg="add modAnim">
        <pc:chgData name="Owen Noel Newton Fernando" userId="f932e6a7-513b-4f8f-b71e-1f37278898b3" providerId="ADAL" clId="{63006751-C926-49AA-82D6-15D6EE38745C}" dt="2020-09-04T04:45:40.871" v="16"/>
        <pc:sldMkLst>
          <pc:docMk/>
          <pc:sldMk cId="958479686" sldId="792"/>
        </pc:sldMkLst>
      </pc:sldChg>
      <pc:sldChg chg="add modAnim">
        <pc:chgData name="Owen Noel Newton Fernando" userId="f932e6a7-513b-4f8f-b71e-1f37278898b3" providerId="ADAL" clId="{63006751-C926-49AA-82D6-15D6EE38745C}" dt="2020-09-04T04:49:39.707" v="23"/>
        <pc:sldMkLst>
          <pc:docMk/>
          <pc:sldMk cId="2516439549" sldId="793"/>
        </pc:sldMkLst>
      </pc:sldChg>
      <pc:sldChg chg="add del">
        <pc:chgData name="Owen Noel Newton Fernando" userId="f932e6a7-513b-4f8f-b71e-1f37278898b3" providerId="ADAL" clId="{63006751-C926-49AA-82D6-15D6EE38745C}" dt="2020-09-04T04:44:10.274" v="13" actId="2696"/>
        <pc:sldMkLst>
          <pc:docMk/>
          <pc:sldMk cId="3569802355" sldId="793"/>
        </pc:sldMkLst>
      </pc:sldChg>
      <pc:sldChg chg="add del">
        <pc:chgData name="Owen Noel Newton Fernando" userId="f932e6a7-513b-4f8f-b71e-1f37278898b3" providerId="ADAL" clId="{63006751-C926-49AA-82D6-15D6EE38745C}" dt="2020-09-04T04:44:10.274" v="13" actId="2696"/>
        <pc:sldMkLst>
          <pc:docMk/>
          <pc:sldMk cId="291064276" sldId="794"/>
        </pc:sldMkLst>
      </pc:sldChg>
      <pc:sldChg chg="add modAnim">
        <pc:chgData name="Owen Noel Newton Fernando" userId="f932e6a7-513b-4f8f-b71e-1f37278898b3" providerId="ADAL" clId="{63006751-C926-49AA-82D6-15D6EE38745C}" dt="2020-09-04T04:46:29.579" v="18"/>
        <pc:sldMkLst>
          <pc:docMk/>
          <pc:sldMk cId="3062643817" sldId="794"/>
        </pc:sldMkLst>
      </pc:sldChg>
    </pc:docChg>
  </pc:docChgLst>
  <pc:docChgLst>
    <pc:chgData name="#JESSICA KEE SI JIA#" userId="2c6c4c4d-647b-4fc6-90cf-c043bc4277d9" providerId="ADAL" clId="{365F451C-55EC-4BD5-8EFE-B906173ADBC4}"/>
    <pc:docChg chg="undo redo custSel addSld delSld modSld sldOrd">
      <pc:chgData name="#JESSICA KEE SI JIA#" userId="2c6c4c4d-647b-4fc6-90cf-c043bc4277d9" providerId="ADAL" clId="{365F451C-55EC-4BD5-8EFE-B906173ADBC4}" dt="2021-06-23T06:53:28.921" v="4345" actId="207"/>
      <pc:docMkLst>
        <pc:docMk/>
      </pc:docMkLst>
      <pc:sldChg chg="modSp mod modShow">
        <pc:chgData name="#JESSICA KEE SI JIA#" userId="2c6c4c4d-647b-4fc6-90cf-c043bc4277d9" providerId="ADAL" clId="{365F451C-55EC-4BD5-8EFE-B906173ADBC4}" dt="2021-06-22T07:42:19.458" v="2058" actId="729"/>
        <pc:sldMkLst>
          <pc:docMk/>
          <pc:sldMk cId="2307983736" sldId="723"/>
        </pc:sldMkLst>
        <pc:spChg chg="mod">
          <ac:chgData name="#JESSICA KEE SI JIA#" userId="2c6c4c4d-647b-4fc6-90cf-c043bc4277d9" providerId="ADAL" clId="{365F451C-55EC-4BD5-8EFE-B906173ADBC4}" dt="2021-06-22T05:24:46.533" v="260" actId="14100"/>
          <ac:spMkLst>
            <pc:docMk/>
            <pc:sldMk cId="2307983736" sldId="723"/>
            <ac:spMk id="34"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35"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36"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37"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38"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39"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40"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41"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42"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43" creationId="{00000000-0000-0000-0000-000000000000}"/>
          </ac:spMkLst>
        </pc:spChg>
        <pc:spChg chg="mod">
          <ac:chgData name="#JESSICA KEE SI JIA#" userId="2c6c4c4d-647b-4fc6-90cf-c043bc4277d9" providerId="ADAL" clId="{365F451C-55EC-4BD5-8EFE-B906173ADBC4}" dt="2021-06-22T05:24:45.697" v="259" actId="1035"/>
          <ac:spMkLst>
            <pc:docMk/>
            <pc:sldMk cId="2307983736" sldId="723"/>
            <ac:spMk id="44" creationId="{00000000-0000-0000-0000-000000000000}"/>
          </ac:spMkLst>
        </pc:spChg>
      </pc:sldChg>
      <pc:sldChg chg="mod modShow">
        <pc:chgData name="#JESSICA KEE SI JIA#" userId="2c6c4c4d-647b-4fc6-90cf-c043bc4277d9" providerId="ADAL" clId="{365F451C-55EC-4BD5-8EFE-B906173ADBC4}" dt="2021-06-22T07:42:19.458" v="2058" actId="729"/>
        <pc:sldMkLst>
          <pc:docMk/>
          <pc:sldMk cId="4284867378" sldId="724"/>
        </pc:sldMkLst>
      </pc:sldChg>
      <pc:sldChg chg="mod modShow">
        <pc:chgData name="#JESSICA KEE SI JIA#" userId="2c6c4c4d-647b-4fc6-90cf-c043bc4277d9" providerId="ADAL" clId="{365F451C-55EC-4BD5-8EFE-B906173ADBC4}" dt="2021-06-22T07:42:19.458" v="2058" actId="729"/>
        <pc:sldMkLst>
          <pc:docMk/>
          <pc:sldMk cId="4097725234" sldId="725"/>
        </pc:sldMkLst>
      </pc:sldChg>
      <pc:sldChg chg="mod modShow">
        <pc:chgData name="#JESSICA KEE SI JIA#" userId="2c6c4c4d-647b-4fc6-90cf-c043bc4277d9" providerId="ADAL" clId="{365F451C-55EC-4BD5-8EFE-B906173ADBC4}" dt="2021-06-22T07:42:19.458" v="2058" actId="729"/>
        <pc:sldMkLst>
          <pc:docMk/>
          <pc:sldMk cId="1716071346" sldId="726"/>
        </pc:sldMkLst>
      </pc:sldChg>
      <pc:sldChg chg="addSp modSp mod modAnim">
        <pc:chgData name="#JESSICA KEE SI JIA#" userId="2c6c4c4d-647b-4fc6-90cf-c043bc4277d9" providerId="ADAL" clId="{365F451C-55EC-4BD5-8EFE-B906173ADBC4}" dt="2021-06-22T08:06:22.491" v="2126" actId="1036"/>
        <pc:sldMkLst>
          <pc:docMk/>
          <pc:sldMk cId="165663174" sldId="736"/>
        </pc:sldMkLst>
        <pc:spChg chg="mod">
          <ac:chgData name="#JESSICA KEE SI JIA#" userId="2c6c4c4d-647b-4fc6-90cf-c043bc4277d9" providerId="ADAL" clId="{365F451C-55EC-4BD5-8EFE-B906173ADBC4}" dt="2021-06-22T08:05:52.754" v="2075" actId="14100"/>
          <ac:spMkLst>
            <pc:docMk/>
            <pc:sldMk cId="165663174" sldId="736"/>
            <ac:spMk id="4"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47"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48"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49"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50"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51"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54"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55" creationId="{00000000-0000-0000-0000-000000000000}"/>
          </ac:spMkLst>
        </pc:spChg>
        <pc:spChg chg="mod">
          <ac:chgData name="#JESSICA KEE SI JIA#" userId="2c6c4c4d-647b-4fc6-90cf-c043bc4277d9" providerId="ADAL" clId="{365F451C-55EC-4BD5-8EFE-B906173ADBC4}" dt="2021-06-22T08:06:14.101" v="2110" actId="1036"/>
          <ac:spMkLst>
            <pc:docMk/>
            <pc:sldMk cId="165663174" sldId="736"/>
            <ac:spMk id="56" creationId="{00000000-0000-0000-0000-000000000000}"/>
          </ac:spMkLst>
        </pc:spChg>
        <pc:spChg chg="add mod">
          <ac:chgData name="#JESSICA KEE SI JIA#" userId="2c6c4c4d-647b-4fc6-90cf-c043bc4277d9" providerId="ADAL" clId="{365F451C-55EC-4BD5-8EFE-B906173ADBC4}" dt="2021-06-22T08:06:22.491" v="2126" actId="1036"/>
          <ac:spMkLst>
            <pc:docMk/>
            <pc:sldMk cId="165663174" sldId="736"/>
            <ac:spMk id="58" creationId="{176477EA-C0CE-4B0C-9C58-2A9A1CC8F053}"/>
          </ac:spMkLst>
        </pc:spChg>
        <pc:cxnChg chg="mod">
          <ac:chgData name="#JESSICA KEE SI JIA#" userId="2c6c4c4d-647b-4fc6-90cf-c043bc4277d9" providerId="ADAL" clId="{365F451C-55EC-4BD5-8EFE-B906173ADBC4}" dt="2021-06-22T08:06:14.101" v="2110" actId="1036"/>
          <ac:cxnSpMkLst>
            <pc:docMk/>
            <pc:sldMk cId="165663174" sldId="736"/>
            <ac:cxnSpMk id="52" creationId="{00000000-0000-0000-0000-000000000000}"/>
          </ac:cxnSpMkLst>
        </pc:cxnChg>
        <pc:cxnChg chg="mod">
          <ac:chgData name="#JESSICA KEE SI JIA#" userId="2c6c4c4d-647b-4fc6-90cf-c043bc4277d9" providerId="ADAL" clId="{365F451C-55EC-4BD5-8EFE-B906173ADBC4}" dt="2021-06-22T08:06:14.101" v="2110" actId="1036"/>
          <ac:cxnSpMkLst>
            <pc:docMk/>
            <pc:sldMk cId="165663174" sldId="736"/>
            <ac:cxnSpMk id="53" creationId="{00000000-0000-0000-0000-000000000000}"/>
          </ac:cxnSpMkLst>
        </pc:cxnChg>
        <pc:cxnChg chg="mod">
          <ac:chgData name="#JESSICA KEE SI JIA#" userId="2c6c4c4d-647b-4fc6-90cf-c043bc4277d9" providerId="ADAL" clId="{365F451C-55EC-4BD5-8EFE-B906173ADBC4}" dt="2021-06-22T08:06:14.101" v="2110" actId="1036"/>
          <ac:cxnSpMkLst>
            <pc:docMk/>
            <pc:sldMk cId="165663174" sldId="736"/>
            <ac:cxnSpMk id="57" creationId="{00000000-0000-0000-0000-000000000000}"/>
          </ac:cxnSpMkLst>
        </pc:cxnChg>
      </pc:sldChg>
      <pc:sldChg chg="addSp delSp modSp mod modTransition delAnim modAnim">
        <pc:chgData name="#JESSICA KEE SI JIA#" userId="2c6c4c4d-647b-4fc6-90cf-c043bc4277d9" providerId="ADAL" clId="{365F451C-55EC-4BD5-8EFE-B906173ADBC4}" dt="2021-06-23T05:10:31.814" v="2654" actId="20577"/>
        <pc:sldMkLst>
          <pc:docMk/>
          <pc:sldMk cId="1699942547" sldId="737"/>
        </pc:sldMkLst>
        <pc:spChg chg="mod">
          <ac:chgData name="#JESSICA KEE SI JIA#" userId="2c6c4c4d-647b-4fc6-90cf-c043bc4277d9" providerId="ADAL" clId="{365F451C-55EC-4BD5-8EFE-B906173ADBC4}" dt="2021-06-23T05:10:31.814" v="2654" actId="20577"/>
          <ac:spMkLst>
            <pc:docMk/>
            <pc:sldMk cId="1699942547" sldId="737"/>
            <ac:spMk id="2" creationId="{00000000-0000-0000-0000-000000000000}"/>
          </ac:spMkLst>
        </pc:spChg>
        <pc:spChg chg="del">
          <ac:chgData name="#JESSICA KEE SI JIA#" userId="2c6c4c4d-647b-4fc6-90cf-c043bc4277d9" providerId="ADAL" clId="{365F451C-55EC-4BD5-8EFE-B906173ADBC4}" dt="2021-06-22T08:07:20.293" v="2127" actId="478"/>
          <ac:spMkLst>
            <pc:docMk/>
            <pc:sldMk cId="1699942547" sldId="737"/>
            <ac:spMk id="4" creationId="{00000000-0000-0000-0000-000000000000}"/>
          </ac:spMkLst>
        </pc:spChg>
        <pc:spChg chg="del">
          <ac:chgData name="#JESSICA KEE SI JIA#" userId="2c6c4c4d-647b-4fc6-90cf-c043bc4277d9" providerId="ADAL" clId="{365F451C-55EC-4BD5-8EFE-B906173ADBC4}" dt="2021-06-22T08:07:43.737" v="2137" actId="478"/>
          <ac:spMkLst>
            <pc:docMk/>
            <pc:sldMk cId="1699942547" sldId="737"/>
            <ac:spMk id="5" creationId="{00000000-0000-0000-0000-000000000000}"/>
          </ac:spMkLst>
        </pc:spChg>
        <pc:spChg chg="del">
          <ac:chgData name="#JESSICA KEE SI JIA#" userId="2c6c4c4d-647b-4fc6-90cf-c043bc4277d9" providerId="ADAL" clId="{365F451C-55EC-4BD5-8EFE-B906173ADBC4}" dt="2021-06-22T08:07:40.170" v="2135" actId="478"/>
          <ac:spMkLst>
            <pc:docMk/>
            <pc:sldMk cId="1699942547" sldId="737"/>
            <ac:spMk id="47" creationId="{00000000-0000-0000-0000-000000000000}"/>
          </ac:spMkLst>
        </pc:spChg>
        <pc:spChg chg="del">
          <ac:chgData name="#JESSICA KEE SI JIA#" userId="2c6c4c4d-647b-4fc6-90cf-c043bc4277d9" providerId="ADAL" clId="{365F451C-55EC-4BD5-8EFE-B906173ADBC4}" dt="2021-06-22T08:07:42.040" v="2136" actId="478"/>
          <ac:spMkLst>
            <pc:docMk/>
            <pc:sldMk cId="1699942547" sldId="737"/>
            <ac:spMk id="48" creationId="{00000000-0000-0000-0000-000000000000}"/>
          </ac:spMkLst>
        </pc:spChg>
        <pc:spChg chg="add mod">
          <ac:chgData name="#JESSICA KEE SI JIA#" userId="2c6c4c4d-647b-4fc6-90cf-c043bc4277d9" providerId="ADAL" clId="{365F451C-55EC-4BD5-8EFE-B906173ADBC4}" dt="2021-06-22T08:13:38.951" v="2264" actId="113"/>
          <ac:spMkLst>
            <pc:docMk/>
            <pc:sldMk cId="1699942547" sldId="737"/>
            <ac:spMk id="51" creationId="{62DAA561-B2DA-4DBE-8FF0-1D65D96B4BD0}"/>
          </ac:spMkLst>
        </pc:spChg>
        <pc:spChg chg="add mod">
          <ac:chgData name="#JESSICA KEE SI JIA#" userId="2c6c4c4d-647b-4fc6-90cf-c043bc4277d9" providerId="ADAL" clId="{365F451C-55EC-4BD5-8EFE-B906173ADBC4}" dt="2021-06-22T08:12:34.076" v="2238" actId="14100"/>
          <ac:spMkLst>
            <pc:docMk/>
            <pc:sldMk cId="1699942547" sldId="737"/>
            <ac:spMk id="53" creationId="{F39E9AEB-D0D7-4EBC-8089-872B327804CF}"/>
          </ac:spMkLst>
        </pc:spChg>
        <pc:spChg chg="add mod">
          <ac:chgData name="#JESSICA KEE SI JIA#" userId="2c6c4c4d-647b-4fc6-90cf-c043bc4277d9" providerId="ADAL" clId="{365F451C-55EC-4BD5-8EFE-B906173ADBC4}" dt="2021-06-22T08:17:11.586" v="2309" actId="1037"/>
          <ac:spMkLst>
            <pc:docMk/>
            <pc:sldMk cId="1699942547" sldId="737"/>
            <ac:spMk id="55" creationId="{84085B94-58FD-494B-9919-79363F9C6635}"/>
          </ac:spMkLst>
        </pc:spChg>
        <pc:spChg chg="add mod">
          <ac:chgData name="#JESSICA KEE SI JIA#" userId="2c6c4c4d-647b-4fc6-90cf-c043bc4277d9" providerId="ADAL" clId="{365F451C-55EC-4BD5-8EFE-B906173ADBC4}" dt="2021-06-22T08:14:29.886" v="2278" actId="207"/>
          <ac:spMkLst>
            <pc:docMk/>
            <pc:sldMk cId="1699942547" sldId="737"/>
            <ac:spMk id="56" creationId="{876AA582-38A0-4EA9-BC98-F2B4F5214564}"/>
          </ac:spMkLst>
        </pc:spChg>
        <pc:spChg chg="add mod">
          <ac:chgData name="#JESSICA KEE SI JIA#" userId="2c6c4c4d-647b-4fc6-90cf-c043bc4277d9" providerId="ADAL" clId="{365F451C-55EC-4BD5-8EFE-B906173ADBC4}" dt="2021-06-22T08:17:14.386" v="2310" actId="1076"/>
          <ac:spMkLst>
            <pc:docMk/>
            <pc:sldMk cId="1699942547" sldId="737"/>
            <ac:spMk id="57" creationId="{E35460C6-13DE-4E6A-9D5D-90F3BC7F4D82}"/>
          </ac:spMkLst>
        </pc:spChg>
        <pc:spChg chg="add mod">
          <ac:chgData name="#JESSICA KEE SI JIA#" userId="2c6c4c4d-647b-4fc6-90cf-c043bc4277d9" providerId="ADAL" clId="{365F451C-55EC-4BD5-8EFE-B906173ADBC4}" dt="2021-06-22T08:22:00.930" v="2362" actId="1076"/>
          <ac:spMkLst>
            <pc:docMk/>
            <pc:sldMk cId="1699942547" sldId="737"/>
            <ac:spMk id="71" creationId="{E2233F3C-C4DC-439A-A83D-F742E98ED52E}"/>
          </ac:spMkLst>
        </pc:spChg>
        <pc:spChg chg="add mod">
          <ac:chgData name="#JESSICA KEE SI JIA#" userId="2c6c4c4d-647b-4fc6-90cf-c043bc4277d9" providerId="ADAL" clId="{365F451C-55EC-4BD5-8EFE-B906173ADBC4}" dt="2021-06-22T08:22:00.930" v="2362" actId="1076"/>
          <ac:spMkLst>
            <pc:docMk/>
            <pc:sldMk cId="1699942547" sldId="737"/>
            <ac:spMk id="72" creationId="{36DD1434-7728-46D5-831B-8AB4DD090036}"/>
          </ac:spMkLst>
        </pc:spChg>
        <pc:spChg chg="add del mod">
          <ac:chgData name="#JESSICA KEE SI JIA#" userId="2c6c4c4d-647b-4fc6-90cf-c043bc4277d9" providerId="ADAL" clId="{365F451C-55EC-4BD5-8EFE-B906173ADBC4}" dt="2021-06-22T08:22:29.069" v="2368" actId="478"/>
          <ac:spMkLst>
            <pc:docMk/>
            <pc:sldMk cId="1699942547" sldId="737"/>
            <ac:spMk id="73" creationId="{F0B29A9B-05A4-4C59-90D8-C0DA7F45BA60}"/>
          </ac:spMkLst>
        </pc:spChg>
        <pc:spChg chg="add del mod">
          <ac:chgData name="#JESSICA KEE SI JIA#" userId="2c6c4c4d-647b-4fc6-90cf-c043bc4277d9" providerId="ADAL" clId="{365F451C-55EC-4BD5-8EFE-B906173ADBC4}" dt="2021-06-22T08:22:29.069" v="2368" actId="478"/>
          <ac:spMkLst>
            <pc:docMk/>
            <pc:sldMk cId="1699942547" sldId="737"/>
            <ac:spMk id="74" creationId="{5E39B3F7-DA9A-48C7-BB6C-3B1F2E7E2F22}"/>
          </ac:spMkLst>
        </pc:spChg>
        <pc:spChg chg="add del mod">
          <ac:chgData name="#JESSICA KEE SI JIA#" userId="2c6c4c4d-647b-4fc6-90cf-c043bc4277d9" providerId="ADAL" clId="{365F451C-55EC-4BD5-8EFE-B906173ADBC4}" dt="2021-06-22T08:22:29.069" v="2368" actId="478"/>
          <ac:spMkLst>
            <pc:docMk/>
            <pc:sldMk cId="1699942547" sldId="737"/>
            <ac:spMk id="75" creationId="{E59F5814-A9EA-4085-9D34-37C1C51F36E5}"/>
          </ac:spMkLst>
        </pc:spChg>
        <pc:spChg chg="add del mod">
          <ac:chgData name="#JESSICA KEE SI JIA#" userId="2c6c4c4d-647b-4fc6-90cf-c043bc4277d9" providerId="ADAL" clId="{365F451C-55EC-4BD5-8EFE-B906173ADBC4}" dt="2021-06-22T08:22:29.069" v="2368" actId="478"/>
          <ac:spMkLst>
            <pc:docMk/>
            <pc:sldMk cId="1699942547" sldId="737"/>
            <ac:spMk id="76" creationId="{054295BC-D1B2-46C6-8AB7-92498774D141}"/>
          </ac:spMkLst>
        </pc:spChg>
        <pc:spChg chg="add del mod">
          <ac:chgData name="#JESSICA KEE SI JIA#" userId="2c6c4c4d-647b-4fc6-90cf-c043bc4277d9" providerId="ADAL" clId="{365F451C-55EC-4BD5-8EFE-B906173ADBC4}" dt="2021-06-22T08:22:09.587" v="2363" actId="478"/>
          <ac:spMkLst>
            <pc:docMk/>
            <pc:sldMk cId="1699942547" sldId="737"/>
            <ac:spMk id="77" creationId="{341EE323-358C-4B2C-8C7F-FC4B841FF8C5}"/>
          </ac:spMkLst>
        </pc:spChg>
        <pc:spChg chg="add del mod">
          <ac:chgData name="#JESSICA KEE SI JIA#" userId="2c6c4c4d-647b-4fc6-90cf-c043bc4277d9" providerId="ADAL" clId="{365F451C-55EC-4BD5-8EFE-B906173ADBC4}" dt="2021-06-22T08:22:09.587" v="2363" actId="478"/>
          <ac:spMkLst>
            <pc:docMk/>
            <pc:sldMk cId="1699942547" sldId="737"/>
            <ac:spMk id="78" creationId="{FFF96A2D-B274-4972-AF2D-42E407C92AB9}"/>
          </ac:spMkLst>
        </pc:spChg>
        <pc:spChg chg="add del mod">
          <ac:chgData name="#JESSICA KEE SI JIA#" userId="2c6c4c4d-647b-4fc6-90cf-c043bc4277d9" providerId="ADAL" clId="{365F451C-55EC-4BD5-8EFE-B906173ADBC4}" dt="2021-06-22T08:22:09.587" v="2363" actId="478"/>
          <ac:spMkLst>
            <pc:docMk/>
            <pc:sldMk cId="1699942547" sldId="737"/>
            <ac:spMk id="79" creationId="{E051CAAB-3D65-4DC4-83DD-F617D7B0C244}"/>
          </ac:spMkLst>
        </pc:spChg>
        <pc:spChg chg="add del mod">
          <ac:chgData name="#JESSICA KEE SI JIA#" userId="2c6c4c4d-647b-4fc6-90cf-c043bc4277d9" providerId="ADAL" clId="{365F451C-55EC-4BD5-8EFE-B906173ADBC4}" dt="2021-06-22T08:22:09.587" v="2363" actId="478"/>
          <ac:spMkLst>
            <pc:docMk/>
            <pc:sldMk cId="1699942547" sldId="737"/>
            <ac:spMk id="80" creationId="{F9BC29C2-A6F5-4326-9424-010A3B011CFD}"/>
          </ac:spMkLst>
        </pc:spChg>
        <pc:spChg chg="add del mod">
          <ac:chgData name="#JESSICA KEE SI JIA#" userId="2c6c4c4d-647b-4fc6-90cf-c043bc4277d9" providerId="ADAL" clId="{365F451C-55EC-4BD5-8EFE-B906173ADBC4}" dt="2021-06-22T08:22:09.587" v="2363" actId="478"/>
          <ac:spMkLst>
            <pc:docMk/>
            <pc:sldMk cId="1699942547" sldId="737"/>
            <ac:spMk id="81" creationId="{4AA9BBBB-1BAB-47DD-B7D3-1C313BEF9361}"/>
          </ac:spMkLst>
        </pc:spChg>
        <pc:spChg chg="del mod">
          <ac:chgData name="#JESSICA KEE SI JIA#" userId="2c6c4c4d-647b-4fc6-90cf-c043bc4277d9" providerId="ADAL" clId="{365F451C-55EC-4BD5-8EFE-B906173ADBC4}" dt="2021-06-22T08:17:50.542" v="2317" actId="478"/>
          <ac:spMkLst>
            <pc:docMk/>
            <pc:sldMk cId="1699942547" sldId="737"/>
            <ac:spMk id="122" creationId="{00000000-0000-0000-0000-000000000000}"/>
          </ac:spMkLst>
        </pc:spChg>
        <pc:spChg chg="del mod">
          <ac:chgData name="#JESSICA KEE SI JIA#" userId="2c6c4c4d-647b-4fc6-90cf-c043bc4277d9" providerId="ADAL" clId="{365F451C-55EC-4BD5-8EFE-B906173ADBC4}" dt="2021-06-22T08:17:01.118" v="2299" actId="478"/>
          <ac:spMkLst>
            <pc:docMk/>
            <pc:sldMk cId="1699942547" sldId="737"/>
            <ac:spMk id="123" creationId="{00000000-0000-0000-0000-000000000000}"/>
          </ac:spMkLst>
        </pc:spChg>
        <pc:spChg chg="del mod">
          <ac:chgData name="#JESSICA KEE SI JIA#" userId="2c6c4c4d-647b-4fc6-90cf-c043bc4277d9" providerId="ADAL" clId="{365F451C-55EC-4BD5-8EFE-B906173ADBC4}" dt="2021-06-22T08:16:59.789" v="2298" actId="478"/>
          <ac:spMkLst>
            <pc:docMk/>
            <pc:sldMk cId="1699942547" sldId="737"/>
            <ac:spMk id="124"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25"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26"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27"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28"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50"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51"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52"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53"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54"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55"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56"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57"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58"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59"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60"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61"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62"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63"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64"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65"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66"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67"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68"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69" creationId="{00000000-0000-0000-0000-000000000000}"/>
          </ac:spMkLst>
        </pc:spChg>
        <pc:spChg chg="mod">
          <ac:chgData name="#JESSICA KEE SI JIA#" userId="2c6c4c4d-647b-4fc6-90cf-c043bc4277d9" providerId="ADAL" clId="{365F451C-55EC-4BD5-8EFE-B906173ADBC4}" dt="2021-06-22T08:17:54.996" v="2318" actId="207"/>
          <ac:spMkLst>
            <pc:docMk/>
            <pc:sldMk cId="1699942547" sldId="737"/>
            <ac:spMk id="170" creationId="{00000000-0000-0000-0000-000000000000}"/>
          </ac:spMkLst>
        </pc:spChg>
        <pc:spChg chg="mod">
          <ac:chgData name="#JESSICA KEE SI JIA#" userId="2c6c4c4d-647b-4fc6-90cf-c043bc4277d9" providerId="ADAL" clId="{365F451C-55EC-4BD5-8EFE-B906173ADBC4}" dt="2021-06-22T08:19:28.460" v="2333" actId="207"/>
          <ac:spMkLst>
            <pc:docMk/>
            <pc:sldMk cId="1699942547" sldId="737"/>
            <ac:spMk id="171" creationId="{00000000-0000-0000-0000-000000000000}"/>
          </ac:spMkLst>
        </pc:spChg>
        <pc:spChg chg="del mod">
          <ac:chgData name="#JESSICA KEE SI JIA#" userId="2c6c4c4d-647b-4fc6-90cf-c043bc4277d9" providerId="ADAL" clId="{365F451C-55EC-4BD5-8EFE-B906173ADBC4}" dt="2021-06-22T08:16:57.991" v="2297" actId="478"/>
          <ac:spMkLst>
            <pc:docMk/>
            <pc:sldMk cId="1699942547" sldId="737"/>
            <ac:spMk id="184" creationId="{00000000-0000-0000-0000-000000000000}"/>
          </ac:spMkLst>
        </pc:spChg>
        <pc:spChg chg="del mod">
          <ac:chgData name="#JESSICA KEE SI JIA#" userId="2c6c4c4d-647b-4fc6-90cf-c043bc4277d9" providerId="ADAL" clId="{365F451C-55EC-4BD5-8EFE-B906173ADBC4}" dt="2021-06-22T08:16:57.991" v="2297" actId="478"/>
          <ac:spMkLst>
            <pc:docMk/>
            <pc:sldMk cId="1699942547" sldId="737"/>
            <ac:spMk id="185" creationId="{00000000-0000-0000-0000-000000000000}"/>
          </ac:spMkLst>
        </pc:spChg>
        <pc:spChg chg="del mod">
          <ac:chgData name="#JESSICA KEE SI JIA#" userId="2c6c4c4d-647b-4fc6-90cf-c043bc4277d9" providerId="ADAL" clId="{365F451C-55EC-4BD5-8EFE-B906173ADBC4}" dt="2021-06-22T08:16:57.991" v="2297" actId="478"/>
          <ac:spMkLst>
            <pc:docMk/>
            <pc:sldMk cId="1699942547" sldId="737"/>
            <ac:spMk id="186" creationId="{00000000-0000-0000-0000-000000000000}"/>
          </ac:spMkLst>
        </pc:spChg>
        <pc:grpChg chg="add mod">
          <ac:chgData name="#JESSICA KEE SI JIA#" userId="2c6c4c4d-647b-4fc6-90cf-c043bc4277d9" providerId="ADAL" clId="{365F451C-55EC-4BD5-8EFE-B906173ADBC4}" dt="2021-06-22T08:13:59.109" v="2270" actId="164"/>
          <ac:grpSpMkLst>
            <pc:docMk/>
            <pc:sldMk cId="1699942547" sldId="737"/>
            <ac:grpSpMk id="7" creationId="{EFD99637-3DDF-419F-8BEB-E4752D757602}"/>
          </ac:grpSpMkLst>
        </pc:grpChg>
        <pc:cxnChg chg="add mod">
          <ac:chgData name="#JESSICA KEE SI JIA#" userId="2c6c4c4d-647b-4fc6-90cf-c043bc4277d9" providerId="ADAL" clId="{365F451C-55EC-4BD5-8EFE-B906173ADBC4}" dt="2021-06-22T08:14:13.440" v="2274" actId="1582"/>
          <ac:cxnSpMkLst>
            <pc:docMk/>
            <pc:sldMk cId="1699942547" sldId="737"/>
            <ac:cxnSpMk id="9" creationId="{E596DF65-E5D3-4349-B201-834814FE8067}"/>
          </ac:cxnSpMkLst>
        </pc:cxnChg>
        <pc:cxnChg chg="add mod">
          <ac:chgData name="#JESSICA KEE SI JIA#" userId="2c6c4c4d-647b-4fc6-90cf-c043bc4277d9" providerId="ADAL" clId="{365F451C-55EC-4BD5-8EFE-B906173ADBC4}" dt="2021-06-22T08:17:21.540" v="2314" actId="1035"/>
          <ac:cxnSpMkLst>
            <pc:docMk/>
            <pc:sldMk cId="1699942547" sldId="737"/>
            <ac:cxnSpMk id="61" creationId="{1F8BE9DF-9005-4A0F-8776-063F34C44BFB}"/>
          </ac:cxnSpMkLst>
        </pc:cxnChg>
        <pc:cxnChg chg="add del mod">
          <ac:chgData name="#JESSICA KEE SI JIA#" userId="2c6c4c4d-647b-4fc6-90cf-c043bc4277d9" providerId="ADAL" clId="{365F451C-55EC-4BD5-8EFE-B906173ADBC4}" dt="2021-06-22T08:19:39.662" v="2335" actId="478"/>
          <ac:cxnSpMkLst>
            <pc:docMk/>
            <pc:sldMk cId="1699942547" sldId="737"/>
            <ac:cxnSpMk id="63" creationId="{9FAF9CD3-02C0-4053-98F8-1DEDC31DC757}"/>
          </ac:cxnSpMkLst>
        </pc:cxnChg>
        <pc:cxnChg chg="add mod">
          <ac:chgData name="#JESSICA KEE SI JIA#" userId="2c6c4c4d-647b-4fc6-90cf-c043bc4277d9" providerId="ADAL" clId="{365F451C-55EC-4BD5-8EFE-B906173ADBC4}" dt="2021-06-22T08:19:50.562" v="2343" actId="1036"/>
          <ac:cxnSpMkLst>
            <pc:docMk/>
            <pc:sldMk cId="1699942547" sldId="737"/>
            <ac:cxnSpMk id="70" creationId="{F6EADC18-718A-4C0F-8152-DD6C4EB2D22E}"/>
          </ac:cxnSpMkLst>
        </pc:cxnChg>
        <pc:cxnChg chg="mod">
          <ac:chgData name="#JESSICA KEE SI JIA#" userId="2c6c4c4d-647b-4fc6-90cf-c043bc4277d9" providerId="ADAL" clId="{365F451C-55EC-4BD5-8EFE-B906173ADBC4}" dt="2021-06-22T08:17:54.996" v="2318" actId="207"/>
          <ac:cxnSpMkLst>
            <pc:docMk/>
            <pc:sldMk cId="1699942547" sldId="737"/>
            <ac:cxnSpMk id="172"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73"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74"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75"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76"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77"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78"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79"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80"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81"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82" creationId="{00000000-0000-0000-0000-000000000000}"/>
          </ac:cxnSpMkLst>
        </pc:cxnChg>
        <pc:cxnChg chg="mod">
          <ac:chgData name="#JESSICA KEE SI JIA#" userId="2c6c4c4d-647b-4fc6-90cf-c043bc4277d9" providerId="ADAL" clId="{365F451C-55EC-4BD5-8EFE-B906173ADBC4}" dt="2021-06-22T08:17:54.996" v="2318" actId="207"/>
          <ac:cxnSpMkLst>
            <pc:docMk/>
            <pc:sldMk cId="1699942547" sldId="737"/>
            <ac:cxnSpMk id="183" creationId="{00000000-0000-0000-0000-000000000000}"/>
          </ac:cxnSpMkLst>
        </pc:cxnChg>
      </pc:sldChg>
      <pc:sldChg chg="ord">
        <pc:chgData name="#JESSICA KEE SI JIA#" userId="2c6c4c4d-647b-4fc6-90cf-c043bc4277d9" providerId="ADAL" clId="{365F451C-55EC-4BD5-8EFE-B906173ADBC4}" dt="2021-06-23T05:10:20.468" v="2644"/>
        <pc:sldMkLst>
          <pc:docMk/>
          <pc:sldMk cId="646187912" sldId="739"/>
        </pc:sldMkLst>
      </pc:sldChg>
      <pc:sldChg chg="modSp mod modShow">
        <pc:chgData name="#JESSICA KEE SI JIA#" userId="2c6c4c4d-647b-4fc6-90cf-c043bc4277d9" providerId="ADAL" clId="{365F451C-55EC-4BD5-8EFE-B906173ADBC4}" dt="2021-06-23T06:28:26.814" v="3988" actId="20577"/>
        <pc:sldMkLst>
          <pc:docMk/>
          <pc:sldMk cId="4282830107" sldId="747"/>
        </pc:sldMkLst>
        <pc:spChg chg="mod">
          <ac:chgData name="#JESSICA KEE SI JIA#" userId="2c6c4c4d-647b-4fc6-90cf-c043bc4277d9" providerId="ADAL" clId="{365F451C-55EC-4BD5-8EFE-B906173ADBC4}" dt="2021-06-23T06:28:07.292" v="3984" actId="20577"/>
          <ac:spMkLst>
            <pc:docMk/>
            <pc:sldMk cId="4282830107" sldId="747"/>
            <ac:spMk id="2" creationId="{00000000-0000-0000-0000-000000000000}"/>
          </ac:spMkLst>
        </pc:spChg>
        <pc:spChg chg="mod">
          <ac:chgData name="#JESSICA KEE SI JIA#" userId="2c6c4c4d-647b-4fc6-90cf-c043bc4277d9" providerId="ADAL" clId="{365F451C-55EC-4BD5-8EFE-B906173ADBC4}" dt="2021-06-23T06:28:26.814" v="3988" actId="20577"/>
          <ac:spMkLst>
            <pc:docMk/>
            <pc:sldMk cId="4282830107" sldId="747"/>
            <ac:spMk id="4" creationId="{00000000-0000-0000-0000-000000000000}"/>
          </ac:spMkLst>
        </pc:spChg>
      </pc:sldChg>
      <pc:sldChg chg="addSp delSp modSp new mod">
        <pc:chgData name="#JESSICA KEE SI JIA#" userId="2c6c4c4d-647b-4fc6-90cf-c043bc4277d9" providerId="ADAL" clId="{365F451C-55EC-4BD5-8EFE-B906173ADBC4}" dt="2021-06-22T05:22:46.771" v="234" actId="113"/>
        <pc:sldMkLst>
          <pc:docMk/>
          <pc:sldMk cId="3629067190" sldId="785"/>
        </pc:sldMkLst>
        <pc:spChg chg="mod">
          <ac:chgData name="#JESSICA KEE SI JIA#" userId="2c6c4c4d-647b-4fc6-90cf-c043bc4277d9" providerId="ADAL" clId="{365F451C-55EC-4BD5-8EFE-B906173ADBC4}" dt="2021-06-22T05:08:17.427" v="45" actId="20577"/>
          <ac:spMkLst>
            <pc:docMk/>
            <pc:sldMk cId="3629067190" sldId="785"/>
            <ac:spMk id="2" creationId="{97292CDD-9682-47E3-BB0C-935BBE548FBD}"/>
          </ac:spMkLst>
        </pc:spChg>
        <pc:spChg chg="add mod">
          <ac:chgData name="#JESSICA KEE SI JIA#" userId="2c6c4c4d-647b-4fc6-90cf-c043bc4277d9" providerId="ADAL" clId="{365F451C-55EC-4BD5-8EFE-B906173ADBC4}" dt="2021-06-22T05:22:42.404" v="231" actId="113"/>
          <ac:spMkLst>
            <pc:docMk/>
            <pc:sldMk cId="3629067190" sldId="785"/>
            <ac:spMk id="3" creationId="{DB1543C4-68D6-4C92-A2FC-E250CF81CC85}"/>
          </ac:spMkLst>
        </pc:spChg>
        <pc:spChg chg="add mod">
          <ac:chgData name="#JESSICA KEE SI JIA#" userId="2c6c4c4d-647b-4fc6-90cf-c043bc4277d9" providerId="ADAL" clId="{365F451C-55EC-4BD5-8EFE-B906173ADBC4}" dt="2021-06-22T05:16:08.553" v="211" actId="14100"/>
          <ac:spMkLst>
            <pc:docMk/>
            <pc:sldMk cId="3629067190" sldId="785"/>
            <ac:spMk id="4" creationId="{C73280B2-FB5B-49AE-B4B9-E245B8280586}"/>
          </ac:spMkLst>
        </pc:spChg>
        <pc:spChg chg="add mod">
          <ac:chgData name="#JESSICA KEE SI JIA#" userId="2c6c4c4d-647b-4fc6-90cf-c043bc4277d9" providerId="ADAL" clId="{365F451C-55EC-4BD5-8EFE-B906173ADBC4}" dt="2021-06-22T05:22:44.084" v="232" actId="113"/>
          <ac:spMkLst>
            <pc:docMk/>
            <pc:sldMk cId="3629067190" sldId="785"/>
            <ac:spMk id="5" creationId="{D34A4A5C-DE5B-44AF-9B18-B39D17A04A17}"/>
          </ac:spMkLst>
        </pc:spChg>
        <pc:spChg chg="add mod">
          <ac:chgData name="#JESSICA KEE SI JIA#" userId="2c6c4c4d-647b-4fc6-90cf-c043bc4277d9" providerId="ADAL" clId="{365F451C-55EC-4BD5-8EFE-B906173ADBC4}" dt="2021-06-22T05:22:46.771" v="234" actId="113"/>
          <ac:spMkLst>
            <pc:docMk/>
            <pc:sldMk cId="3629067190" sldId="785"/>
            <ac:spMk id="6" creationId="{8F4BE4E0-7724-49EE-8BA1-796C57E61E35}"/>
          </ac:spMkLst>
        </pc:spChg>
        <pc:spChg chg="add mod">
          <ac:chgData name="#JESSICA KEE SI JIA#" userId="2c6c4c4d-647b-4fc6-90cf-c043bc4277d9" providerId="ADAL" clId="{365F451C-55EC-4BD5-8EFE-B906173ADBC4}" dt="2021-06-22T05:15:27.425" v="208" actId="14100"/>
          <ac:spMkLst>
            <pc:docMk/>
            <pc:sldMk cId="3629067190" sldId="785"/>
            <ac:spMk id="7" creationId="{9AA74D6C-07BD-43CE-A6D5-78A45C33F00E}"/>
          </ac:spMkLst>
        </pc:spChg>
        <pc:spChg chg="add mod">
          <ac:chgData name="#JESSICA KEE SI JIA#" userId="2c6c4c4d-647b-4fc6-90cf-c043bc4277d9" providerId="ADAL" clId="{365F451C-55EC-4BD5-8EFE-B906173ADBC4}" dt="2021-06-22T05:15:52.337" v="210" actId="14100"/>
          <ac:spMkLst>
            <pc:docMk/>
            <pc:sldMk cId="3629067190" sldId="785"/>
            <ac:spMk id="8" creationId="{CBD67C2F-CF87-4127-9DC1-A6122C97BE78}"/>
          </ac:spMkLst>
        </pc:spChg>
        <pc:spChg chg="mod topLvl">
          <ac:chgData name="#JESSICA KEE SI JIA#" userId="2c6c4c4d-647b-4fc6-90cf-c043bc4277d9" providerId="ADAL" clId="{365F451C-55EC-4BD5-8EFE-B906173ADBC4}" dt="2021-06-22T05:17:30.674" v="212" actId="164"/>
          <ac:spMkLst>
            <pc:docMk/>
            <pc:sldMk cId="3629067190" sldId="785"/>
            <ac:spMk id="10" creationId="{CE8908FA-500A-47F6-9789-11CC10FCAAF0}"/>
          </ac:spMkLst>
        </pc:spChg>
        <pc:spChg chg="mod topLvl">
          <ac:chgData name="#JESSICA KEE SI JIA#" userId="2c6c4c4d-647b-4fc6-90cf-c043bc4277d9" providerId="ADAL" clId="{365F451C-55EC-4BD5-8EFE-B906173ADBC4}" dt="2021-06-22T05:17:30.674" v="212" actId="164"/>
          <ac:spMkLst>
            <pc:docMk/>
            <pc:sldMk cId="3629067190" sldId="785"/>
            <ac:spMk id="11" creationId="{DC45F147-BA75-4B32-A0ED-0A6384DFC9B7}"/>
          </ac:spMkLst>
        </pc:spChg>
        <pc:spChg chg="mod topLvl">
          <ac:chgData name="#JESSICA KEE SI JIA#" userId="2c6c4c4d-647b-4fc6-90cf-c043bc4277d9" providerId="ADAL" clId="{365F451C-55EC-4BD5-8EFE-B906173ADBC4}" dt="2021-06-22T05:17:30.674" v="212" actId="164"/>
          <ac:spMkLst>
            <pc:docMk/>
            <pc:sldMk cId="3629067190" sldId="785"/>
            <ac:spMk id="12" creationId="{540528FD-9E4E-449A-8116-EAE81A5E4366}"/>
          </ac:spMkLst>
        </pc:spChg>
        <pc:spChg chg="mod topLvl">
          <ac:chgData name="#JESSICA KEE SI JIA#" userId="2c6c4c4d-647b-4fc6-90cf-c043bc4277d9" providerId="ADAL" clId="{365F451C-55EC-4BD5-8EFE-B906173ADBC4}" dt="2021-06-22T05:17:30.674" v="212" actId="164"/>
          <ac:spMkLst>
            <pc:docMk/>
            <pc:sldMk cId="3629067190" sldId="785"/>
            <ac:spMk id="13" creationId="{9D8B568D-B5E3-4801-A9DB-2C05A42625E1}"/>
          </ac:spMkLst>
        </pc:spChg>
        <pc:spChg chg="mod topLvl">
          <ac:chgData name="#JESSICA KEE SI JIA#" userId="2c6c4c4d-647b-4fc6-90cf-c043bc4277d9" providerId="ADAL" clId="{365F451C-55EC-4BD5-8EFE-B906173ADBC4}" dt="2021-06-22T05:17:30.674" v="212" actId="164"/>
          <ac:spMkLst>
            <pc:docMk/>
            <pc:sldMk cId="3629067190" sldId="785"/>
            <ac:spMk id="14" creationId="{E82DABCC-B387-46DE-B3E3-6B7D5DA3B540}"/>
          </ac:spMkLst>
        </pc:spChg>
        <pc:spChg chg="mod topLvl">
          <ac:chgData name="#JESSICA KEE SI JIA#" userId="2c6c4c4d-647b-4fc6-90cf-c043bc4277d9" providerId="ADAL" clId="{365F451C-55EC-4BD5-8EFE-B906173ADBC4}" dt="2021-06-22T05:17:30.674" v="212" actId="164"/>
          <ac:spMkLst>
            <pc:docMk/>
            <pc:sldMk cId="3629067190" sldId="785"/>
            <ac:spMk id="15" creationId="{49B6DFDD-0E9A-4079-B125-9FB6EF14A9A3}"/>
          </ac:spMkLst>
        </pc:spChg>
        <pc:spChg chg="mod topLvl">
          <ac:chgData name="#JESSICA KEE SI JIA#" userId="2c6c4c4d-647b-4fc6-90cf-c043bc4277d9" providerId="ADAL" clId="{365F451C-55EC-4BD5-8EFE-B906173ADBC4}" dt="2021-06-22T05:17:30.674" v="212" actId="164"/>
          <ac:spMkLst>
            <pc:docMk/>
            <pc:sldMk cId="3629067190" sldId="785"/>
            <ac:spMk id="16" creationId="{428279A2-7C71-450B-9ED3-2BCF47805A92}"/>
          </ac:spMkLst>
        </pc:spChg>
        <pc:spChg chg="add mod">
          <ac:chgData name="#JESSICA KEE SI JIA#" userId="2c6c4c4d-647b-4fc6-90cf-c043bc4277d9" providerId="ADAL" clId="{365F451C-55EC-4BD5-8EFE-B906173ADBC4}" dt="2021-06-22T05:17:30.674" v="212" actId="164"/>
          <ac:spMkLst>
            <pc:docMk/>
            <pc:sldMk cId="3629067190" sldId="785"/>
            <ac:spMk id="34" creationId="{155ED334-CDB6-4A28-9E39-E9B1740DFED1}"/>
          </ac:spMkLst>
        </pc:spChg>
        <pc:spChg chg="add mod">
          <ac:chgData name="#JESSICA KEE SI JIA#" userId="2c6c4c4d-647b-4fc6-90cf-c043bc4277d9" providerId="ADAL" clId="{365F451C-55EC-4BD5-8EFE-B906173ADBC4}" dt="2021-06-22T05:17:30.674" v="212" actId="164"/>
          <ac:spMkLst>
            <pc:docMk/>
            <pc:sldMk cId="3629067190" sldId="785"/>
            <ac:spMk id="37" creationId="{30AE7784-240B-4B06-BF3C-D2FC2DC43FF8}"/>
          </ac:spMkLst>
        </pc:spChg>
        <pc:grpChg chg="add del mod">
          <ac:chgData name="#JESSICA KEE SI JIA#" userId="2c6c4c4d-647b-4fc6-90cf-c043bc4277d9" providerId="ADAL" clId="{365F451C-55EC-4BD5-8EFE-B906173ADBC4}" dt="2021-06-22T05:10:22.102" v="149" actId="165"/>
          <ac:grpSpMkLst>
            <pc:docMk/>
            <pc:sldMk cId="3629067190" sldId="785"/>
            <ac:grpSpMk id="9" creationId="{120BA296-99D9-4986-A10F-265133730A63}"/>
          </ac:grpSpMkLst>
        </pc:grpChg>
        <pc:grpChg chg="add mod">
          <ac:chgData name="#JESSICA KEE SI JIA#" userId="2c6c4c4d-647b-4fc6-90cf-c043bc4277d9" providerId="ADAL" clId="{365F451C-55EC-4BD5-8EFE-B906173ADBC4}" dt="2021-06-22T05:17:30.674" v="212" actId="164"/>
          <ac:grpSpMkLst>
            <pc:docMk/>
            <pc:sldMk cId="3629067190" sldId="785"/>
            <ac:grpSpMk id="40" creationId="{B581E6BE-D31C-40DF-A065-2233B521B427}"/>
          </ac:grpSpMkLst>
        </pc:grpChg>
        <pc:cxnChg chg="mod topLvl">
          <ac:chgData name="#JESSICA KEE SI JIA#" userId="2c6c4c4d-647b-4fc6-90cf-c043bc4277d9" providerId="ADAL" clId="{365F451C-55EC-4BD5-8EFE-B906173ADBC4}" dt="2021-06-22T05:17:30.674" v="212" actId="164"/>
          <ac:cxnSpMkLst>
            <pc:docMk/>
            <pc:sldMk cId="3629067190" sldId="785"/>
            <ac:cxnSpMk id="17" creationId="{AD2B71DE-7DB1-44A3-B63A-3E3914B2DBDD}"/>
          </ac:cxnSpMkLst>
        </pc:cxnChg>
        <pc:cxnChg chg="mod topLvl">
          <ac:chgData name="#JESSICA KEE SI JIA#" userId="2c6c4c4d-647b-4fc6-90cf-c043bc4277d9" providerId="ADAL" clId="{365F451C-55EC-4BD5-8EFE-B906173ADBC4}" dt="2021-06-22T05:17:30.674" v="212" actId="164"/>
          <ac:cxnSpMkLst>
            <pc:docMk/>
            <pc:sldMk cId="3629067190" sldId="785"/>
            <ac:cxnSpMk id="18" creationId="{BF5983AE-8D1A-4AD5-92E4-DAA4AAB91590}"/>
          </ac:cxnSpMkLst>
        </pc:cxnChg>
        <pc:cxnChg chg="mod topLvl">
          <ac:chgData name="#JESSICA KEE SI JIA#" userId="2c6c4c4d-647b-4fc6-90cf-c043bc4277d9" providerId="ADAL" clId="{365F451C-55EC-4BD5-8EFE-B906173ADBC4}" dt="2021-06-22T05:17:30.674" v="212" actId="164"/>
          <ac:cxnSpMkLst>
            <pc:docMk/>
            <pc:sldMk cId="3629067190" sldId="785"/>
            <ac:cxnSpMk id="19" creationId="{5D09E0B4-FE50-48CA-BD66-A796710CEF9A}"/>
          </ac:cxnSpMkLst>
        </pc:cxnChg>
        <pc:cxnChg chg="mod topLvl">
          <ac:chgData name="#JESSICA KEE SI JIA#" userId="2c6c4c4d-647b-4fc6-90cf-c043bc4277d9" providerId="ADAL" clId="{365F451C-55EC-4BD5-8EFE-B906173ADBC4}" dt="2021-06-22T05:17:30.674" v="212" actId="164"/>
          <ac:cxnSpMkLst>
            <pc:docMk/>
            <pc:sldMk cId="3629067190" sldId="785"/>
            <ac:cxnSpMk id="20" creationId="{90393351-915A-4B7F-AC18-D2AD85C30E11}"/>
          </ac:cxnSpMkLst>
        </pc:cxnChg>
        <pc:cxnChg chg="mod topLvl">
          <ac:chgData name="#JESSICA KEE SI JIA#" userId="2c6c4c4d-647b-4fc6-90cf-c043bc4277d9" providerId="ADAL" clId="{365F451C-55EC-4BD5-8EFE-B906173ADBC4}" dt="2021-06-22T05:17:30.674" v="212" actId="164"/>
          <ac:cxnSpMkLst>
            <pc:docMk/>
            <pc:sldMk cId="3629067190" sldId="785"/>
            <ac:cxnSpMk id="21" creationId="{A24FCF5A-B5CB-4B9F-9270-09089F5AFD39}"/>
          </ac:cxnSpMkLst>
        </pc:cxnChg>
        <pc:cxnChg chg="mod topLvl">
          <ac:chgData name="#JESSICA KEE SI JIA#" userId="2c6c4c4d-647b-4fc6-90cf-c043bc4277d9" providerId="ADAL" clId="{365F451C-55EC-4BD5-8EFE-B906173ADBC4}" dt="2021-06-22T05:17:30.674" v="212" actId="164"/>
          <ac:cxnSpMkLst>
            <pc:docMk/>
            <pc:sldMk cId="3629067190" sldId="785"/>
            <ac:cxnSpMk id="22" creationId="{0111E8C4-498C-4CB8-B656-C7EEE5B8BE43}"/>
          </ac:cxnSpMkLst>
        </pc:cxnChg>
        <pc:cxnChg chg="add mod">
          <ac:chgData name="#JESSICA KEE SI JIA#" userId="2c6c4c4d-647b-4fc6-90cf-c043bc4277d9" providerId="ADAL" clId="{365F451C-55EC-4BD5-8EFE-B906173ADBC4}" dt="2021-06-22T05:17:30.674" v="212" actId="164"/>
          <ac:cxnSpMkLst>
            <pc:docMk/>
            <pc:sldMk cId="3629067190" sldId="785"/>
            <ac:cxnSpMk id="35" creationId="{1A7914C8-EEE9-4022-8247-5163AAC25F38}"/>
          </ac:cxnSpMkLst>
        </pc:cxnChg>
        <pc:cxnChg chg="add mod">
          <ac:chgData name="#JESSICA KEE SI JIA#" userId="2c6c4c4d-647b-4fc6-90cf-c043bc4277d9" providerId="ADAL" clId="{365F451C-55EC-4BD5-8EFE-B906173ADBC4}" dt="2021-06-22T05:17:30.674" v="212" actId="164"/>
          <ac:cxnSpMkLst>
            <pc:docMk/>
            <pc:sldMk cId="3629067190" sldId="785"/>
            <ac:cxnSpMk id="38" creationId="{DCF6768A-AFA5-47DB-A90F-91EE288A814D}"/>
          </ac:cxnSpMkLst>
        </pc:cxnChg>
      </pc:sldChg>
      <pc:sldChg chg="addSp delSp modSp new mod modTransition addAnim delAnim modAnim">
        <pc:chgData name="#JESSICA KEE SI JIA#" userId="2c6c4c4d-647b-4fc6-90cf-c043bc4277d9" providerId="ADAL" clId="{365F451C-55EC-4BD5-8EFE-B906173ADBC4}" dt="2021-06-22T06:07:29.892" v="784"/>
        <pc:sldMkLst>
          <pc:docMk/>
          <pc:sldMk cId="4096648449" sldId="786"/>
        </pc:sldMkLst>
        <pc:spChg chg="mod">
          <ac:chgData name="#JESSICA KEE SI JIA#" userId="2c6c4c4d-647b-4fc6-90cf-c043bc4277d9" providerId="ADAL" clId="{365F451C-55EC-4BD5-8EFE-B906173ADBC4}" dt="2021-06-22T05:17:48.558" v="214"/>
          <ac:spMkLst>
            <pc:docMk/>
            <pc:sldMk cId="4096648449" sldId="786"/>
            <ac:spMk id="2" creationId="{9919D714-15FE-43E6-BE59-F3EA3E2B2267}"/>
          </ac:spMkLst>
        </pc:spChg>
        <pc:spChg chg="add mod">
          <ac:chgData name="#JESSICA KEE SI JIA#" userId="2c6c4c4d-647b-4fc6-90cf-c043bc4277d9" providerId="ADAL" clId="{365F451C-55EC-4BD5-8EFE-B906173ADBC4}" dt="2021-06-22T05:27:57.893" v="306" actId="207"/>
          <ac:spMkLst>
            <pc:docMk/>
            <pc:sldMk cId="4096648449" sldId="786"/>
            <ac:spMk id="3" creationId="{9610E3DC-D67A-4304-B5DF-F55C02D33989}"/>
          </ac:spMkLst>
        </pc:spChg>
        <pc:spChg chg="mod topLvl">
          <ac:chgData name="#JESSICA KEE SI JIA#" userId="2c6c4c4d-647b-4fc6-90cf-c043bc4277d9" providerId="ADAL" clId="{365F451C-55EC-4BD5-8EFE-B906173ADBC4}" dt="2021-06-22T05:18:33.542" v="227" actId="207"/>
          <ac:spMkLst>
            <pc:docMk/>
            <pc:sldMk cId="4096648449" sldId="786"/>
            <ac:spMk id="5" creationId="{3A86ABC1-277D-455A-88DA-FD75189A293E}"/>
          </ac:spMkLst>
        </pc:spChg>
        <pc:spChg chg="mod topLvl">
          <ac:chgData name="#JESSICA KEE SI JIA#" userId="2c6c4c4d-647b-4fc6-90cf-c043bc4277d9" providerId="ADAL" clId="{365F451C-55EC-4BD5-8EFE-B906173ADBC4}" dt="2021-06-22T05:18:33.542" v="227" actId="207"/>
          <ac:spMkLst>
            <pc:docMk/>
            <pc:sldMk cId="4096648449" sldId="786"/>
            <ac:spMk id="6" creationId="{37BC33BC-09BB-4DAB-A204-2BF147F32B07}"/>
          </ac:spMkLst>
        </pc:spChg>
        <pc:spChg chg="mod topLvl">
          <ac:chgData name="#JESSICA KEE SI JIA#" userId="2c6c4c4d-647b-4fc6-90cf-c043bc4277d9" providerId="ADAL" clId="{365F451C-55EC-4BD5-8EFE-B906173ADBC4}" dt="2021-06-22T05:18:33.542" v="227" actId="207"/>
          <ac:spMkLst>
            <pc:docMk/>
            <pc:sldMk cId="4096648449" sldId="786"/>
            <ac:spMk id="7" creationId="{521B2D74-F263-41BB-B189-5291CFF604AE}"/>
          </ac:spMkLst>
        </pc:spChg>
        <pc:spChg chg="mod topLvl">
          <ac:chgData name="#JESSICA KEE SI JIA#" userId="2c6c4c4d-647b-4fc6-90cf-c043bc4277d9" providerId="ADAL" clId="{365F451C-55EC-4BD5-8EFE-B906173ADBC4}" dt="2021-06-22T05:18:33.542" v="227" actId="207"/>
          <ac:spMkLst>
            <pc:docMk/>
            <pc:sldMk cId="4096648449" sldId="786"/>
            <ac:spMk id="8" creationId="{CBDFBFFE-D8A6-4C7A-B7B7-FDD8496EA1B4}"/>
          </ac:spMkLst>
        </pc:spChg>
        <pc:spChg chg="mod topLvl">
          <ac:chgData name="#JESSICA KEE SI JIA#" userId="2c6c4c4d-647b-4fc6-90cf-c043bc4277d9" providerId="ADAL" clId="{365F451C-55EC-4BD5-8EFE-B906173ADBC4}" dt="2021-06-22T05:18:33.542" v="227" actId="207"/>
          <ac:spMkLst>
            <pc:docMk/>
            <pc:sldMk cId="4096648449" sldId="786"/>
            <ac:spMk id="9" creationId="{19FCB288-2DF3-43F8-A8F0-102CB33E7807}"/>
          </ac:spMkLst>
        </pc:spChg>
        <pc:spChg chg="mod topLvl">
          <ac:chgData name="#JESSICA KEE SI JIA#" userId="2c6c4c4d-647b-4fc6-90cf-c043bc4277d9" providerId="ADAL" clId="{365F451C-55EC-4BD5-8EFE-B906173ADBC4}" dt="2021-06-22T05:18:33.542" v="227" actId="207"/>
          <ac:spMkLst>
            <pc:docMk/>
            <pc:sldMk cId="4096648449" sldId="786"/>
            <ac:spMk id="10" creationId="{B00FCC0E-EB7A-4A4E-8588-08CB0BB3B60D}"/>
          </ac:spMkLst>
        </pc:spChg>
        <pc:spChg chg="mod topLvl">
          <ac:chgData name="#JESSICA KEE SI JIA#" userId="2c6c4c4d-647b-4fc6-90cf-c043bc4277d9" providerId="ADAL" clId="{365F451C-55EC-4BD5-8EFE-B906173ADBC4}" dt="2021-06-22T05:18:33.542" v="227" actId="207"/>
          <ac:spMkLst>
            <pc:docMk/>
            <pc:sldMk cId="4096648449" sldId="786"/>
            <ac:spMk id="11" creationId="{F6A259BF-411C-43EC-9E79-341EA3BCC324}"/>
          </ac:spMkLst>
        </pc:spChg>
        <pc:spChg chg="mod topLvl">
          <ac:chgData name="#JESSICA KEE SI JIA#" userId="2c6c4c4d-647b-4fc6-90cf-c043bc4277d9" providerId="ADAL" clId="{365F451C-55EC-4BD5-8EFE-B906173ADBC4}" dt="2021-06-22T05:18:33.542" v="227" actId="207"/>
          <ac:spMkLst>
            <pc:docMk/>
            <pc:sldMk cId="4096648449" sldId="786"/>
            <ac:spMk id="18" creationId="{8B195778-4302-4069-A1B4-F1885A60CEFB}"/>
          </ac:spMkLst>
        </pc:spChg>
        <pc:spChg chg="mod topLvl">
          <ac:chgData name="#JESSICA KEE SI JIA#" userId="2c6c4c4d-647b-4fc6-90cf-c043bc4277d9" providerId="ADAL" clId="{365F451C-55EC-4BD5-8EFE-B906173ADBC4}" dt="2021-06-22T05:18:33.542" v="227" actId="207"/>
          <ac:spMkLst>
            <pc:docMk/>
            <pc:sldMk cId="4096648449" sldId="786"/>
            <ac:spMk id="20" creationId="{D58027DB-98F7-430D-BD61-DB6F2C1871EB}"/>
          </ac:spMkLst>
        </pc:spChg>
        <pc:spChg chg="add mod">
          <ac:chgData name="#JESSICA KEE SI JIA#" userId="2c6c4c4d-647b-4fc6-90cf-c043bc4277d9" providerId="ADAL" clId="{365F451C-55EC-4BD5-8EFE-B906173ADBC4}" dt="2021-06-22T05:25:17.433" v="273" actId="1076"/>
          <ac:spMkLst>
            <pc:docMk/>
            <pc:sldMk cId="4096648449" sldId="786"/>
            <ac:spMk id="24" creationId="{A12EBF13-8C93-4917-957A-55B332043852}"/>
          </ac:spMkLst>
        </pc:spChg>
        <pc:spChg chg="add mod">
          <ac:chgData name="#JESSICA KEE SI JIA#" userId="2c6c4c4d-647b-4fc6-90cf-c043bc4277d9" providerId="ADAL" clId="{365F451C-55EC-4BD5-8EFE-B906173ADBC4}" dt="2021-06-22T05:26:16.296" v="291" actId="113"/>
          <ac:spMkLst>
            <pc:docMk/>
            <pc:sldMk cId="4096648449" sldId="786"/>
            <ac:spMk id="25" creationId="{51F8BFEB-F82D-42AB-A222-C11735F2E726}"/>
          </ac:spMkLst>
        </pc:spChg>
        <pc:spChg chg="add mod">
          <ac:chgData name="#JESSICA KEE SI JIA#" userId="2c6c4c4d-647b-4fc6-90cf-c043bc4277d9" providerId="ADAL" clId="{365F451C-55EC-4BD5-8EFE-B906173ADBC4}" dt="2021-06-22T05:24:58.497" v="262" actId="1076"/>
          <ac:spMkLst>
            <pc:docMk/>
            <pc:sldMk cId="4096648449" sldId="786"/>
            <ac:spMk id="26" creationId="{122D0594-7B01-4DB1-A532-538661C28AFF}"/>
          </ac:spMkLst>
        </pc:spChg>
        <pc:spChg chg="add mod">
          <ac:chgData name="#JESSICA KEE SI JIA#" userId="2c6c4c4d-647b-4fc6-90cf-c043bc4277d9" providerId="ADAL" clId="{365F451C-55EC-4BD5-8EFE-B906173ADBC4}" dt="2021-06-22T05:26:16.296" v="291" actId="113"/>
          <ac:spMkLst>
            <pc:docMk/>
            <pc:sldMk cId="4096648449" sldId="786"/>
            <ac:spMk id="27" creationId="{11F80F6E-4D85-4CB9-9AE6-80EFD40BF1C8}"/>
          </ac:spMkLst>
        </pc:spChg>
        <pc:spChg chg="add mod">
          <ac:chgData name="#JESSICA KEE SI JIA#" userId="2c6c4c4d-647b-4fc6-90cf-c043bc4277d9" providerId="ADAL" clId="{365F451C-55EC-4BD5-8EFE-B906173ADBC4}" dt="2021-06-22T05:26:16.296" v="291" actId="113"/>
          <ac:spMkLst>
            <pc:docMk/>
            <pc:sldMk cId="4096648449" sldId="786"/>
            <ac:spMk id="28" creationId="{29C85978-8A49-4D0D-8DBF-461A0C4AC98A}"/>
          </ac:spMkLst>
        </pc:spChg>
        <pc:spChg chg="add mod">
          <ac:chgData name="#JESSICA KEE SI JIA#" userId="2c6c4c4d-647b-4fc6-90cf-c043bc4277d9" providerId="ADAL" clId="{365F451C-55EC-4BD5-8EFE-B906173ADBC4}" dt="2021-06-22T05:26:16.296" v="291" actId="113"/>
          <ac:spMkLst>
            <pc:docMk/>
            <pc:sldMk cId="4096648449" sldId="786"/>
            <ac:spMk id="29" creationId="{A2910383-7708-4FD5-962C-63CDE6E40325}"/>
          </ac:spMkLst>
        </pc:spChg>
        <pc:spChg chg="add mod">
          <ac:chgData name="#JESSICA KEE SI JIA#" userId="2c6c4c4d-647b-4fc6-90cf-c043bc4277d9" providerId="ADAL" clId="{365F451C-55EC-4BD5-8EFE-B906173ADBC4}" dt="2021-06-22T05:26:16.296" v="291" actId="113"/>
          <ac:spMkLst>
            <pc:docMk/>
            <pc:sldMk cId="4096648449" sldId="786"/>
            <ac:spMk id="30" creationId="{2F0FD764-206D-40F2-B175-2BE4EA72112E}"/>
          </ac:spMkLst>
        </pc:spChg>
        <pc:spChg chg="add del mod">
          <ac:chgData name="#JESSICA KEE SI JIA#" userId="2c6c4c4d-647b-4fc6-90cf-c043bc4277d9" providerId="ADAL" clId="{365F451C-55EC-4BD5-8EFE-B906173ADBC4}" dt="2021-06-22T05:52:48.787" v="614" actId="478"/>
          <ac:spMkLst>
            <pc:docMk/>
            <pc:sldMk cId="4096648449" sldId="786"/>
            <ac:spMk id="31" creationId="{C9F26A0C-1E96-4020-9BBD-1BD75A31C084}"/>
          </ac:spMkLst>
        </pc:spChg>
        <pc:spChg chg="add del mod">
          <ac:chgData name="#JESSICA KEE SI JIA#" userId="2c6c4c4d-647b-4fc6-90cf-c043bc4277d9" providerId="ADAL" clId="{365F451C-55EC-4BD5-8EFE-B906173ADBC4}" dt="2021-06-22T05:52:48.787" v="614" actId="478"/>
          <ac:spMkLst>
            <pc:docMk/>
            <pc:sldMk cId="4096648449" sldId="786"/>
            <ac:spMk id="32" creationId="{C009C896-24D9-4F26-BFA5-FDEAD7B529DE}"/>
          </ac:spMkLst>
        </pc:spChg>
        <pc:spChg chg="add del mod">
          <ac:chgData name="#JESSICA KEE SI JIA#" userId="2c6c4c4d-647b-4fc6-90cf-c043bc4277d9" providerId="ADAL" clId="{365F451C-55EC-4BD5-8EFE-B906173ADBC4}" dt="2021-06-22T05:52:48.787" v="614" actId="478"/>
          <ac:spMkLst>
            <pc:docMk/>
            <pc:sldMk cId="4096648449" sldId="786"/>
            <ac:spMk id="33" creationId="{BA23342B-6BA4-4C2B-A289-A636A0506E75}"/>
          </ac:spMkLst>
        </pc:spChg>
        <pc:spChg chg="add del mod">
          <ac:chgData name="#JESSICA KEE SI JIA#" userId="2c6c4c4d-647b-4fc6-90cf-c043bc4277d9" providerId="ADAL" clId="{365F451C-55EC-4BD5-8EFE-B906173ADBC4}" dt="2021-06-22T05:52:48.787" v="614" actId="478"/>
          <ac:spMkLst>
            <pc:docMk/>
            <pc:sldMk cId="4096648449" sldId="786"/>
            <ac:spMk id="34" creationId="{33557BE7-12E3-4573-8442-8A37FB3B7C24}"/>
          </ac:spMkLst>
        </pc:spChg>
        <pc:spChg chg="add mod">
          <ac:chgData name="#JESSICA KEE SI JIA#" userId="2c6c4c4d-647b-4fc6-90cf-c043bc4277d9" providerId="ADAL" clId="{365F451C-55EC-4BD5-8EFE-B906173ADBC4}" dt="2021-06-22T05:31:26.515" v="326" actId="207"/>
          <ac:spMkLst>
            <pc:docMk/>
            <pc:sldMk cId="4096648449" sldId="786"/>
            <ac:spMk id="39" creationId="{8723A080-FEE7-40D3-ABD3-8577D08575E2}"/>
          </ac:spMkLst>
        </pc:spChg>
        <pc:spChg chg="add mod">
          <ac:chgData name="#JESSICA KEE SI JIA#" userId="2c6c4c4d-647b-4fc6-90cf-c043bc4277d9" providerId="ADAL" clId="{365F451C-55EC-4BD5-8EFE-B906173ADBC4}" dt="2021-06-22T05:31:49.007" v="328" actId="208"/>
          <ac:spMkLst>
            <pc:docMk/>
            <pc:sldMk cId="4096648449" sldId="786"/>
            <ac:spMk id="44" creationId="{13157FCB-F076-43D8-ACB4-EEF398918C99}"/>
          </ac:spMkLst>
        </pc:spChg>
        <pc:spChg chg="add mod">
          <ac:chgData name="#JESSICA KEE SI JIA#" userId="2c6c4c4d-647b-4fc6-90cf-c043bc4277d9" providerId="ADAL" clId="{365F451C-55EC-4BD5-8EFE-B906173ADBC4}" dt="2021-06-22T05:35:36.135" v="404" actId="1076"/>
          <ac:spMkLst>
            <pc:docMk/>
            <pc:sldMk cId="4096648449" sldId="786"/>
            <ac:spMk id="64" creationId="{3A149E88-F0AB-4959-95C4-6F3DA63346E3}"/>
          </ac:spMkLst>
        </pc:spChg>
        <pc:spChg chg="add mod">
          <ac:chgData name="#JESSICA KEE SI JIA#" userId="2c6c4c4d-647b-4fc6-90cf-c043bc4277d9" providerId="ADAL" clId="{365F451C-55EC-4BD5-8EFE-B906173ADBC4}" dt="2021-06-22T05:36:36.535" v="422" actId="207"/>
          <ac:spMkLst>
            <pc:docMk/>
            <pc:sldMk cId="4096648449" sldId="786"/>
            <ac:spMk id="69" creationId="{D0400A1F-8523-4700-81DD-0ACE60751DF5}"/>
          </ac:spMkLst>
        </pc:spChg>
        <pc:spChg chg="add mod">
          <ac:chgData name="#JESSICA KEE SI JIA#" userId="2c6c4c4d-647b-4fc6-90cf-c043bc4277d9" providerId="ADAL" clId="{365F451C-55EC-4BD5-8EFE-B906173ADBC4}" dt="2021-06-22T05:44:57.829" v="493" actId="207"/>
          <ac:spMkLst>
            <pc:docMk/>
            <pc:sldMk cId="4096648449" sldId="786"/>
            <ac:spMk id="84" creationId="{8E64EAD5-A12B-4E2D-9EA0-D39CACE119BF}"/>
          </ac:spMkLst>
        </pc:spChg>
        <pc:spChg chg="add mod">
          <ac:chgData name="#JESSICA KEE SI JIA#" userId="2c6c4c4d-647b-4fc6-90cf-c043bc4277d9" providerId="ADAL" clId="{365F451C-55EC-4BD5-8EFE-B906173ADBC4}" dt="2021-06-22T05:42:10.641" v="473" actId="207"/>
          <ac:spMkLst>
            <pc:docMk/>
            <pc:sldMk cId="4096648449" sldId="786"/>
            <ac:spMk id="87" creationId="{199A07BA-20BB-4162-9B89-437041DC9480}"/>
          </ac:spMkLst>
        </pc:spChg>
        <pc:spChg chg="add del mod">
          <ac:chgData name="#JESSICA KEE SI JIA#" userId="2c6c4c4d-647b-4fc6-90cf-c043bc4277d9" providerId="ADAL" clId="{365F451C-55EC-4BD5-8EFE-B906173ADBC4}" dt="2021-06-22T05:42:08.537" v="472" actId="478"/>
          <ac:spMkLst>
            <pc:docMk/>
            <pc:sldMk cId="4096648449" sldId="786"/>
            <ac:spMk id="88" creationId="{16A19600-4FE6-4A29-B221-05BAAEAB4D11}"/>
          </ac:spMkLst>
        </pc:spChg>
        <pc:spChg chg="add del mod">
          <ac:chgData name="#JESSICA KEE SI JIA#" userId="2c6c4c4d-647b-4fc6-90cf-c043bc4277d9" providerId="ADAL" clId="{365F451C-55EC-4BD5-8EFE-B906173ADBC4}" dt="2021-06-22T05:45:09.707" v="494" actId="21"/>
          <ac:spMkLst>
            <pc:docMk/>
            <pc:sldMk cId="4096648449" sldId="786"/>
            <ac:spMk id="90" creationId="{FD5125E6-2762-4DEC-B729-34D4E15D7C6A}"/>
          </ac:spMkLst>
        </pc:spChg>
        <pc:spChg chg="add mod">
          <ac:chgData name="#JESSICA KEE SI JIA#" userId="2c6c4c4d-647b-4fc6-90cf-c043bc4277d9" providerId="ADAL" clId="{365F451C-55EC-4BD5-8EFE-B906173ADBC4}" dt="2021-06-22T05:46:19.458" v="500" actId="1076"/>
          <ac:spMkLst>
            <pc:docMk/>
            <pc:sldMk cId="4096648449" sldId="786"/>
            <ac:spMk id="92" creationId="{D4D0FD94-0490-4E6E-A4E0-A03F8613191D}"/>
          </ac:spMkLst>
        </pc:spChg>
        <pc:spChg chg="add mod">
          <ac:chgData name="#JESSICA KEE SI JIA#" userId="2c6c4c4d-647b-4fc6-90cf-c043bc4277d9" providerId="ADAL" clId="{365F451C-55EC-4BD5-8EFE-B906173ADBC4}" dt="2021-06-22T05:46:38.314" v="501" actId="1076"/>
          <ac:spMkLst>
            <pc:docMk/>
            <pc:sldMk cId="4096648449" sldId="786"/>
            <ac:spMk id="94" creationId="{9148731C-B73B-44F3-9D81-FBFB3803242C}"/>
          </ac:spMkLst>
        </pc:spChg>
        <pc:spChg chg="add mod">
          <ac:chgData name="#JESSICA KEE SI JIA#" userId="2c6c4c4d-647b-4fc6-90cf-c043bc4277d9" providerId="ADAL" clId="{365F451C-55EC-4BD5-8EFE-B906173ADBC4}" dt="2021-06-22T05:46:38.314" v="501" actId="1076"/>
          <ac:spMkLst>
            <pc:docMk/>
            <pc:sldMk cId="4096648449" sldId="786"/>
            <ac:spMk id="95" creationId="{7B3F6731-3380-4ABF-8A65-E33DDD4B411C}"/>
          </ac:spMkLst>
        </pc:spChg>
        <pc:spChg chg="add del mod">
          <ac:chgData name="#JESSICA KEE SI JIA#" userId="2c6c4c4d-647b-4fc6-90cf-c043bc4277d9" providerId="ADAL" clId="{365F451C-55EC-4BD5-8EFE-B906173ADBC4}" dt="2021-06-22T05:45:23.999" v="499" actId="478"/>
          <ac:spMkLst>
            <pc:docMk/>
            <pc:sldMk cId="4096648449" sldId="786"/>
            <ac:spMk id="96" creationId="{EEA5FFAB-4C8A-4FF7-9985-C1F7A75E0FFB}"/>
          </ac:spMkLst>
        </pc:spChg>
        <pc:grpChg chg="add del mod">
          <ac:chgData name="#JESSICA KEE SI JIA#" userId="2c6c4c4d-647b-4fc6-90cf-c043bc4277d9" providerId="ADAL" clId="{365F451C-55EC-4BD5-8EFE-B906173ADBC4}" dt="2021-06-22T05:18:21.770" v="226" actId="165"/>
          <ac:grpSpMkLst>
            <pc:docMk/>
            <pc:sldMk cId="4096648449" sldId="786"/>
            <ac:grpSpMk id="4" creationId="{4ED76F54-8007-4CD4-B45C-7DC03B33CD55}"/>
          </ac:grpSpMkLst>
        </pc:grpChg>
        <pc:cxnChg chg="mod topLvl">
          <ac:chgData name="#JESSICA KEE SI JIA#" userId="2c6c4c4d-647b-4fc6-90cf-c043bc4277d9" providerId="ADAL" clId="{365F451C-55EC-4BD5-8EFE-B906173ADBC4}" dt="2021-06-22T05:18:21.770" v="226" actId="165"/>
          <ac:cxnSpMkLst>
            <pc:docMk/>
            <pc:sldMk cId="4096648449" sldId="786"/>
            <ac:cxnSpMk id="12" creationId="{9E03A00B-CCCA-485B-B928-56D02DBFA71B}"/>
          </ac:cxnSpMkLst>
        </pc:cxnChg>
        <pc:cxnChg chg="mod topLvl">
          <ac:chgData name="#JESSICA KEE SI JIA#" userId="2c6c4c4d-647b-4fc6-90cf-c043bc4277d9" providerId="ADAL" clId="{365F451C-55EC-4BD5-8EFE-B906173ADBC4}" dt="2021-06-22T05:18:21.770" v="226" actId="165"/>
          <ac:cxnSpMkLst>
            <pc:docMk/>
            <pc:sldMk cId="4096648449" sldId="786"/>
            <ac:cxnSpMk id="13" creationId="{D9F91CE6-65B1-4A69-AF0E-C5BD49D8FB6C}"/>
          </ac:cxnSpMkLst>
        </pc:cxnChg>
        <pc:cxnChg chg="mod topLvl">
          <ac:chgData name="#JESSICA KEE SI JIA#" userId="2c6c4c4d-647b-4fc6-90cf-c043bc4277d9" providerId="ADAL" clId="{365F451C-55EC-4BD5-8EFE-B906173ADBC4}" dt="2021-06-22T05:18:21.770" v="226" actId="165"/>
          <ac:cxnSpMkLst>
            <pc:docMk/>
            <pc:sldMk cId="4096648449" sldId="786"/>
            <ac:cxnSpMk id="14" creationId="{8A484F11-89AE-49DF-9A3A-78C54A02D60D}"/>
          </ac:cxnSpMkLst>
        </pc:cxnChg>
        <pc:cxnChg chg="mod topLvl">
          <ac:chgData name="#JESSICA KEE SI JIA#" userId="2c6c4c4d-647b-4fc6-90cf-c043bc4277d9" providerId="ADAL" clId="{365F451C-55EC-4BD5-8EFE-B906173ADBC4}" dt="2021-06-22T05:18:21.770" v="226" actId="165"/>
          <ac:cxnSpMkLst>
            <pc:docMk/>
            <pc:sldMk cId="4096648449" sldId="786"/>
            <ac:cxnSpMk id="15" creationId="{CFEF3BE6-145E-4061-A309-39E2757A65E6}"/>
          </ac:cxnSpMkLst>
        </pc:cxnChg>
        <pc:cxnChg chg="mod topLvl">
          <ac:chgData name="#JESSICA KEE SI JIA#" userId="2c6c4c4d-647b-4fc6-90cf-c043bc4277d9" providerId="ADAL" clId="{365F451C-55EC-4BD5-8EFE-B906173ADBC4}" dt="2021-06-22T05:18:21.770" v="226" actId="165"/>
          <ac:cxnSpMkLst>
            <pc:docMk/>
            <pc:sldMk cId="4096648449" sldId="786"/>
            <ac:cxnSpMk id="16" creationId="{64F4CD40-1F38-4A68-AED4-CD84AE5D1A2C}"/>
          </ac:cxnSpMkLst>
        </pc:cxnChg>
        <pc:cxnChg chg="mod topLvl">
          <ac:chgData name="#JESSICA KEE SI JIA#" userId="2c6c4c4d-647b-4fc6-90cf-c043bc4277d9" providerId="ADAL" clId="{365F451C-55EC-4BD5-8EFE-B906173ADBC4}" dt="2021-06-22T05:18:21.770" v="226" actId="165"/>
          <ac:cxnSpMkLst>
            <pc:docMk/>
            <pc:sldMk cId="4096648449" sldId="786"/>
            <ac:cxnSpMk id="17" creationId="{DA41B78E-85F0-4447-9D49-5DD6DED06B85}"/>
          </ac:cxnSpMkLst>
        </pc:cxnChg>
        <pc:cxnChg chg="mod topLvl">
          <ac:chgData name="#JESSICA KEE SI JIA#" userId="2c6c4c4d-647b-4fc6-90cf-c043bc4277d9" providerId="ADAL" clId="{365F451C-55EC-4BD5-8EFE-B906173ADBC4}" dt="2021-06-22T05:18:21.770" v="226" actId="165"/>
          <ac:cxnSpMkLst>
            <pc:docMk/>
            <pc:sldMk cId="4096648449" sldId="786"/>
            <ac:cxnSpMk id="19" creationId="{B5C6F3BE-3D20-4912-A8A4-A96FCB9D47D8}"/>
          </ac:cxnSpMkLst>
        </pc:cxnChg>
        <pc:cxnChg chg="mod topLvl">
          <ac:chgData name="#JESSICA KEE SI JIA#" userId="2c6c4c4d-647b-4fc6-90cf-c043bc4277d9" providerId="ADAL" clId="{365F451C-55EC-4BD5-8EFE-B906173ADBC4}" dt="2021-06-22T05:18:21.770" v="226" actId="165"/>
          <ac:cxnSpMkLst>
            <pc:docMk/>
            <pc:sldMk cId="4096648449" sldId="786"/>
            <ac:cxnSpMk id="21" creationId="{B306CC30-FAED-4286-94A7-47EBB070AE51}"/>
          </ac:cxnSpMkLst>
        </pc:cxnChg>
        <pc:cxnChg chg="add mod">
          <ac:chgData name="#JESSICA KEE SI JIA#" userId="2c6c4c4d-647b-4fc6-90cf-c043bc4277d9" providerId="ADAL" clId="{365F451C-55EC-4BD5-8EFE-B906173ADBC4}" dt="2021-06-22T05:23:45.040" v="239" actId="1076"/>
          <ac:cxnSpMkLst>
            <pc:docMk/>
            <pc:sldMk cId="4096648449" sldId="786"/>
            <ac:cxnSpMk id="23" creationId="{26D1F304-7D4B-447D-887B-51CC1959DFA0}"/>
          </ac:cxnSpMkLst>
        </pc:cxnChg>
        <pc:cxnChg chg="add mod">
          <ac:chgData name="#JESSICA KEE SI JIA#" userId="2c6c4c4d-647b-4fc6-90cf-c043bc4277d9" providerId="ADAL" clId="{365F451C-55EC-4BD5-8EFE-B906173ADBC4}" dt="2021-06-22T05:29:02.770" v="310" actId="208"/>
          <ac:cxnSpMkLst>
            <pc:docMk/>
            <pc:sldMk cId="4096648449" sldId="786"/>
            <ac:cxnSpMk id="40" creationId="{281AC1E5-36D1-4092-8E29-13B7ED45EA39}"/>
          </ac:cxnSpMkLst>
        </pc:cxnChg>
        <pc:cxnChg chg="add mod">
          <ac:chgData name="#JESSICA KEE SI JIA#" userId="2c6c4c4d-647b-4fc6-90cf-c043bc4277d9" providerId="ADAL" clId="{365F451C-55EC-4BD5-8EFE-B906173ADBC4}" dt="2021-06-22T05:29:21.896" v="313" actId="208"/>
          <ac:cxnSpMkLst>
            <pc:docMk/>
            <pc:sldMk cId="4096648449" sldId="786"/>
            <ac:cxnSpMk id="41" creationId="{1EB607D5-9C4F-4529-9B6C-76A9C044A155}"/>
          </ac:cxnSpMkLst>
        </pc:cxnChg>
        <pc:cxnChg chg="add mod">
          <ac:chgData name="#JESSICA KEE SI JIA#" userId="2c6c4c4d-647b-4fc6-90cf-c043bc4277d9" providerId="ADAL" clId="{365F451C-55EC-4BD5-8EFE-B906173ADBC4}" dt="2021-06-22T05:31:51.274" v="329" actId="208"/>
          <ac:cxnSpMkLst>
            <pc:docMk/>
            <pc:sldMk cId="4096648449" sldId="786"/>
            <ac:cxnSpMk id="45" creationId="{CD2F97BA-9860-49CA-8D18-1101E900F43C}"/>
          </ac:cxnSpMkLst>
        </pc:cxnChg>
        <pc:cxnChg chg="add mod">
          <ac:chgData name="#JESSICA KEE SI JIA#" userId="2c6c4c4d-647b-4fc6-90cf-c043bc4277d9" providerId="ADAL" clId="{365F451C-55EC-4BD5-8EFE-B906173ADBC4}" dt="2021-06-22T05:31:13.341" v="324" actId="1076"/>
          <ac:cxnSpMkLst>
            <pc:docMk/>
            <pc:sldMk cId="4096648449" sldId="786"/>
            <ac:cxnSpMk id="46" creationId="{E03445E2-B038-4EEC-961D-5CC4052F04C1}"/>
          </ac:cxnSpMkLst>
        </pc:cxnChg>
        <pc:cxnChg chg="add mod">
          <ac:chgData name="#JESSICA KEE SI JIA#" userId="2c6c4c4d-647b-4fc6-90cf-c043bc4277d9" providerId="ADAL" clId="{365F451C-55EC-4BD5-8EFE-B906173ADBC4}" dt="2021-06-22T05:37:41.476" v="433" actId="1582"/>
          <ac:cxnSpMkLst>
            <pc:docMk/>
            <pc:sldMk cId="4096648449" sldId="786"/>
            <ac:cxnSpMk id="75" creationId="{61CDFE64-CC89-41A5-A64F-7B46BE75B0BC}"/>
          </ac:cxnSpMkLst>
        </pc:cxnChg>
        <pc:cxnChg chg="add mod">
          <ac:chgData name="#JESSICA KEE SI JIA#" userId="2c6c4c4d-647b-4fc6-90cf-c043bc4277d9" providerId="ADAL" clId="{365F451C-55EC-4BD5-8EFE-B906173ADBC4}" dt="2021-06-22T05:41:56.789" v="468" actId="208"/>
          <ac:cxnSpMkLst>
            <pc:docMk/>
            <pc:sldMk cId="4096648449" sldId="786"/>
            <ac:cxnSpMk id="85" creationId="{05B76578-A750-485B-9985-1E9CE6F06C3B}"/>
          </ac:cxnSpMkLst>
        </pc:cxnChg>
        <pc:cxnChg chg="add mod">
          <ac:chgData name="#JESSICA KEE SI JIA#" userId="2c6c4c4d-647b-4fc6-90cf-c043bc4277d9" providerId="ADAL" clId="{365F451C-55EC-4BD5-8EFE-B906173ADBC4}" dt="2021-06-22T05:41:44.895" v="466" actId="1076"/>
          <ac:cxnSpMkLst>
            <pc:docMk/>
            <pc:sldMk cId="4096648449" sldId="786"/>
            <ac:cxnSpMk id="86" creationId="{E2DB45D4-7CA9-4C7B-811C-18B72AA30178}"/>
          </ac:cxnSpMkLst>
        </pc:cxnChg>
        <pc:cxnChg chg="add mod">
          <ac:chgData name="#JESSICA KEE SI JIA#" userId="2c6c4c4d-647b-4fc6-90cf-c043bc4277d9" providerId="ADAL" clId="{365F451C-55EC-4BD5-8EFE-B906173ADBC4}" dt="2021-06-22T05:41:02.148" v="449" actId="1076"/>
          <ac:cxnSpMkLst>
            <pc:docMk/>
            <pc:sldMk cId="4096648449" sldId="786"/>
            <ac:cxnSpMk id="89" creationId="{ED88A9E1-C1C2-40A1-82C0-E202D1278DAA}"/>
          </ac:cxnSpMkLst>
        </pc:cxnChg>
        <pc:cxnChg chg="add del mod">
          <ac:chgData name="#JESSICA KEE SI JIA#" userId="2c6c4c4d-647b-4fc6-90cf-c043bc4277d9" providerId="ADAL" clId="{365F451C-55EC-4BD5-8EFE-B906173ADBC4}" dt="2021-06-22T05:45:09.707" v="494" actId="21"/>
          <ac:cxnSpMkLst>
            <pc:docMk/>
            <pc:sldMk cId="4096648449" sldId="786"/>
            <ac:cxnSpMk id="91" creationId="{7BF3BDD2-4980-481F-A0F3-A852777FAE76}"/>
          </ac:cxnSpMkLst>
        </pc:cxnChg>
        <pc:cxnChg chg="add mod">
          <ac:chgData name="#JESSICA KEE SI JIA#" userId="2c6c4c4d-647b-4fc6-90cf-c043bc4277d9" providerId="ADAL" clId="{365F451C-55EC-4BD5-8EFE-B906173ADBC4}" dt="2021-06-22T05:46:19.458" v="500" actId="1076"/>
          <ac:cxnSpMkLst>
            <pc:docMk/>
            <pc:sldMk cId="4096648449" sldId="786"/>
            <ac:cxnSpMk id="93" creationId="{2BA9FC95-F87A-4EE9-ACF1-53D7C085E41E}"/>
          </ac:cxnSpMkLst>
        </pc:cxnChg>
        <pc:cxnChg chg="add mod">
          <ac:chgData name="#JESSICA KEE SI JIA#" userId="2c6c4c4d-647b-4fc6-90cf-c043bc4277d9" providerId="ADAL" clId="{365F451C-55EC-4BD5-8EFE-B906173ADBC4}" dt="2021-06-22T05:48:00.962" v="537" actId="14100"/>
          <ac:cxnSpMkLst>
            <pc:docMk/>
            <pc:sldMk cId="4096648449" sldId="786"/>
            <ac:cxnSpMk id="97" creationId="{7B44D244-0405-4778-97A8-50468477D6F1}"/>
          </ac:cxnSpMkLst>
        </pc:cxnChg>
        <pc:cxnChg chg="add mod">
          <ac:chgData name="#JESSICA KEE SI JIA#" userId="2c6c4c4d-647b-4fc6-90cf-c043bc4277d9" providerId="ADAL" clId="{365F451C-55EC-4BD5-8EFE-B906173ADBC4}" dt="2021-06-22T05:49:39.109" v="587" actId="1035"/>
          <ac:cxnSpMkLst>
            <pc:docMk/>
            <pc:sldMk cId="4096648449" sldId="786"/>
            <ac:cxnSpMk id="100" creationId="{1F112181-836C-4412-AA60-D93EBEC8AC18}"/>
          </ac:cxnSpMkLst>
        </pc:cxnChg>
        <pc:cxnChg chg="add mod">
          <ac:chgData name="#JESSICA KEE SI JIA#" userId="2c6c4c4d-647b-4fc6-90cf-c043bc4277d9" providerId="ADAL" clId="{365F451C-55EC-4BD5-8EFE-B906173ADBC4}" dt="2021-06-22T05:50:35.477" v="598" actId="14100"/>
          <ac:cxnSpMkLst>
            <pc:docMk/>
            <pc:sldMk cId="4096648449" sldId="786"/>
            <ac:cxnSpMk id="107" creationId="{57F84D83-D942-4E4A-AAE5-5E19B0C4EFC0}"/>
          </ac:cxnSpMkLst>
        </pc:cxnChg>
      </pc:sldChg>
      <pc:sldChg chg="addSp delSp modSp add mod modTransition addAnim delAnim modAnim">
        <pc:chgData name="#JESSICA KEE SI JIA#" userId="2c6c4c4d-647b-4fc6-90cf-c043bc4277d9" providerId="ADAL" clId="{365F451C-55EC-4BD5-8EFE-B906173ADBC4}" dt="2021-06-22T06:50:44.965" v="1363"/>
        <pc:sldMkLst>
          <pc:docMk/>
          <pc:sldMk cId="2531761828" sldId="787"/>
        </pc:sldMkLst>
        <pc:spChg chg="mod">
          <ac:chgData name="#JESSICA KEE SI JIA#" userId="2c6c4c4d-647b-4fc6-90cf-c043bc4277d9" providerId="ADAL" clId="{365F451C-55EC-4BD5-8EFE-B906173ADBC4}" dt="2021-06-22T05:52:56.890" v="615" actId="207"/>
          <ac:spMkLst>
            <pc:docMk/>
            <pc:sldMk cId="2531761828" sldId="787"/>
            <ac:spMk id="5" creationId="{3A86ABC1-277D-455A-88DA-FD75189A293E}"/>
          </ac:spMkLst>
        </pc:spChg>
        <pc:spChg chg="mod">
          <ac:chgData name="#JESSICA KEE SI JIA#" userId="2c6c4c4d-647b-4fc6-90cf-c043bc4277d9" providerId="ADAL" clId="{365F451C-55EC-4BD5-8EFE-B906173ADBC4}" dt="2021-06-22T05:53:03.518" v="617" actId="207"/>
          <ac:spMkLst>
            <pc:docMk/>
            <pc:sldMk cId="2531761828" sldId="787"/>
            <ac:spMk id="6" creationId="{37BC33BC-09BB-4DAB-A204-2BF147F32B07}"/>
          </ac:spMkLst>
        </pc:spChg>
        <pc:spChg chg="mod">
          <ac:chgData name="#JESSICA KEE SI JIA#" userId="2c6c4c4d-647b-4fc6-90cf-c043bc4277d9" providerId="ADAL" clId="{365F451C-55EC-4BD5-8EFE-B906173ADBC4}" dt="2021-06-22T05:53:14.030" v="619" actId="207"/>
          <ac:spMkLst>
            <pc:docMk/>
            <pc:sldMk cId="2531761828" sldId="787"/>
            <ac:spMk id="7" creationId="{521B2D74-F263-41BB-B189-5291CFF604AE}"/>
          </ac:spMkLst>
        </pc:spChg>
        <pc:spChg chg="mod">
          <ac:chgData name="#JESSICA KEE SI JIA#" userId="2c6c4c4d-647b-4fc6-90cf-c043bc4277d9" providerId="ADAL" clId="{365F451C-55EC-4BD5-8EFE-B906173ADBC4}" dt="2021-06-22T05:53:11.346" v="618" actId="207"/>
          <ac:spMkLst>
            <pc:docMk/>
            <pc:sldMk cId="2531761828" sldId="787"/>
            <ac:spMk id="9" creationId="{19FCB288-2DF3-43F8-A8F0-102CB33E7807}"/>
          </ac:spMkLst>
        </pc:spChg>
        <pc:spChg chg="mod">
          <ac:chgData name="#JESSICA KEE SI JIA#" userId="2c6c4c4d-647b-4fc6-90cf-c043bc4277d9" providerId="ADAL" clId="{365F451C-55EC-4BD5-8EFE-B906173ADBC4}" dt="2021-06-22T05:53:17.052" v="620" actId="207"/>
          <ac:spMkLst>
            <pc:docMk/>
            <pc:sldMk cId="2531761828" sldId="787"/>
            <ac:spMk id="18" creationId="{8B195778-4302-4069-A1B4-F1885A60CEFB}"/>
          </ac:spMkLst>
        </pc:spChg>
        <pc:spChg chg="add del mod">
          <ac:chgData name="#JESSICA KEE SI JIA#" userId="2c6c4c4d-647b-4fc6-90cf-c043bc4277d9" providerId="ADAL" clId="{365F451C-55EC-4BD5-8EFE-B906173ADBC4}" dt="2021-06-22T06:50:44.776" v="1362" actId="478"/>
          <ac:spMkLst>
            <pc:docMk/>
            <pc:sldMk cId="2531761828" sldId="787"/>
            <ac:spMk id="39" creationId="{8723A080-FEE7-40D3-ABD3-8577D08575E2}"/>
          </ac:spMkLst>
        </pc:spChg>
        <pc:spChg chg="del">
          <ac:chgData name="#JESSICA KEE SI JIA#" userId="2c6c4c4d-647b-4fc6-90cf-c043bc4277d9" providerId="ADAL" clId="{365F451C-55EC-4BD5-8EFE-B906173ADBC4}" dt="2021-06-22T05:56:39.577" v="669" actId="478"/>
          <ac:spMkLst>
            <pc:docMk/>
            <pc:sldMk cId="2531761828" sldId="787"/>
            <ac:spMk id="44" creationId="{13157FCB-F076-43D8-ACB4-EEF398918C99}"/>
          </ac:spMkLst>
        </pc:spChg>
        <pc:spChg chg="add del mod">
          <ac:chgData name="#JESSICA KEE SI JIA#" userId="2c6c4c4d-647b-4fc6-90cf-c043bc4277d9" providerId="ADAL" clId="{365F451C-55EC-4BD5-8EFE-B906173ADBC4}" dt="2021-06-22T05:56:39.577" v="669" actId="478"/>
          <ac:spMkLst>
            <pc:docMk/>
            <pc:sldMk cId="2531761828" sldId="787"/>
            <ac:spMk id="54" creationId="{25765AA1-9E2F-4792-8B1A-E271CADE1D1E}"/>
          </ac:spMkLst>
        </pc:spChg>
        <pc:spChg chg="add del mod">
          <ac:chgData name="#JESSICA KEE SI JIA#" userId="2c6c4c4d-647b-4fc6-90cf-c043bc4277d9" providerId="ADAL" clId="{365F451C-55EC-4BD5-8EFE-B906173ADBC4}" dt="2021-06-22T05:56:39.577" v="669" actId="478"/>
          <ac:spMkLst>
            <pc:docMk/>
            <pc:sldMk cId="2531761828" sldId="787"/>
            <ac:spMk id="55" creationId="{B80ED80E-A505-4C18-BEBB-2DF4C45ADB7D}"/>
          </ac:spMkLst>
        </pc:spChg>
        <pc:spChg chg="add del mod">
          <ac:chgData name="#JESSICA KEE SI JIA#" userId="2c6c4c4d-647b-4fc6-90cf-c043bc4277d9" providerId="ADAL" clId="{365F451C-55EC-4BD5-8EFE-B906173ADBC4}" dt="2021-06-22T05:56:39.577" v="669" actId="478"/>
          <ac:spMkLst>
            <pc:docMk/>
            <pc:sldMk cId="2531761828" sldId="787"/>
            <ac:spMk id="56" creationId="{3D3061CF-08D9-4C47-8349-C3C62F070CFE}"/>
          </ac:spMkLst>
        </pc:spChg>
        <pc:spChg chg="add del mod">
          <ac:chgData name="#JESSICA KEE SI JIA#" userId="2c6c4c4d-647b-4fc6-90cf-c043bc4277d9" providerId="ADAL" clId="{365F451C-55EC-4BD5-8EFE-B906173ADBC4}" dt="2021-06-22T06:50:44.776" v="1362" actId="478"/>
          <ac:spMkLst>
            <pc:docMk/>
            <pc:sldMk cId="2531761828" sldId="787"/>
            <ac:spMk id="58" creationId="{34309CA6-26E7-4946-B5E1-9156E39F65BB}"/>
          </ac:spMkLst>
        </pc:spChg>
        <pc:spChg chg="add del mod">
          <ac:chgData name="#JESSICA KEE SI JIA#" userId="2c6c4c4d-647b-4fc6-90cf-c043bc4277d9" providerId="ADAL" clId="{365F451C-55EC-4BD5-8EFE-B906173ADBC4}" dt="2021-06-22T06:50:44.776" v="1362" actId="478"/>
          <ac:spMkLst>
            <pc:docMk/>
            <pc:sldMk cId="2531761828" sldId="787"/>
            <ac:spMk id="62" creationId="{5A9339A9-77E3-46ED-ADEC-581A6966420A}"/>
          </ac:spMkLst>
        </pc:spChg>
        <pc:spChg chg="del">
          <ac:chgData name="#JESSICA KEE SI JIA#" userId="2c6c4c4d-647b-4fc6-90cf-c043bc4277d9" providerId="ADAL" clId="{365F451C-55EC-4BD5-8EFE-B906173ADBC4}" dt="2021-06-22T05:52:30.830" v="611" actId="478"/>
          <ac:spMkLst>
            <pc:docMk/>
            <pc:sldMk cId="2531761828" sldId="787"/>
            <ac:spMk id="64" creationId="{3A149E88-F0AB-4959-95C4-6F3DA63346E3}"/>
          </ac:spMkLst>
        </pc:spChg>
        <pc:spChg chg="del">
          <ac:chgData name="#JESSICA KEE SI JIA#" userId="2c6c4c4d-647b-4fc6-90cf-c043bc4277d9" providerId="ADAL" clId="{365F451C-55EC-4BD5-8EFE-B906173ADBC4}" dt="2021-06-22T05:52:30.830" v="611" actId="478"/>
          <ac:spMkLst>
            <pc:docMk/>
            <pc:sldMk cId="2531761828" sldId="787"/>
            <ac:spMk id="69" creationId="{D0400A1F-8523-4700-81DD-0ACE60751DF5}"/>
          </ac:spMkLst>
        </pc:spChg>
        <pc:spChg chg="add del mod">
          <ac:chgData name="#JESSICA KEE SI JIA#" userId="2c6c4c4d-647b-4fc6-90cf-c043bc4277d9" providerId="ADAL" clId="{365F451C-55EC-4BD5-8EFE-B906173ADBC4}" dt="2021-06-22T06:50:44.453" v="1361" actId="478"/>
          <ac:spMkLst>
            <pc:docMk/>
            <pc:sldMk cId="2531761828" sldId="787"/>
            <ac:spMk id="70" creationId="{CE6AC664-4AA6-4337-A72B-6C0CF1A319D9}"/>
          </ac:spMkLst>
        </pc:spChg>
        <pc:spChg chg="add del mod">
          <ac:chgData name="#JESSICA KEE SI JIA#" userId="2c6c4c4d-647b-4fc6-90cf-c043bc4277d9" providerId="ADAL" clId="{365F451C-55EC-4BD5-8EFE-B906173ADBC4}" dt="2021-06-22T06:50:44.453" v="1361" actId="478"/>
          <ac:spMkLst>
            <pc:docMk/>
            <pc:sldMk cId="2531761828" sldId="787"/>
            <ac:spMk id="71" creationId="{B8F83227-E1D1-4599-8D17-98DEF555BB75}"/>
          </ac:spMkLst>
        </pc:spChg>
        <pc:spChg chg="add del mod">
          <ac:chgData name="#JESSICA KEE SI JIA#" userId="2c6c4c4d-647b-4fc6-90cf-c043bc4277d9" providerId="ADAL" clId="{365F451C-55EC-4BD5-8EFE-B906173ADBC4}" dt="2021-06-22T06:02:23.242" v="704"/>
          <ac:spMkLst>
            <pc:docMk/>
            <pc:sldMk cId="2531761828" sldId="787"/>
            <ac:spMk id="74" creationId="{AD567CAC-FFF5-4685-BB40-F0082E738AE1}"/>
          </ac:spMkLst>
        </pc:spChg>
        <pc:spChg chg="add del mod">
          <ac:chgData name="#JESSICA KEE SI JIA#" userId="2c6c4c4d-647b-4fc6-90cf-c043bc4277d9" providerId="ADAL" clId="{365F451C-55EC-4BD5-8EFE-B906173ADBC4}" dt="2021-06-22T06:02:23.242" v="704"/>
          <ac:spMkLst>
            <pc:docMk/>
            <pc:sldMk cId="2531761828" sldId="787"/>
            <ac:spMk id="77" creationId="{7A2D8922-276E-4DB6-97D1-A4978AC05E0C}"/>
          </ac:spMkLst>
        </pc:spChg>
        <pc:spChg chg="add del mod">
          <ac:chgData name="#JESSICA KEE SI JIA#" userId="2c6c4c4d-647b-4fc6-90cf-c043bc4277d9" providerId="ADAL" clId="{365F451C-55EC-4BD5-8EFE-B906173ADBC4}" dt="2021-06-22T06:02:23.242" v="704"/>
          <ac:spMkLst>
            <pc:docMk/>
            <pc:sldMk cId="2531761828" sldId="787"/>
            <ac:spMk id="78" creationId="{1F3B7107-DF09-45E2-9394-228C62E060D9}"/>
          </ac:spMkLst>
        </pc:spChg>
        <pc:spChg chg="add del mod">
          <ac:chgData name="#JESSICA KEE SI JIA#" userId="2c6c4c4d-647b-4fc6-90cf-c043bc4277d9" providerId="ADAL" clId="{365F451C-55EC-4BD5-8EFE-B906173ADBC4}" dt="2021-06-22T06:02:56.644" v="708"/>
          <ac:spMkLst>
            <pc:docMk/>
            <pc:sldMk cId="2531761828" sldId="787"/>
            <ac:spMk id="81" creationId="{4B3F9988-40AA-4FCB-B93E-7B6435FF738B}"/>
          </ac:spMkLst>
        </pc:spChg>
        <pc:spChg chg="add del mod">
          <ac:chgData name="#JESSICA KEE SI JIA#" userId="2c6c4c4d-647b-4fc6-90cf-c043bc4277d9" providerId="ADAL" clId="{365F451C-55EC-4BD5-8EFE-B906173ADBC4}" dt="2021-06-22T06:02:56.644" v="708"/>
          <ac:spMkLst>
            <pc:docMk/>
            <pc:sldMk cId="2531761828" sldId="787"/>
            <ac:spMk id="83" creationId="{E116F3C2-5FB2-4DDA-89C6-50D447354400}"/>
          </ac:spMkLst>
        </pc:spChg>
        <pc:spChg chg="del">
          <ac:chgData name="#JESSICA KEE SI JIA#" userId="2c6c4c4d-647b-4fc6-90cf-c043bc4277d9" providerId="ADAL" clId="{365F451C-55EC-4BD5-8EFE-B906173ADBC4}" dt="2021-06-22T05:56:39.577" v="669" actId="478"/>
          <ac:spMkLst>
            <pc:docMk/>
            <pc:sldMk cId="2531761828" sldId="787"/>
            <ac:spMk id="84" creationId="{8E64EAD5-A12B-4E2D-9EA0-D39CACE119BF}"/>
          </ac:spMkLst>
        </pc:spChg>
        <pc:spChg chg="del">
          <ac:chgData name="#JESSICA KEE SI JIA#" userId="2c6c4c4d-647b-4fc6-90cf-c043bc4277d9" providerId="ADAL" clId="{365F451C-55EC-4BD5-8EFE-B906173ADBC4}" dt="2021-06-22T05:52:30.830" v="611" actId="478"/>
          <ac:spMkLst>
            <pc:docMk/>
            <pc:sldMk cId="2531761828" sldId="787"/>
            <ac:spMk id="87" creationId="{199A07BA-20BB-4162-9B89-437041DC9480}"/>
          </ac:spMkLst>
        </pc:spChg>
        <pc:spChg chg="add del mod">
          <ac:chgData name="#JESSICA KEE SI JIA#" userId="2c6c4c4d-647b-4fc6-90cf-c043bc4277d9" providerId="ADAL" clId="{365F451C-55EC-4BD5-8EFE-B906173ADBC4}" dt="2021-06-22T06:02:56.644" v="708"/>
          <ac:spMkLst>
            <pc:docMk/>
            <pc:sldMk cId="2531761828" sldId="787"/>
            <ac:spMk id="90" creationId="{9DE00B00-B77C-4FD0-AFB1-C2ABB5C714A0}"/>
          </ac:spMkLst>
        </pc:spChg>
        <pc:spChg chg="add del mod">
          <ac:chgData name="#JESSICA KEE SI JIA#" userId="2c6c4c4d-647b-4fc6-90cf-c043bc4277d9" providerId="ADAL" clId="{365F451C-55EC-4BD5-8EFE-B906173ADBC4}" dt="2021-06-22T06:02:56.644" v="708"/>
          <ac:spMkLst>
            <pc:docMk/>
            <pc:sldMk cId="2531761828" sldId="787"/>
            <ac:spMk id="91" creationId="{56DA6BD9-AD5B-454E-92A4-061760650008}"/>
          </ac:spMkLst>
        </pc:spChg>
        <pc:spChg chg="del">
          <ac:chgData name="#JESSICA KEE SI JIA#" userId="2c6c4c4d-647b-4fc6-90cf-c043bc4277d9" providerId="ADAL" clId="{365F451C-55EC-4BD5-8EFE-B906173ADBC4}" dt="2021-06-22T05:52:30.830" v="611" actId="478"/>
          <ac:spMkLst>
            <pc:docMk/>
            <pc:sldMk cId="2531761828" sldId="787"/>
            <ac:spMk id="92" creationId="{D4D0FD94-0490-4E6E-A4E0-A03F8613191D}"/>
          </ac:spMkLst>
        </pc:spChg>
        <pc:spChg chg="del">
          <ac:chgData name="#JESSICA KEE SI JIA#" userId="2c6c4c4d-647b-4fc6-90cf-c043bc4277d9" providerId="ADAL" clId="{365F451C-55EC-4BD5-8EFE-B906173ADBC4}" dt="2021-06-22T05:52:30.830" v="611" actId="478"/>
          <ac:spMkLst>
            <pc:docMk/>
            <pc:sldMk cId="2531761828" sldId="787"/>
            <ac:spMk id="94" creationId="{9148731C-B73B-44F3-9D81-FBFB3803242C}"/>
          </ac:spMkLst>
        </pc:spChg>
        <pc:spChg chg="del">
          <ac:chgData name="#JESSICA KEE SI JIA#" userId="2c6c4c4d-647b-4fc6-90cf-c043bc4277d9" providerId="ADAL" clId="{365F451C-55EC-4BD5-8EFE-B906173ADBC4}" dt="2021-06-22T05:52:30.830" v="611" actId="478"/>
          <ac:spMkLst>
            <pc:docMk/>
            <pc:sldMk cId="2531761828" sldId="787"/>
            <ac:spMk id="95" creationId="{7B3F6731-3380-4ABF-8A65-E33DDD4B411C}"/>
          </ac:spMkLst>
        </pc:spChg>
        <pc:spChg chg="add del mod">
          <ac:chgData name="#JESSICA KEE SI JIA#" userId="2c6c4c4d-647b-4fc6-90cf-c043bc4277d9" providerId="ADAL" clId="{365F451C-55EC-4BD5-8EFE-B906173ADBC4}" dt="2021-06-22T06:03:40.954" v="714"/>
          <ac:spMkLst>
            <pc:docMk/>
            <pc:sldMk cId="2531761828" sldId="787"/>
            <ac:spMk id="99" creationId="{4452262B-E684-43E8-9FD9-9631F95B9D84}"/>
          </ac:spMkLst>
        </pc:spChg>
        <pc:spChg chg="add del mod">
          <ac:chgData name="#JESSICA KEE SI JIA#" userId="2c6c4c4d-647b-4fc6-90cf-c043bc4277d9" providerId="ADAL" clId="{365F451C-55EC-4BD5-8EFE-B906173ADBC4}" dt="2021-06-22T06:03:40.954" v="714"/>
          <ac:spMkLst>
            <pc:docMk/>
            <pc:sldMk cId="2531761828" sldId="787"/>
            <ac:spMk id="102" creationId="{59CF4F4D-17BC-4286-B008-6F4582372F87}"/>
          </ac:spMkLst>
        </pc:spChg>
        <pc:spChg chg="add del mod">
          <ac:chgData name="#JESSICA KEE SI JIA#" userId="2c6c4c4d-647b-4fc6-90cf-c043bc4277d9" providerId="ADAL" clId="{365F451C-55EC-4BD5-8EFE-B906173ADBC4}" dt="2021-06-22T06:03:40.954" v="714"/>
          <ac:spMkLst>
            <pc:docMk/>
            <pc:sldMk cId="2531761828" sldId="787"/>
            <ac:spMk id="104" creationId="{1B633960-42C4-46B1-9E09-E3813A6CB34C}"/>
          </ac:spMkLst>
        </pc:spChg>
        <pc:spChg chg="add del mod">
          <ac:chgData name="#JESSICA KEE SI JIA#" userId="2c6c4c4d-647b-4fc6-90cf-c043bc4277d9" providerId="ADAL" clId="{365F451C-55EC-4BD5-8EFE-B906173ADBC4}" dt="2021-06-22T06:03:40.954" v="714"/>
          <ac:spMkLst>
            <pc:docMk/>
            <pc:sldMk cId="2531761828" sldId="787"/>
            <ac:spMk id="105" creationId="{A914E501-39A6-44BA-9C39-2AAB9A6AA32F}"/>
          </ac:spMkLst>
        </pc:spChg>
        <pc:spChg chg="add del mod">
          <ac:chgData name="#JESSICA KEE SI JIA#" userId="2c6c4c4d-647b-4fc6-90cf-c043bc4277d9" providerId="ADAL" clId="{365F451C-55EC-4BD5-8EFE-B906173ADBC4}" dt="2021-06-22T06:05:15.128" v="731" actId="478"/>
          <ac:spMkLst>
            <pc:docMk/>
            <pc:sldMk cId="2531761828" sldId="787"/>
            <ac:spMk id="109" creationId="{405815DF-D626-4506-A059-5D70FFB404E0}"/>
          </ac:spMkLst>
        </pc:spChg>
        <pc:spChg chg="add del mod">
          <ac:chgData name="#JESSICA KEE SI JIA#" userId="2c6c4c4d-647b-4fc6-90cf-c043bc4277d9" providerId="ADAL" clId="{365F451C-55EC-4BD5-8EFE-B906173ADBC4}" dt="2021-06-22T06:05:13.098" v="730" actId="478"/>
          <ac:spMkLst>
            <pc:docMk/>
            <pc:sldMk cId="2531761828" sldId="787"/>
            <ac:spMk id="110" creationId="{5484F832-94B6-41B2-9246-6643C4898339}"/>
          </ac:spMkLst>
        </pc:spChg>
        <pc:spChg chg="add del mod">
          <ac:chgData name="#JESSICA KEE SI JIA#" userId="2c6c4c4d-647b-4fc6-90cf-c043bc4277d9" providerId="ADAL" clId="{365F451C-55EC-4BD5-8EFE-B906173ADBC4}" dt="2021-06-22T06:05:11.307" v="729" actId="478"/>
          <ac:spMkLst>
            <pc:docMk/>
            <pc:sldMk cId="2531761828" sldId="787"/>
            <ac:spMk id="111" creationId="{34C18649-C377-4F6C-922E-9D1356667489}"/>
          </ac:spMkLst>
        </pc:spChg>
        <pc:spChg chg="add del mod">
          <ac:chgData name="#JESSICA KEE SI JIA#" userId="2c6c4c4d-647b-4fc6-90cf-c043bc4277d9" providerId="ADAL" clId="{365F451C-55EC-4BD5-8EFE-B906173ADBC4}" dt="2021-06-22T06:50:44.453" v="1361" actId="478"/>
          <ac:spMkLst>
            <pc:docMk/>
            <pc:sldMk cId="2531761828" sldId="787"/>
            <ac:spMk id="112" creationId="{C439C227-D23E-4D89-A449-C7ED5356C004}"/>
          </ac:spMkLst>
        </pc:spChg>
        <pc:spChg chg="add del mod">
          <ac:chgData name="#JESSICA KEE SI JIA#" userId="2c6c4c4d-647b-4fc6-90cf-c043bc4277d9" providerId="ADAL" clId="{365F451C-55EC-4BD5-8EFE-B906173ADBC4}" dt="2021-06-22T06:50:44.453" v="1361" actId="478"/>
          <ac:spMkLst>
            <pc:docMk/>
            <pc:sldMk cId="2531761828" sldId="787"/>
            <ac:spMk id="114" creationId="{2C469ECE-3C97-4B39-A132-AF5479A0F967}"/>
          </ac:spMkLst>
        </pc:spChg>
        <pc:spChg chg="add del mod">
          <ac:chgData name="#JESSICA KEE SI JIA#" userId="2c6c4c4d-647b-4fc6-90cf-c043bc4277d9" providerId="ADAL" clId="{365F451C-55EC-4BD5-8EFE-B906173ADBC4}" dt="2021-06-22T06:50:44.453" v="1361" actId="478"/>
          <ac:spMkLst>
            <pc:docMk/>
            <pc:sldMk cId="2531761828" sldId="787"/>
            <ac:spMk id="115" creationId="{BAFB9ED0-10F7-4056-B0C2-C9FFC5A1EE0D}"/>
          </ac:spMkLst>
        </pc:spChg>
        <pc:spChg chg="add del mod ord">
          <ac:chgData name="#JESSICA KEE SI JIA#" userId="2c6c4c4d-647b-4fc6-90cf-c043bc4277d9" providerId="ADAL" clId="{365F451C-55EC-4BD5-8EFE-B906173ADBC4}" dt="2021-06-22T06:09:50.904" v="815" actId="478"/>
          <ac:spMkLst>
            <pc:docMk/>
            <pc:sldMk cId="2531761828" sldId="787"/>
            <ac:spMk id="119" creationId="{71ABC79E-0FCB-4C1F-9DAC-8A0F89E08FB2}"/>
          </ac:spMkLst>
        </pc:spChg>
        <pc:spChg chg="add del mod">
          <ac:chgData name="#JESSICA KEE SI JIA#" userId="2c6c4c4d-647b-4fc6-90cf-c043bc4277d9" providerId="ADAL" clId="{365F451C-55EC-4BD5-8EFE-B906173ADBC4}" dt="2021-06-22T06:50:44.453" v="1361" actId="478"/>
          <ac:spMkLst>
            <pc:docMk/>
            <pc:sldMk cId="2531761828" sldId="787"/>
            <ac:spMk id="120" creationId="{326BED64-F1F0-4588-8A28-38C47D8FF5CD}"/>
          </ac:spMkLst>
        </pc:spChg>
        <pc:spChg chg="add del mod">
          <ac:chgData name="#JESSICA KEE SI JIA#" userId="2c6c4c4d-647b-4fc6-90cf-c043bc4277d9" providerId="ADAL" clId="{365F451C-55EC-4BD5-8EFE-B906173ADBC4}" dt="2021-06-22T06:40:03.663" v="1223"/>
          <ac:spMkLst>
            <pc:docMk/>
            <pc:sldMk cId="2531761828" sldId="787"/>
            <ac:spMk id="122" creationId="{94C7DCEE-3957-48AA-868B-ADAAB61A7090}"/>
          </ac:spMkLst>
        </pc:spChg>
        <pc:spChg chg="add del mod">
          <ac:chgData name="#JESSICA KEE SI JIA#" userId="2c6c4c4d-647b-4fc6-90cf-c043bc4277d9" providerId="ADAL" clId="{365F451C-55EC-4BD5-8EFE-B906173ADBC4}" dt="2021-06-22T06:40:03.663" v="1223"/>
          <ac:spMkLst>
            <pc:docMk/>
            <pc:sldMk cId="2531761828" sldId="787"/>
            <ac:spMk id="123" creationId="{6B1EBE3B-515C-4F09-8026-E1F7C985EA9F}"/>
          </ac:spMkLst>
        </pc:spChg>
        <pc:cxnChg chg="mod">
          <ac:chgData name="#JESSICA KEE SI JIA#" userId="2c6c4c4d-647b-4fc6-90cf-c043bc4277d9" providerId="ADAL" clId="{365F451C-55EC-4BD5-8EFE-B906173ADBC4}" dt="2021-06-22T06:07:46.863" v="797" actId="1037"/>
          <ac:cxnSpMkLst>
            <pc:docMk/>
            <pc:sldMk cId="2531761828" sldId="787"/>
            <ac:cxnSpMk id="23" creationId="{26D1F304-7D4B-447D-887B-51CC1959DFA0}"/>
          </ac:cxnSpMkLst>
        </pc:cxnChg>
        <pc:cxnChg chg="del">
          <ac:chgData name="#JESSICA KEE SI JIA#" userId="2c6c4c4d-647b-4fc6-90cf-c043bc4277d9" providerId="ADAL" clId="{365F451C-55EC-4BD5-8EFE-B906173ADBC4}" dt="2021-06-22T05:55:21.602" v="660" actId="478"/>
          <ac:cxnSpMkLst>
            <pc:docMk/>
            <pc:sldMk cId="2531761828" sldId="787"/>
            <ac:cxnSpMk id="40" creationId="{281AC1E5-36D1-4092-8E29-13B7ED45EA39}"/>
          </ac:cxnSpMkLst>
        </pc:cxnChg>
        <pc:cxnChg chg="mod">
          <ac:chgData name="#JESSICA KEE SI JIA#" userId="2c6c4c4d-647b-4fc6-90cf-c043bc4277d9" providerId="ADAL" clId="{365F451C-55EC-4BD5-8EFE-B906173ADBC4}" dt="2021-06-22T05:54:17.152" v="652" actId="1076"/>
          <ac:cxnSpMkLst>
            <pc:docMk/>
            <pc:sldMk cId="2531761828" sldId="787"/>
            <ac:cxnSpMk id="41" creationId="{1EB607D5-9C4F-4529-9B6C-76A9C044A155}"/>
          </ac:cxnSpMkLst>
        </pc:cxnChg>
        <pc:cxnChg chg="del">
          <ac:chgData name="#JESSICA KEE SI JIA#" userId="2c6c4c4d-647b-4fc6-90cf-c043bc4277d9" providerId="ADAL" clId="{365F451C-55EC-4BD5-8EFE-B906173ADBC4}" dt="2021-06-22T05:52:30.830" v="611" actId="478"/>
          <ac:cxnSpMkLst>
            <pc:docMk/>
            <pc:sldMk cId="2531761828" sldId="787"/>
            <ac:cxnSpMk id="45" creationId="{CD2F97BA-9860-49CA-8D18-1101E900F43C}"/>
          </ac:cxnSpMkLst>
        </pc:cxnChg>
        <pc:cxnChg chg="del">
          <ac:chgData name="#JESSICA KEE SI JIA#" userId="2c6c4c4d-647b-4fc6-90cf-c043bc4277d9" providerId="ADAL" clId="{365F451C-55EC-4BD5-8EFE-B906173ADBC4}" dt="2021-06-22T05:56:39.577" v="669" actId="478"/>
          <ac:cxnSpMkLst>
            <pc:docMk/>
            <pc:sldMk cId="2531761828" sldId="787"/>
            <ac:cxnSpMk id="46" creationId="{E03445E2-B038-4EEC-961D-5CC4052F04C1}"/>
          </ac:cxnSpMkLst>
        </pc:cxnChg>
        <pc:cxnChg chg="add del mod">
          <ac:chgData name="#JESSICA KEE SI JIA#" userId="2c6c4c4d-647b-4fc6-90cf-c043bc4277d9" providerId="ADAL" clId="{365F451C-55EC-4BD5-8EFE-B906173ADBC4}" dt="2021-06-22T06:50:44.776" v="1362" actId="478"/>
          <ac:cxnSpMkLst>
            <pc:docMk/>
            <pc:sldMk cId="2531761828" sldId="787"/>
            <ac:cxnSpMk id="57" creationId="{2F0F6F37-95DB-43F0-9DAD-D13E33EFCDB4}"/>
          </ac:cxnSpMkLst>
        </pc:cxnChg>
        <pc:cxnChg chg="add del mod">
          <ac:chgData name="#JESSICA KEE SI JIA#" userId="2c6c4c4d-647b-4fc6-90cf-c043bc4277d9" providerId="ADAL" clId="{365F451C-55EC-4BD5-8EFE-B906173ADBC4}" dt="2021-06-22T06:50:44.776" v="1362" actId="478"/>
          <ac:cxnSpMkLst>
            <pc:docMk/>
            <pc:sldMk cId="2531761828" sldId="787"/>
            <ac:cxnSpMk id="59" creationId="{8EB00876-0C48-4D12-AFE0-2A15E03E388D}"/>
          </ac:cxnSpMkLst>
        </pc:cxnChg>
        <pc:cxnChg chg="add del mod">
          <ac:chgData name="#JESSICA KEE SI JIA#" userId="2c6c4c4d-647b-4fc6-90cf-c043bc4277d9" providerId="ADAL" clId="{365F451C-55EC-4BD5-8EFE-B906173ADBC4}" dt="2021-06-22T06:50:44.776" v="1362" actId="478"/>
          <ac:cxnSpMkLst>
            <pc:docMk/>
            <pc:sldMk cId="2531761828" sldId="787"/>
            <ac:cxnSpMk id="60" creationId="{FDD5C68E-EC16-4B76-9A35-490CFD218DA5}"/>
          </ac:cxnSpMkLst>
        </pc:cxnChg>
        <pc:cxnChg chg="add del mod">
          <ac:chgData name="#JESSICA KEE SI JIA#" userId="2c6c4c4d-647b-4fc6-90cf-c043bc4277d9" providerId="ADAL" clId="{365F451C-55EC-4BD5-8EFE-B906173ADBC4}" dt="2021-06-22T06:50:44.776" v="1362" actId="478"/>
          <ac:cxnSpMkLst>
            <pc:docMk/>
            <pc:sldMk cId="2531761828" sldId="787"/>
            <ac:cxnSpMk id="61" creationId="{314D47D1-1988-410F-9CDD-1AC4D2700F11}"/>
          </ac:cxnSpMkLst>
        </pc:cxnChg>
        <pc:cxnChg chg="add del mod">
          <ac:chgData name="#JESSICA KEE SI JIA#" userId="2c6c4c4d-647b-4fc6-90cf-c043bc4277d9" providerId="ADAL" clId="{365F451C-55EC-4BD5-8EFE-B906173ADBC4}" dt="2021-06-22T06:50:44.776" v="1362" actId="478"/>
          <ac:cxnSpMkLst>
            <pc:docMk/>
            <pc:sldMk cId="2531761828" sldId="787"/>
            <ac:cxnSpMk id="63" creationId="{7A5992C3-FB1C-418F-B1D2-844020500965}"/>
          </ac:cxnSpMkLst>
        </pc:cxnChg>
        <pc:cxnChg chg="add del mod">
          <ac:chgData name="#JESSICA KEE SI JIA#" userId="2c6c4c4d-647b-4fc6-90cf-c043bc4277d9" providerId="ADAL" clId="{365F451C-55EC-4BD5-8EFE-B906173ADBC4}" dt="2021-06-22T06:50:44.776" v="1362" actId="478"/>
          <ac:cxnSpMkLst>
            <pc:docMk/>
            <pc:sldMk cId="2531761828" sldId="787"/>
            <ac:cxnSpMk id="65" creationId="{55F9B7C4-08D5-4773-9CED-47DA14EF9AEE}"/>
          </ac:cxnSpMkLst>
        </pc:cxnChg>
        <pc:cxnChg chg="add del mod">
          <ac:chgData name="#JESSICA KEE SI JIA#" userId="2c6c4c4d-647b-4fc6-90cf-c043bc4277d9" providerId="ADAL" clId="{365F451C-55EC-4BD5-8EFE-B906173ADBC4}" dt="2021-06-22T06:50:44.776" v="1362" actId="478"/>
          <ac:cxnSpMkLst>
            <pc:docMk/>
            <pc:sldMk cId="2531761828" sldId="787"/>
            <ac:cxnSpMk id="66" creationId="{466B320E-8BC7-420E-8316-727330653DC0}"/>
          </ac:cxnSpMkLst>
        </pc:cxnChg>
        <pc:cxnChg chg="add del mod">
          <ac:chgData name="#JESSICA KEE SI JIA#" userId="2c6c4c4d-647b-4fc6-90cf-c043bc4277d9" providerId="ADAL" clId="{365F451C-55EC-4BD5-8EFE-B906173ADBC4}" dt="2021-06-22T05:57:41.949" v="676" actId="478"/>
          <ac:cxnSpMkLst>
            <pc:docMk/>
            <pc:sldMk cId="2531761828" sldId="787"/>
            <ac:cxnSpMk id="67" creationId="{16BB6B6A-23EB-4FA7-8D8D-3F8440EF7533}"/>
          </ac:cxnSpMkLst>
        </pc:cxnChg>
        <pc:cxnChg chg="add del mod">
          <ac:chgData name="#JESSICA KEE SI JIA#" userId="2c6c4c4d-647b-4fc6-90cf-c043bc4277d9" providerId="ADAL" clId="{365F451C-55EC-4BD5-8EFE-B906173ADBC4}" dt="2021-06-22T05:59:39.816" v="688" actId="478"/>
          <ac:cxnSpMkLst>
            <pc:docMk/>
            <pc:sldMk cId="2531761828" sldId="787"/>
            <ac:cxnSpMk id="68" creationId="{4EF6AFA0-8C34-48BC-811C-24FB7B8F9BB1}"/>
          </ac:cxnSpMkLst>
        </pc:cxnChg>
        <pc:cxnChg chg="add del mod">
          <ac:chgData name="#JESSICA KEE SI JIA#" userId="2c6c4c4d-647b-4fc6-90cf-c043bc4277d9" providerId="ADAL" clId="{365F451C-55EC-4BD5-8EFE-B906173ADBC4}" dt="2021-06-22T06:02:23.242" v="704"/>
          <ac:cxnSpMkLst>
            <pc:docMk/>
            <pc:sldMk cId="2531761828" sldId="787"/>
            <ac:cxnSpMk id="72" creationId="{7362CC03-07D4-442C-9DD8-00EFE69D72A6}"/>
          </ac:cxnSpMkLst>
        </pc:cxnChg>
        <pc:cxnChg chg="add del mod">
          <ac:chgData name="#JESSICA KEE SI JIA#" userId="2c6c4c4d-647b-4fc6-90cf-c043bc4277d9" providerId="ADAL" clId="{365F451C-55EC-4BD5-8EFE-B906173ADBC4}" dt="2021-06-22T06:02:23.242" v="704"/>
          <ac:cxnSpMkLst>
            <pc:docMk/>
            <pc:sldMk cId="2531761828" sldId="787"/>
            <ac:cxnSpMk id="73" creationId="{0009B546-14B5-4F0E-855B-DD62E5C5E3C6}"/>
          </ac:cxnSpMkLst>
        </pc:cxnChg>
        <pc:cxnChg chg="del mod">
          <ac:chgData name="#JESSICA KEE SI JIA#" userId="2c6c4c4d-647b-4fc6-90cf-c043bc4277d9" providerId="ADAL" clId="{365F451C-55EC-4BD5-8EFE-B906173ADBC4}" dt="2021-06-22T05:56:42.506" v="671" actId="478"/>
          <ac:cxnSpMkLst>
            <pc:docMk/>
            <pc:sldMk cId="2531761828" sldId="787"/>
            <ac:cxnSpMk id="75" creationId="{61CDFE64-CC89-41A5-A64F-7B46BE75B0BC}"/>
          </ac:cxnSpMkLst>
        </pc:cxnChg>
        <pc:cxnChg chg="add del mod">
          <ac:chgData name="#JESSICA KEE SI JIA#" userId="2c6c4c4d-647b-4fc6-90cf-c043bc4277d9" providerId="ADAL" clId="{365F451C-55EC-4BD5-8EFE-B906173ADBC4}" dt="2021-06-22T06:02:23.242" v="704"/>
          <ac:cxnSpMkLst>
            <pc:docMk/>
            <pc:sldMk cId="2531761828" sldId="787"/>
            <ac:cxnSpMk id="76" creationId="{A51719A6-ED58-4826-91DC-1B8DC94F8AAB}"/>
          </ac:cxnSpMkLst>
        </pc:cxnChg>
        <pc:cxnChg chg="add del mod">
          <ac:chgData name="#JESSICA KEE SI JIA#" userId="2c6c4c4d-647b-4fc6-90cf-c043bc4277d9" providerId="ADAL" clId="{365F451C-55EC-4BD5-8EFE-B906173ADBC4}" dt="2021-06-22T06:02:23.242" v="704"/>
          <ac:cxnSpMkLst>
            <pc:docMk/>
            <pc:sldMk cId="2531761828" sldId="787"/>
            <ac:cxnSpMk id="79" creationId="{1466C6A5-086F-47E7-BFD8-17DF62105459}"/>
          </ac:cxnSpMkLst>
        </pc:cxnChg>
        <pc:cxnChg chg="add del mod">
          <ac:chgData name="#JESSICA KEE SI JIA#" userId="2c6c4c4d-647b-4fc6-90cf-c043bc4277d9" providerId="ADAL" clId="{365F451C-55EC-4BD5-8EFE-B906173ADBC4}" dt="2021-06-22T06:02:23.242" v="704"/>
          <ac:cxnSpMkLst>
            <pc:docMk/>
            <pc:sldMk cId="2531761828" sldId="787"/>
            <ac:cxnSpMk id="80" creationId="{50622810-A528-48E9-B868-C2AB9B9B069A}"/>
          </ac:cxnSpMkLst>
        </pc:cxnChg>
        <pc:cxnChg chg="add del mod">
          <ac:chgData name="#JESSICA KEE SI JIA#" userId="2c6c4c4d-647b-4fc6-90cf-c043bc4277d9" providerId="ADAL" clId="{365F451C-55EC-4BD5-8EFE-B906173ADBC4}" dt="2021-06-22T06:02:56.644" v="708"/>
          <ac:cxnSpMkLst>
            <pc:docMk/>
            <pc:sldMk cId="2531761828" sldId="787"/>
            <ac:cxnSpMk id="82" creationId="{000B8CBF-A4EF-429D-BE37-A78F04DB7DB9}"/>
          </ac:cxnSpMkLst>
        </pc:cxnChg>
        <pc:cxnChg chg="del">
          <ac:chgData name="#JESSICA KEE SI JIA#" userId="2c6c4c4d-647b-4fc6-90cf-c043bc4277d9" providerId="ADAL" clId="{365F451C-55EC-4BD5-8EFE-B906173ADBC4}" dt="2021-06-22T05:52:30.830" v="611" actId="478"/>
          <ac:cxnSpMkLst>
            <pc:docMk/>
            <pc:sldMk cId="2531761828" sldId="787"/>
            <ac:cxnSpMk id="85" creationId="{05B76578-A750-485B-9985-1E9CE6F06C3B}"/>
          </ac:cxnSpMkLst>
        </pc:cxnChg>
        <pc:cxnChg chg="del">
          <ac:chgData name="#JESSICA KEE SI JIA#" userId="2c6c4c4d-647b-4fc6-90cf-c043bc4277d9" providerId="ADAL" clId="{365F451C-55EC-4BD5-8EFE-B906173ADBC4}" dt="2021-06-22T05:56:39.577" v="669" actId="478"/>
          <ac:cxnSpMkLst>
            <pc:docMk/>
            <pc:sldMk cId="2531761828" sldId="787"/>
            <ac:cxnSpMk id="86" creationId="{E2DB45D4-7CA9-4C7B-811C-18B72AA30178}"/>
          </ac:cxnSpMkLst>
        </pc:cxnChg>
        <pc:cxnChg chg="add del mod">
          <ac:chgData name="#JESSICA KEE SI JIA#" userId="2c6c4c4d-647b-4fc6-90cf-c043bc4277d9" providerId="ADAL" clId="{365F451C-55EC-4BD5-8EFE-B906173ADBC4}" dt="2021-06-22T06:02:56.644" v="708"/>
          <ac:cxnSpMkLst>
            <pc:docMk/>
            <pc:sldMk cId="2531761828" sldId="787"/>
            <ac:cxnSpMk id="88" creationId="{5887B242-FCB7-4909-9409-89F9880D4EFA}"/>
          </ac:cxnSpMkLst>
        </pc:cxnChg>
        <pc:cxnChg chg="del mod">
          <ac:chgData name="#JESSICA KEE SI JIA#" userId="2c6c4c4d-647b-4fc6-90cf-c043bc4277d9" providerId="ADAL" clId="{365F451C-55EC-4BD5-8EFE-B906173ADBC4}" dt="2021-06-22T05:56:41.380" v="670" actId="478"/>
          <ac:cxnSpMkLst>
            <pc:docMk/>
            <pc:sldMk cId="2531761828" sldId="787"/>
            <ac:cxnSpMk id="89" creationId="{ED88A9E1-C1C2-40A1-82C0-E202D1278DAA}"/>
          </ac:cxnSpMkLst>
        </pc:cxnChg>
        <pc:cxnChg chg="del">
          <ac:chgData name="#JESSICA KEE SI JIA#" userId="2c6c4c4d-647b-4fc6-90cf-c043bc4277d9" providerId="ADAL" clId="{365F451C-55EC-4BD5-8EFE-B906173ADBC4}" dt="2021-06-22T05:52:30.830" v="611" actId="478"/>
          <ac:cxnSpMkLst>
            <pc:docMk/>
            <pc:sldMk cId="2531761828" sldId="787"/>
            <ac:cxnSpMk id="93" creationId="{2BA9FC95-F87A-4EE9-ACF1-53D7C085E41E}"/>
          </ac:cxnSpMkLst>
        </pc:cxnChg>
        <pc:cxnChg chg="add del mod">
          <ac:chgData name="#JESSICA KEE SI JIA#" userId="2c6c4c4d-647b-4fc6-90cf-c043bc4277d9" providerId="ADAL" clId="{365F451C-55EC-4BD5-8EFE-B906173ADBC4}" dt="2021-06-22T06:02:56.644" v="708"/>
          <ac:cxnSpMkLst>
            <pc:docMk/>
            <pc:sldMk cId="2531761828" sldId="787"/>
            <ac:cxnSpMk id="96" creationId="{372860E5-EDEC-4F29-9487-67830003AD91}"/>
          </ac:cxnSpMkLst>
        </pc:cxnChg>
        <pc:cxnChg chg="del mod">
          <ac:chgData name="#JESSICA KEE SI JIA#" userId="2c6c4c4d-647b-4fc6-90cf-c043bc4277d9" providerId="ADAL" clId="{365F451C-55EC-4BD5-8EFE-B906173ADBC4}" dt="2021-06-22T05:52:30.830" v="611" actId="478"/>
          <ac:cxnSpMkLst>
            <pc:docMk/>
            <pc:sldMk cId="2531761828" sldId="787"/>
            <ac:cxnSpMk id="97" creationId="{7B44D244-0405-4778-97A8-50468477D6F1}"/>
          </ac:cxnSpMkLst>
        </pc:cxnChg>
        <pc:cxnChg chg="add del mod">
          <ac:chgData name="#JESSICA KEE SI JIA#" userId="2c6c4c4d-647b-4fc6-90cf-c043bc4277d9" providerId="ADAL" clId="{365F451C-55EC-4BD5-8EFE-B906173ADBC4}" dt="2021-06-22T06:02:56.644" v="708"/>
          <ac:cxnSpMkLst>
            <pc:docMk/>
            <pc:sldMk cId="2531761828" sldId="787"/>
            <ac:cxnSpMk id="98" creationId="{293F9281-1174-4B24-B810-F37325CAAC3F}"/>
          </ac:cxnSpMkLst>
        </pc:cxnChg>
        <pc:cxnChg chg="del">
          <ac:chgData name="#JESSICA KEE SI JIA#" userId="2c6c4c4d-647b-4fc6-90cf-c043bc4277d9" providerId="ADAL" clId="{365F451C-55EC-4BD5-8EFE-B906173ADBC4}" dt="2021-06-22T05:58:18.678" v="678" actId="478"/>
          <ac:cxnSpMkLst>
            <pc:docMk/>
            <pc:sldMk cId="2531761828" sldId="787"/>
            <ac:cxnSpMk id="100" creationId="{1F112181-836C-4412-AA60-D93EBEC8AC18}"/>
          </ac:cxnSpMkLst>
        </pc:cxnChg>
        <pc:cxnChg chg="add del mod">
          <ac:chgData name="#JESSICA KEE SI JIA#" userId="2c6c4c4d-647b-4fc6-90cf-c043bc4277d9" providerId="ADAL" clId="{365F451C-55EC-4BD5-8EFE-B906173ADBC4}" dt="2021-06-22T06:03:40.954" v="714"/>
          <ac:cxnSpMkLst>
            <pc:docMk/>
            <pc:sldMk cId="2531761828" sldId="787"/>
            <ac:cxnSpMk id="101" creationId="{D1230DBA-7566-43BC-9654-F2A69F5DEDA2}"/>
          </ac:cxnSpMkLst>
        </pc:cxnChg>
        <pc:cxnChg chg="add del mod">
          <ac:chgData name="#JESSICA KEE SI JIA#" userId="2c6c4c4d-647b-4fc6-90cf-c043bc4277d9" providerId="ADAL" clId="{365F451C-55EC-4BD5-8EFE-B906173ADBC4}" dt="2021-06-22T06:03:40.954" v="714"/>
          <ac:cxnSpMkLst>
            <pc:docMk/>
            <pc:sldMk cId="2531761828" sldId="787"/>
            <ac:cxnSpMk id="103" creationId="{2DCA1224-92A7-45B0-B5BF-43A4258464AF}"/>
          </ac:cxnSpMkLst>
        </pc:cxnChg>
        <pc:cxnChg chg="add del mod">
          <ac:chgData name="#JESSICA KEE SI JIA#" userId="2c6c4c4d-647b-4fc6-90cf-c043bc4277d9" providerId="ADAL" clId="{365F451C-55EC-4BD5-8EFE-B906173ADBC4}" dt="2021-06-22T06:03:40.954" v="714"/>
          <ac:cxnSpMkLst>
            <pc:docMk/>
            <pc:sldMk cId="2531761828" sldId="787"/>
            <ac:cxnSpMk id="106" creationId="{455FDF1D-D867-4516-B824-06CDB79ADE02}"/>
          </ac:cxnSpMkLst>
        </pc:cxnChg>
        <pc:cxnChg chg="del">
          <ac:chgData name="#JESSICA KEE SI JIA#" userId="2c6c4c4d-647b-4fc6-90cf-c043bc4277d9" providerId="ADAL" clId="{365F451C-55EC-4BD5-8EFE-B906173ADBC4}" dt="2021-06-22T05:52:30.830" v="611" actId="478"/>
          <ac:cxnSpMkLst>
            <pc:docMk/>
            <pc:sldMk cId="2531761828" sldId="787"/>
            <ac:cxnSpMk id="107" creationId="{57F84D83-D942-4E4A-AAE5-5E19B0C4EFC0}"/>
          </ac:cxnSpMkLst>
        </pc:cxnChg>
        <pc:cxnChg chg="add del mod">
          <ac:chgData name="#JESSICA KEE SI JIA#" userId="2c6c4c4d-647b-4fc6-90cf-c043bc4277d9" providerId="ADAL" clId="{365F451C-55EC-4BD5-8EFE-B906173ADBC4}" dt="2021-06-22T06:03:40.954" v="714"/>
          <ac:cxnSpMkLst>
            <pc:docMk/>
            <pc:sldMk cId="2531761828" sldId="787"/>
            <ac:cxnSpMk id="108" creationId="{3FB3E3EA-5732-4000-8064-45339CAD1524}"/>
          </ac:cxnSpMkLst>
        </pc:cxnChg>
        <pc:cxnChg chg="add del mod">
          <ac:chgData name="#JESSICA KEE SI JIA#" userId="2c6c4c4d-647b-4fc6-90cf-c043bc4277d9" providerId="ADAL" clId="{365F451C-55EC-4BD5-8EFE-B906173ADBC4}" dt="2021-06-22T06:50:44.453" v="1361" actId="478"/>
          <ac:cxnSpMkLst>
            <pc:docMk/>
            <pc:sldMk cId="2531761828" sldId="787"/>
            <ac:cxnSpMk id="113" creationId="{089A8F7B-C262-4E67-9016-99DB479A5913}"/>
          </ac:cxnSpMkLst>
        </pc:cxnChg>
        <pc:cxnChg chg="add del mod ord">
          <ac:chgData name="#JESSICA KEE SI JIA#" userId="2c6c4c4d-647b-4fc6-90cf-c043bc4277d9" providerId="ADAL" clId="{365F451C-55EC-4BD5-8EFE-B906173ADBC4}" dt="2021-06-22T06:50:44.776" v="1362" actId="478"/>
          <ac:cxnSpMkLst>
            <pc:docMk/>
            <pc:sldMk cId="2531761828" sldId="787"/>
            <ac:cxnSpMk id="116" creationId="{0C2DB2AB-95FC-4A16-B8FB-B744DAE1F3A9}"/>
          </ac:cxnSpMkLst>
        </pc:cxnChg>
        <pc:cxnChg chg="add del mod">
          <ac:chgData name="#JESSICA KEE SI JIA#" userId="2c6c4c4d-647b-4fc6-90cf-c043bc4277d9" providerId="ADAL" clId="{365F451C-55EC-4BD5-8EFE-B906173ADBC4}" dt="2021-06-22T06:50:44.453" v="1361" actId="478"/>
          <ac:cxnSpMkLst>
            <pc:docMk/>
            <pc:sldMk cId="2531761828" sldId="787"/>
            <ac:cxnSpMk id="117" creationId="{DA6350BE-A5E0-4D45-A58E-EA0E5BFBD810}"/>
          </ac:cxnSpMkLst>
        </pc:cxnChg>
        <pc:cxnChg chg="add mod">
          <ac:chgData name="#JESSICA KEE SI JIA#" userId="2c6c4c4d-647b-4fc6-90cf-c043bc4277d9" providerId="ADAL" clId="{365F451C-55EC-4BD5-8EFE-B906173ADBC4}" dt="2021-06-22T06:08:05.613" v="799"/>
          <ac:cxnSpMkLst>
            <pc:docMk/>
            <pc:sldMk cId="2531761828" sldId="787"/>
            <ac:cxnSpMk id="118" creationId="{F8632650-FE64-4E2E-8868-C844FF129AD4}"/>
          </ac:cxnSpMkLst>
        </pc:cxnChg>
      </pc:sldChg>
      <pc:sldChg chg="add del modAnim">
        <pc:chgData name="#JESSICA KEE SI JIA#" userId="2c6c4c4d-647b-4fc6-90cf-c043bc4277d9" providerId="ADAL" clId="{365F451C-55EC-4BD5-8EFE-B906173ADBC4}" dt="2021-06-22T05:51:58.456" v="608" actId="2890"/>
        <pc:sldMkLst>
          <pc:docMk/>
          <pc:sldMk cId="3383003980" sldId="787"/>
        </pc:sldMkLst>
      </pc:sldChg>
      <pc:sldChg chg="addSp delSp modSp add mod ord delAnim modAnim">
        <pc:chgData name="#JESSICA KEE SI JIA#" userId="2c6c4c4d-647b-4fc6-90cf-c043bc4277d9" providerId="ADAL" clId="{365F451C-55EC-4BD5-8EFE-B906173ADBC4}" dt="2021-06-22T07:09:59.434" v="1663" actId="14100"/>
        <pc:sldMkLst>
          <pc:docMk/>
          <pc:sldMk cId="4156603652" sldId="788"/>
        </pc:sldMkLst>
        <pc:spChg chg="mod">
          <ac:chgData name="#JESSICA KEE SI JIA#" userId="2c6c4c4d-647b-4fc6-90cf-c043bc4277d9" providerId="ADAL" clId="{365F451C-55EC-4BD5-8EFE-B906173ADBC4}" dt="2021-06-22T06:14:50.371" v="834" actId="20577"/>
          <ac:spMkLst>
            <pc:docMk/>
            <pc:sldMk cId="4156603652" sldId="788"/>
            <ac:spMk id="2" creationId="{9919D714-15FE-43E6-BE59-F3EA3E2B2267}"/>
          </ac:spMkLst>
        </pc:spChg>
        <pc:spChg chg="mod">
          <ac:chgData name="#JESSICA KEE SI JIA#" userId="2c6c4c4d-647b-4fc6-90cf-c043bc4277d9" providerId="ADAL" clId="{365F451C-55EC-4BD5-8EFE-B906173ADBC4}" dt="2021-06-22T06:18:01.922" v="855" actId="207"/>
          <ac:spMkLst>
            <pc:docMk/>
            <pc:sldMk cId="4156603652" sldId="788"/>
            <ac:spMk id="3" creationId="{9610E3DC-D67A-4304-B5DF-F55C02D33989}"/>
          </ac:spMkLst>
        </pc:spChg>
        <pc:spChg chg="del">
          <ac:chgData name="#JESSICA KEE SI JIA#" userId="2c6c4c4d-647b-4fc6-90cf-c043bc4277d9" providerId="ADAL" clId="{365F451C-55EC-4BD5-8EFE-B906173ADBC4}" dt="2021-06-22T06:17:08.898" v="848" actId="478"/>
          <ac:spMkLst>
            <pc:docMk/>
            <pc:sldMk cId="4156603652" sldId="788"/>
            <ac:spMk id="25" creationId="{51F8BFEB-F82D-42AB-A222-C11735F2E726}"/>
          </ac:spMkLst>
        </pc:spChg>
        <pc:spChg chg="del">
          <ac:chgData name="#JESSICA KEE SI JIA#" userId="2c6c4c4d-647b-4fc6-90cf-c043bc4277d9" providerId="ADAL" clId="{365F451C-55EC-4BD5-8EFE-B906173ADBC4}" dt="2021-06-22T06:17:08.898" v="848" actId="478"/>
          <ac:spMkLst>
            <pc:docMk/>
            <pc:sldMk cId="4156603652" sldId="788"/>
            <ac:spMk id="27" creationId="{11F80F6E-4D85-4CB9-9AE6-80EFD40BF1C8}"/>
          </ac:spMkLst>
        </pc:spChg>
        <pc:spChg chg="del">
          <ac:chgData name="#JESSICA KEE SI JIA#" userId="2c6c4c4d-647b-4fc6-90cf-c043bc4277d9" providerId="ADAL" clId="{365F451C-55EC-4BD5-8EFE-B906173ADBC4}" dt="2021-06-22T06:17:08.898" v="848" actId="478"/>
          <ac:spMkLst>
            <pc:docMk/>
            <pc:sldMk cId="4156603652" sldId="788"/>
            <ac:spMk id="28" creationId="{29C85978-8A49-4D0D-8DBF-461A0C4AC98A}"/>
          </ac:spMkLst>
        </pc:spChg>
        <pc:spChg chg="del">
          <ac:chgData name="#JESSICA KEE SI JIA#" userId="2c6c4c4d-647b-4fc6-90cf-c043bc4277d9" providerId="ADAL" clId="{365F451C-55EC-4BD5-8EFE-B906173ADBC4}" dt="2021-06-22T06:17:08.898" v="848" actId="478"/>
          <ac:spMkLst>
            <pc:docMk/>
            <pc:sldMk cId="4156603652" sldId="788"/>
            <ac:spMk id="29" creationId="{A2910383-7708-4FD5-962C-63CDE6E40325}"/>
          </ac:spMkLst>
        </pc:spChg>
        <pc:spChg chg="del">
          <ac:chgData name="#JESSICA KEE SI JIA#" userId="2c6c4c4d-647b-4fc6-90cf-c043bc4277d9" providerId="ADAL" clId="{365F451C-55EC-4BD5-8EFE-B906173ADBC4}" dt="2021-06-22T06:17:08.898" v="848" actId="478"/>
          <ac:spMkLst>
            <pc:docMk/>
            <pc:sldMk cId="4156603652" sldId="788"/>
            <ac:spMk id="30" creationId="{2F0FD764-206D-40F2-B175-2BE4EA72112E}"/>
          </ac:spMkLst>
        </pc:spChg>
        <pc:spChg chg="mod">
          <ac:chgData name="#JESSICA KEE SI JIA#" userId="2c6c4c4d-647b-4fc6-90cf-c043bc4277d9" providerId="ADAL" clId="{365F451C-55EC-4BD5-8EFE-B906173ADBC4}" dt="2021-06-22T07:09:39.873" v="1646" actId="20577"/>
          <ac:spMkLst>
            <pc:docMk/>
            <pc:sldMk cId="4156603652" sldId="788"/>
            <ac:spMk id="39" creationId="{8723A080-FEE7-40D3-ABD3-8577D08575E2}"/>
          </ac:spMkLst>
        </pc:spChg>
        <pc:spChg chg="mod">
          <ac:chgData name="#JESSICA KEE SI JIA#" userId="2c6c4c4d-647b-4fc6-90cf-c043bc4277d9" providerId="ADAL" clId="{365F451C-55EC-4BD5-8EFE-B906173ADBC4}" dt="2021-06-22T07:09:53.541" v="1662" actId="20577"/>
          <ac:spMkLst>
            <pc:docMk/>
            <pc:sldMk cId="4156603652" sldId="788"/>
            <ac:spMk id="44" creationId="{13157FCB-F076-43D8-ACB4-EEF398918C99}"/>
          </ac:spMkLst>
        </pc:spChg>
        <pc:spChg chg="add mod">
          <ac:chgData name="#JESSICA KEE SI JIA#" userId="2c6c4c4d-647b-4fc6-90cf-c043bc4277d9" providerId="ADAL" clId="{365F451C-55EC-4BD5-8EFE-B906173ADBC4}" dt="2021-06-22T06:17:32.026" v="852" actId="1076"/>
          <ac:spMkLst>
            <pc:docMk/>
            <pc:sldMk cId="4156603652" sldId="788"/>
            <ac:spMk id="50" creationId="{3935F242-237F-4CBD-ACDA-DC732498694E}"/>
          </ac:spMkLst>
        </pc:spChg>
        <pc:spChg chg="add mod">
          <ac:chgData name="#JESSICA KEE SI JIA#" userId="2c6c4c4d-647b-4fc6-90cf-c043bc4277d9" providerId="ADAL" clId="{365F451C-55EC-4BD5-8EFE-B906173ADBC4}" dt="2021-06-22T06:17:32.026" v="852" actId="1076"/>
          <ac:spMkLst>
            <pc:docMk/>
            <pc:sldMk cId="4156603652" sldId="788"/>
            <ac:spMk id="51" creationId="{E7173440-B58D-4E85-A99B-741963E863BA}"/>
          </ac:spMkLst>
        </pc:spChg>
        <pc:spChg chg="add mod">
          <ac:chgData name="#JESSICA KEE SI JIA#" userId="2c6c4c4d-647b-4fc6-90cf-c043bc4277d9" providerId="ADAL" clId="{365F451C-55EC-4BD5-8EFE-B906173ADBC4}" dt="2021-06-22T06:17:32.026" v="852" actId="1076"/>
          <ac:spMkLst>
            <pc:docMk/>
            <pc:sldMk cId="4156603652" sldId="788"/>
            <ac:spMk id="52" creationId="{6BAAD353-8205-4C5E-9DD3-C842276FDCAC}"/>
          </ac:spMkLst>
        </pc:spChg>
        <pc:spChg chg="add mod">
          <ac:chgData name="#JESSICA KEE SI JIA#" userId="2c6c4c4d-647b-4fc6-90cf-c043bc4277d9" providerId="ADAL" clId="{365F451C-55EC-4BD5-8EFE-B906173ADBC4}" dt="2021-06-22T06:17:32.026" v="852" actId="1076"/>
          <ac:spMkLst>
            <pc:docMk/>
            <pc:sldMk cId="4156603652" sldId="788"/>
            <ac:spMk id="53" creationId="{3FB7ECEA-322B-484E-B348-76FE6B6D0AE9}"/>
          </ac:spMkLst>
        </pc:spChg>
        <pc:spChg chg="add mod">
          <ac:chgData name="#JESSICA KEE SI JIA#" userId="2c6c4c4d-647b-4fc6-90cf-c043bc4277d9" providerId="ADAL" clId="{365F451C-55EC-4BD5-8EFE-B906173ADBC4}" dt="2021-06-22T06:17:32.026" v="852" actId="1076"/>
          <ac:spMkLst>
            <pc:docMk/>
            <pc:sldMk cId="4156603652" sldId="788"/>
            <ac:spMk id="54" creationId="{F6D09B26-16E7-463C-A322-C7695FDB618F}"/>
          </ac:spMkLst>
        </pc:spChg>
        <pc:spChg chg="add del mod">
          <ac:chgData name="#JESSICA KEE SI JIA#" userId="2c6c4c4d-647b-4fc6-90cf-c043bc4277d9" providerId="ADAL" clId="{365F451C-55EC-4BD5-8EFE-B906173ADBC4}" dt="2021-06-22T06:46:44.689" v="1307" actId="478"/>
          <ac:spMkLst>
            <pc:docMk/>
            <pc:sldMk cId="4156603652" sldId="788"/>
            <ac:spMk id="55" creationId="{58139F0A-A55F-49B4-A12E-7854AB9B097E}"/>
          </ac:spMkLst>
        </pc:spChg>
        <pc:spChg chg="add del mod">
          <ac:chgData name="#JESSICA KEE SI JIA#" userId="2c6c4c4d-647b-4fc6-90cf-c043bc4277d9" providerId="ADAL" clId="{365F451C-55EC-4BD5-8EFE-B906173ADBC4}" dt="2021-06-22T06:46:44.689" v="1307" actId="478"/>
          <ac:spMkLst>
            <pc:docMk/>
            <pc:sldMk cId="4156603652" sldId="788"/>
            <ac:spMk id="56" creationId="{93087700-950E-4EBB-B4F5-925F448387E0}"/>
          </ac:spMkLst>
        </pc:spChg>
        <pc:spChg chg="add del mod">
          <ac:chgData name="#JESSICA KEE SI JIA#" userId="2c6c4c4d-647b-4fc6-90cf-c043bc4277d9" providerId="ADAL" clId="{365F451C-55EC-4BD5-8EFE-B906173ADBC4}" dt="2021-06-22T06:46:44.689" v="1307" actId="478"/>
          <ac:spMkLst>
            <pc:docMk/>
            <pc:sldMk cId="4156603652" sldId="788"/>
            <ac:spMk id="57" creationId="{A170C282-217F-4998-B147-7CACECB93826}"/>
          </ac:spMkLst>
        </pc:spChg>
        <pc:spChg chg="add del mod">
          <ac:chgData name="#JESSICA KEE SI JIA#" userId="2c6c4c4d-647b-4fc6-90cf-c043bc4277d9" providerId="ADAL" clId="{365F451C-55EC-4BD5-8EFE-B906173ADBC4}" dt="2021-06-22T06:46:44.689" v="1307" actId="478"/>
          <ac:spMkLst>
            <pc:docMk/>
            <pc:sldMk cId="4156603652" sldId="788"/>
            <ac:spMk id="58" creationId="{9AA61A84-2C1D-4804-AB0B-33A83CB30AA3}"/>
          </ac:spMkLst>
        </pc:spChg>
        <pc:spChg chg="del">
          <ac:chgData name="#JESSICA KEE SI JIA#" userId="2c6c4c4d-647b-4fc6-90cf-c043bc4277d9" providerId="ADAL" clId="{365F451C-55EC-4BD5-8EFE-B906173ADBC4}" dt="2021-06-22T06:16:09.393" v="840" actId="478"/>
          <ac:spMkLst>
            <pc:docMk/>
            <pc:sldMk cId="4156603652" sldId="788"/>
            <ac:spMk id="64" creationId="{3A149E88-F0AB-4959-95C4-6F3DA63346E3}"/>
          </ac:spMkLst>
        </pc:spChg>
        <pc:spChg chg="del">
          <ac:chgData name="#JESSICA KEE SI JIA#" userId="2c6c4c4d-647b-4fc6-90cf-c043bc4277d9" providerId="ADAL" clId="{365F451C-55EC-4BD5-8EFE-B906173ADBC4}" dt="2021-06-22T06:16:09.393" v="840" actId="478"/>
          <ac:spMkLst>
            <pc:docMk/>
            <pc:sldMk cId="4156603652" sldId="788"/>
            <ac:spMk id="69" creationId="{D0400A1F-8523-4700-81DD-0ACE60751DF5}"/>
          </ac:spMkLst>
        </pc:spChg>
        <pc:spChg chg="add mod">
          <ac:chgData name="#JESSICA KEE SI JIA#" userId="2c6c4c4d-647b-4fc6-90cf-c043bc4277d9" providerId="ADAL" clId="{365F451C-55EC-4BD5-8EFE-B906173ADBC4}" dt="2021-06-22T06:28:09.131" v="1111" actId="1076"/>
          <ac:spMkLst>
            <pc:docMk/>
            <pc:sldMk cId="4156603652" sldId="788"/>
            <ac:spMk id="70" creationId="{CB2F78EB-03BB-438F-83EA-25A4E6724C11}"/>
          </ac:spMkLst>
        </pc:spChg>
        <pc:spChg chg="mod">
          <ac:chgData name="#JESSICA KEE SI JIA#" userId="2c6c4c4d-647b-4fc6-90cf-c043bc4277d9" providerId="ADAL" clId="{365F451C-55EC-4BD5-8EFE-B906173ADBC4}" dt="2021-06-22T07:09:59.434" v="1663" actId="14100"/>
          <ac:spMkLst>
            <pc:docMk/>
            <pc:sldMk cId="4156603652" sldId="788"/>
            <ac:spMk id="84" creationId="{8E64EAD5-A12B-4E2D-9EA0-D39CACE119BF}"/>
          </ac:spMkLst>
        </pc:spChg>
        <pc:spChg chg="mod">
          <ac:chgData name="#JESSICA KEE SI JIA#" userId="2c6c4c4d-647b-4fc6-90cf-c043bc4277d9" providerId="ADAL" clId="{365F451C-55EC-4BD5-8EFE-B906173ADBC4}" dt="2021-06-22T06:25:40.525" v="1089" actId="1076"/>
          <ac:spMkLst>
            <pc:docMk/>
            <pc:sldMk cId="4156603652" sldId="788"/>
            <ac:spMk id="87" creationId="{199A07BA-20BB-4162-9B89-437041DC9480}"/>
          </ac:spMkLst>
        </pc:spChg>
        <pc:spChg chg="del">
          <ac:chgData name="#JESSICA KEE SI JIA#" userId="2c6c4c4d-647b-4fc6-90cf-c043bc4277d9" providerId="ADAL" clId="{365F451C-55EC-4BD5-8EFE-B906173ADBC4}" dt="2021-06-22T06:16:09.393" v="840" actId="478"/>
          <ac:spMkLst>
            <pc:docMk/>
            <pc:sldMk cId="4156603652" sldId="788"/>
            <ac:spMk id="92" creationId="{D4D0FD94-0490-4E6E-A4E0-A03F8613191D}"/>
          </ac:spMkLst>
        </pc:spChg>
        <pc:spChg chg="del">
          <ac:chgData name="#JESSICA KEE SI JIA#" userId="2c6c4c4d-647b-4fc6-90cf-c043bc4277d9" providerId="ADAL" clId="{365F451C-55EC-4BD5-8EFE-B906173ADBC4}" dt="2021-06-22T06:16:09.393" v="840" actId="478"/>
          <ac:spMkLst>
            <pc:docMk/>
            <pc:sldMk cId="4156603652" sldId="788"/>
            <ac:spMk id="94" creationId="{9148731C-B73B-44F3-9D81-FBFB3803242C}"/>
          </ac:spMkLst>
        </pc:spChg>
        <pc:spChg chg="del">
          <ac:chgData name="#JESSICA KEE SI JIA#" userId="2c6c4c4d-647b-4fc6-90cf-c043bc4277d9" providerId="ADAL" clId="{365F451C-55EC-4BD5-8EFE-B906173ADBC4}" dt="2021-06-22T06:16:09.393" v="840" actId="478"/>
          <ac:spMkLst>
            <pc:docMk/>
            <pc:sldMk cId="4156603652" sldId="788"/>
            <ac:spMk id="95" creationId="{7B3F6731-3380-4ABF-8A65-E33DDD4B411C}"/>
          </ac:spMkLst>
        </pc:spChg>
        <pc:spChg chg="add mod">
          <ac:chgData name="#JESSICA KEE SI JIA#" userId="2c6c4c4d-647b-4fc6-90cf-c043bc4277d9" providerId="ADAL" clId="{365F451C-55EC-4BD5-8EFE-B906173ADBC4}" dt="2021-06-22T07:09:47.132" v="1656" actId="20577"/>
          <ac:spMkLst>
            <pc:docMk/>
            <pc:sldMk cId="4156603652" sldId="788"/>
            <ac:spMk id="111" creationId="{AA202F37-A6CB-4996-9A09-F04A54A945F3}"/>
          </ac:spMkLst>
        </pc:spChg>
        <pc:spChg chg="add mod">
          <ac:chgData name="#JESSICA KEE SI JIA#" userId="2c6c4c4d-647b-4fc6-90cf-c043bc4277d9" providerId="ADAL" clId="{365F451C-55EC-4BD5-8EFE-B906173ADBC4}" dt="2021-06-22T06:40:18.266" v="1227" actId="1076"/>
          <ac:spMkLst>
            <pc:docMk/>
            <pc:sldMk cId="4156603652" sldId="788"/>
            <ac:spMk id="114" creationId="{D9865887-C7C5-4F6E-AEFC-DB587AA16A99}"/>
          </ac:spMkLst>
        </pc:spChg>
        <pc:spChg chg="add mod">
          <ac:chgData name="#JESSICA KEE SI JIA#" userId="2c6c4c4d-647b-4fc6-90cf-c043bc4277d9" providerId="ADAL" clId="{365F451C-55EC-4BD5-8EFE-B906173ADBC4}" dt="2021-06-22T06:40:18.266" v="1227" actId="1076"/>
          <ac:spMkLst>
            <pc:docMk/>
            <pc:sldMk cId="4156603652" sldId="788"/>
            <ac:spMk id="115" creationId="{794F1CFE-E7C1-4CEC-95DB-1845126A8BE2}"/>
          </ac:spMkLst>
        </pc:spChg>
        <pc:cxnChg chg="del mod">
          <ac:chgData name="#JESSICA KEE SI JIA#" userId="2c6c4c4d-647b-4fc6-90cf-c043bc4277d9" providerId="ADAL" clId="{365F451C-55EC-4BD5-8EFE-B906173ADBC4}" dt="2021-06-22T06:21:10.773" v="1032" actId="478"/>
          <ac:cxnSpMkLst>
            <pc:docMk/>
            <pc:sldMk cId="4156603652" sldId="788"/>
            <ac:cxnSpMk id="40" creationId="{281AC1E5-36D1-4092-8E29-13B7ED45EA39}"/>
          </ac:cxnSpMkLst>
        </pc:cxnChg>
        <pc:cxnChg chg="mod">
          <ac:chgData name="#JESSICA KEE SI JIA#" userId="2c6c4c4d-647b-4fc6-90cf-c043bc4277d9" providerId="ADAL" clId="{365F451C-55EC-4BD5-8EFE-B906173ADBC4}" dt="2021-06-22T06:18:32.117" v="898" actId="1036"/>
          <ac:cxnSpMkLst>
            <pc:docMk/>
            <pc:sldMk cId="4156603652" sldId="788"/>
            <ac:cxnSpMk id="41" creationId="{1EB607D5-9C4F-4529-9B6C-76A9C044A155}"/>
          </ac:cxnSpMkLst>
        </pc:cxnChg>
        <pc:cxnChg chg="mod">
          <ac:chgData name="#JESSICA KEE SI JIA#" userId="2c6c4c4d-647b-4fc6-90cf-c043bc4277d9" providerId="ADAL" clId="{365F451C-55EC-4BD5-8EFE-B906173ADBC4}" dt="2021-06-22T06:19:30.628" v="960" actId="1037"/>
          <ac:cxnSpMkLst>
            <pc:docMk/>
            <pc:sldMk cId="4156603652" sldId="788"/>
            <ac:cxnSpMk id="45" creationId="{CD2F97BA-9860-49CA-8D18-1101E900F43C}"/>
          </ac:cxnSpMkLst>
        </pc:cxnChg>
        <pc:cxnChg chg="mod">
          <ac:chgData name="#JESSICA KEE SI JIA#" userId="2c6c4c4d-647b-4fc6-90cf-c043bc4277d9" providerId="ADAL" clId="{365F451C-55EC-4BD5-8EFE-B906173ADBC4}" dt="2021-06-22T06:20:47.016" v="1027" actId="14100"/>
          <ac:cxnSpMkLst>
            <pc:docMk/>
            <pc:sldMk cId="4156603652" sldId="788"/>
            <ac:cxnSpMk id="46" creationId="{E03445E2-B038-4EEC-961D-5CC4052F04C1}"/>
          </ac:cxnSpMkLst>
        </pc:cxnChg>
        <pc:cxnChg chg="add del mod">
          <ac:chgData name="#JESSICA KEE SI JIA#" userId="2c6c4c4d-647b-4fc6-90cf-c043bc4277d9" providerId="ADAL" clId="{365F451C-55EC-4BD5-8EFE-B906173ADBC4}" dt="2021-06-22T06:21:09.376" v="1031" actId="21"/>
          <ac:cxnSpMkLst>
            <pc:docMk/>
            <pc:sldMk cId="4156603652" sldId="788"/>
            <ac:cxnSpMk id="66" creationId="{5B6FACB7-C614-49AC-9CF8-87B610D09E1D}"/>
          </ac:cxnSpMkLst>
        </pc:cxnChg>
        <pc:cxnChg chg="add mod">
          <ac:chgData name="#JESSICA KEE SI JIA#" userId="2c6c4c4d-647b-4fc6-90cf-c043bc4277d9" providerId="ADAL" clId="{365F451C-55EC-4BD5-8EFE-B906173ADBC4}" dt="2021-06-22T06:21:15.064" v="1034" actId="208"/>
          <ac:cxnSpMkLst>
            <pc:docMk/>
            <pc:sldMk cId="4156603652" sldId="788"/>
            <ac:cxnSpMk id="67" creationId="{DA6EDFBC-27C4-4344-A544-B1C6169F24B3}"/>
          </ac:cxnSpMkLst>
        </pc:cxnChg>
        <pc:cxnChg chg="mod">
          <ac:chgData name="#JESSICA KEE SI JIA#" userId="2c6c4c4d-647b-4fc6-90cf-c043bc4277d9" providerId="ADAL" clId="{365F451C-55EC-4BD5-8EFE-B906173ADBC4}" dt="2021-06-22T06:19:54.414" v="1012" actId="1036"/>
          <ac:cxnSpMkLst>
            <pc:docMk/>
            <pc:sldMk cId="4156603652" sldId="788"/>
            <ac:cxnSpMk id="75" creationId="{61CDFE64-CC89-41A5-A64F-7B46BE75B0BC}"/>
          </ac:cxnSpMkLst>
        </pc:cxnChg>
        <pc:cxnChg chg="del mod">
          <ac:chgData name="#JESSICA KEE SI JIA#" userId="2c6c4c4d-647b-4fc6-90cf-c043bc4277d9" providerId="ADAL" clId="{365F451C-55EC-4BD5-8EFE-B906173ADBC4}" dt="2021-06-22T06:31:21.883" v="1139" actId="478"/>
          <ac:cxnSpMkLst>
            <pc:docMk/>
            <pc:sldMk cId="4156603652" sldId="788"/>
            <ac:cxnSpMk id="85" creationId="{05B76578-A750-485B-9985-1E9CE6F06C3B}"/>
          </ac:cxnSpMkLst>
        </pc:cxnChg>
        <pc:cxnChg chg="del">
          <ac:chgData name="#JESSICA KEE SI JIA#" userId="2c6c4c4d-647b-4fc6-90cf-c043bc4277d9" providerId="ADAL" clId="{365F451C-55EC-4BD5-8EFE-B906173ADBC4}" dt="2021-06-22T06:18:46.370" v="923" actId="478"/>
          <ac:cxnSpMkLst>
            <pc:docMk/>
            <pc:sldMk cId="4156603652" sldId="788"/>
            <ac:cxnSpMk id="86" creationId="{E2DB45D4-7CA9-4C7B-811C-18B72AA30178}"/>
          </ac:cxnSpMkLst>
        </pc:cxnChg>
        <pc:cxnChg chg="del mod">
          <ac:chgData name="#JESSICA KEE SI JIA#" userId="2c6c4c4d-647b-4fc6-90cf-c043bc4277d9" providerId="ADAL" clId="{365F451C-55EC-4BD5-8EFE-B906173ADBC4}" dt="2021-06-22T06:19:02.471" v="944" actId="478"/>
          <ac:cxnSpMkLst>
            <pc:docMk/>
            <pc:sldMk cId="4156603652" sldId="788"/>
            <ac:cxnSpMk id="89" creationId="{ED88A9E1-C1C2-40A1-82C0-E202D1278DAA}"/>
          </ac:cxnSpMkLst>
        </pc:cxnChg>
        <pc:cxnChg chg="del">
          <ac:chgData name="#JESSICA KEE SI JIA#" userId="2c6c4c4d-647b-4fc6-90cf-c043bc4277d9" providerId="ADAL" clId="{365F451C-55EC-4BD5-8EFE-B906173ADBC4}" dt="2021-06-22T06:16:09.393" v="840" actId="478"/>
          <ac:cxnSpMkLst>
            <pc:docMk/>
            <pc:sldMk cId="4156603652" sldId="788"/>
            <ac:cxnSpMk id="93" creationId="{2BA9FC95-F87A-4EE9-ACF1-53D7C085E41E}"/>
          </ac:cxnSpMkLst>
        </pc:cxnChg>
        <pc:cxnChg chg="add mod">
          <ac:chgData name="#JESSICA KEE SI JIA#" userId="2c6c4c4d-647b-4fc6-90cf-c043bc4277d9" providerId="ADAL" clId="{365F451C-55EC-4BD5-8EFE-B906173ADBC4}" dt="2021-06-22T06:31:12.660" v="1138" actId="14100"/>
          <ac:cxnSpMkLst>
            <pc:docMk/>
            <pc:sldMk cId="4156603652" sldId="788"/>
            <ac:cxnSpMk id="96" creationId="{877B8202-03D5-4CF7-A197-9BD6E03D473A}"/>
          </ac:cxnSpMkLst>
        </pc:cxnChg>
        <pc:cxnChg chg="del mod">
          <ac:chgData name="#JESSICA KEE SI JIA#" userId="2c6c4c4d-647b-4fc6-90cf-c043bc4277d9" providerId="ADAL" clId="{365F451C-55EC-4BD5-8EFE-B906173ADBC4}" dt="2021-06-22T06:16:14.028" v="843" actId="478"/>
          <ac:cxnSpMkLst>
            <pc:docMk/>
            <pc:sldMk cId="4156603652" sldId="788"/>
            <ac:cxnSpMk id="97" creationId="{7B44D244-0405-4778-97A8-50468477D6F1}"/>
          </ac:cxnSpMkLst>
        </pc:cxnChg>
        <pc:cxnChg chg="add mod">
          <ac:chgData name="#JESSICA KEE SI JIA#" userId="2c6c4c4d-647b-4fc6-90cf-c043bc4277d9" providerId="ADAL" clId="{365F451C-55EC-4BD5-8EFE-B906173ADBC4}" dt="2021-06-22T06:34:30.540" v="1169" actId="1076"/>
          <ac:cxnSpMkLst>
            <pc:docMk/>
            <pc:sldMk cId="4156603652" sldId="788"/>
            <ac:cxnSpMk id="98" creationId="{CA287B58-CFA0-4416-A93D-4A97E7090362}"/>
          </ac:cxnSpMkLst>
        </pc:cxnChg>
        <pc:cxnChg chg="mod">
          <ac:chgData name="#JESSICA KEE SI JIA#" userId="2c6c4c4d-647b-4fc6-90cf-c043bc4277d9" providerId="ADAL" clId="{365F451C-55EC-4BD5-8EFE-B906173ADBC4}" dt="2021-06-22T06:19:51.020" v="1007" actId="1036"/>
          <ac:cxnSpMkLst>
            <pc:docMk/>
            <pc:sldMk cId="4156603652" sldId="788"/>
            <ac:cxnSpMk id="100" creationId="{1F112181-836C-4412-AA60-D93EBEC8AC18}"/>
          </ac:cxnSpMkLst>
        </pc:cxnChg>
        <pc:cxnChg chg="del">
          <ac:chgData name="#JESSICA KEE SI JIA#" userId="2c6c4c4d-647b-4fc6-90cf-c043bc4277d9" providerId="ADAL" clId="{365F451C-55EC-4BD5-8EFE-B906173ADBC4}" dt="2021-06-22T06:16:15.012" v="844" actId="478"/>
          <ac:cxnSpMkLst>
            <pc:docMk/>
            <pc:sldMk cId="4156603652" sldId="788"/>
            <ac:cxnSpMk id="107" creationId="{57F84D83-D942-4E4A-AAE5-5E19B0C4EFC0}"/>
          </ac:cxnSpMkLst>
        </pc:cxnChg>
        <pc:cxnChg chg="add mod">
          <ac:chgData name="#JESSICA KEE SI JIA#" userId="2c6c4c4d-647b-4fc6-90cf-c043bc4277d9" providerId="ADAL" clId="{365F451C-55EC-4BD5-8EFE-B906173ADBC4}" dt="2021-06-22T06:39:15.539" v="1215" actId="1038"/>
          <ac:cxnSpMkLst>
            <pc:docMk/>
            <pc:sldMk cId="4156603652" sldId="788"/>
            <ac:cxnSpMk id="112" creationId="{7B891FE7-A8E0-4EB9-9AB5-CB0C8E6A1BF9}"/>
          </ac:cxnSpMkLst>
        </pc:cxnChg>
        <pc:cxnChg chg="add mod">
          <ac:chgData name="#JESSICA KEE SI JIA#" userId="2c6c4c4d-647b-4fc6-90cf-c043bc4277d9" providerId="ADAL" clId="{365F451C-55EC-4BD5-8EFE-B906173ADBC4}" dt="2021-06-22T06:39:47.306" v="1221" actId="208"/>
          <ac:cxnSpMkLst>
            <pc:docMk/>
            <pc:sldMk cId="4156603652" sldId="788"/>
            <ac:cxnSpMk id="113" creationId="{B75E25AE-E87A-4B01-8B57-3798ACFDCBC4}"/>
          </ac:cxnSpMkLst>
        </pc:cxnChg>
        <pc:cxnChg chg="add mod">
          <ac:chgData name="#JESSICA KEE SI JIA#" userId="2c6c4c4d-647b-4fc6-90cf-c043bc4277d9" providerId="ADAL" clId="{365F451C-55EC-4BD5-8EFE-B906173ADBC4}" dt="2021-06-22T06:42:10.082" v="1275" actId="1035"/>
          <ac:cxnSpMkLst>
            <pc:docMk/>
            <pc:sldMk cId="4156603652" sldId="788"/>
            <ac:cxnSpMk id="116" creationId="{87239510-FD31-44E8-8DA5-D2DB35117C69}"/>
          </ac:cxnSpMkLst>
        </pc:cxnChg>
        <pc:cxnChg chg="add mod">
          <ac:chgData name="#JESSICA KEE SI JIA#" userId="2c6c4c4d-647b-4fc6-90cf-c043bc4277d9" providerId="ADAL" clId="{365F451C-55EC-4BD5-8EFE-B906173ADBC4}" dt="2021-06-22T06:43:06.307" v="1281" actId="1076"/>
          <ac:cxnSpMkLst>
            <pc:docMk/>
            <pc:sldMk cId="4156603652" sldId="788"/>
            <ac:cxnSpMk id="117" creationId="{988CE17C-33DA-488C-8BFE-2DCC1C255072}"/>
          </ac:cxnSpMkLst>
        </pc:cxnChg>
      </pc:sldChg>
      <pc:sldChg chg="addSp delSp modSp add mod delAnim modAnim">
        <pc:chgData name="#JESSICA KEE SI JIA#" userId="2c6c4c4d-647b-4fc6-90cf-c043bc4277d9" providerId="ADAL" clId="{365F451C-55EC-4BD5-8EFE-B906173ADBC4}" dt="2021-06-22T07:09:32.936" v="1639" actId="14100"/>
        <pc:sldMkLst>
          <pc:docMk/>
          <pc:sldMk cId="2757096486" sldId="789"/>
        </pc:sldMkLst>
        <pc:spChg chg="mod">
          <ac:chgData name="#JESSICA KEE SI JIA#" userId="2c6c4c4d-647b-4fc6-90cf-c043bc4277d9" providerId="ADAL" clId="{365F451C-55EC-4BD5-8EFE-B906173ADBC4}" dt="2021-06-22T06:47:39.132" v="1319" actId="207"/>
          <ac:spMkLst>
            <pc:docMk/>
            <pc:sldMk cId="2757096486" sldId="789"/>
            <ac:spMk id="5" creationId="{3A86ABC1-277D-455A-88DA-FD75189A293E}"/>
          </ac:spMkLst>
        </pc:spChg>
        <pc:spChg chg="mod">
          <ac:chgData name="#JESSICA KEE SI JIA#" userId="2c6c4c4d-647b-4fc6-90cf-c043bc4277d9" providerId="ADAL" clId="{365F451C-55EC-4BD5-8EFE-B906173ADBC4}" dt="2021-06-22T06:47:42.691" v="1320" actId="207"/>
          <ac:spMkLst>
            <pc:docMk/>
            <pc:sldMk cId="2757096486" sldId="789"/>
            <ac:spMk id="6" creationId="{37BC33BC-09BB-4DAB-A204-2BF147F32B07}"/>
          </ac:spMkLst>
        </pc:spChg>
        <pc:spChg chg="mod">
          <ac:chgData name="#JESSICA KEE SI JIA#" userId="2c6c4c4d-647b-4fc6-90cf-c043bc4277d9" providerId="ADAL" clId="{365F451C-55EC-4BD5-8EFE-B906173ADBC4}" dt="2021-06-22T06:47:51.698" v="1324" actId="207"/>
          <ac:spMkLst>
            <pc:docMk/>
            <pc:sldMk cId="2757096486" sldId="789"/>
            <ac:spMk id="7" creationId="{521B2D74-F263-41BB-B189-5291CFF604AE}"/>
          </ac:spMkLst>
        </pc:spChg>
        <pc:spChg chg="mod">
          <ac:chgData name="#JESSICA KEE SI JIA#" userId="2c6c4c4d-647b-4fc6-90cf-c043bc4277d9" providerId="ADAL" clId="{365F451C-55EC-4BD5-8EFE-B906173ADBC4}" dt="2021-06-22T06:47:48.506" v="1323" actId="207"/>
          <ac:spMkLst>
            <pc:docMk/>
            <pc:sldMk cId="2757096486" sldId="789"/>
            <ac:spMk id="9" creationId="{19FCB288-2DF3-43F8-A8F0-102CB33E7807}"/>
          </ac:spMkLst>
        </pc:spChg>
        <pc:spChg chg="mod">
          <ac:chgData name="#JESSICA KEE SI JIA#" userId="2c6c4c4d-647b-4fc6-90cf-c043bc4277d9" providerId="ADAL" clId="{365F451C-55EC-4BD5-8EFE-B906173ADBC4}" dt="2021-06-22T06:47:54.837" v="1325" actId="207"/>
          <ac:spMkLst>
            <pc:docMk/>
            <pc:sldMk cId="2757096486" sldId="789"/>
            <ac:spMk id="18" creationId="{8B195778-4302-4069-A1B4-F1885A60CEFB}"/>
          </ac:spMkLst>
        </pc:spChg>
        <pc:spChg chg="del">
          <ac:chgData name="#JESSICA KEE SI JIA#" userId="2c6c4c4d-647b-4fc6-90cf-c043bc4277d9" providerId="ADAL" clId="{365F451C-55EC-4BD5-8EFE-B906173ADBC4}" dt="2021-06-22T06:47:15.116" v="1310" actId="478"/>
          <ac:spMkLst>
            <pc:docMk/>
            <pc:sldMk cId="2757096486" sldId="789"/>
            <ac:spMk id="39" creationId="{8723A080-FEE7-40D3-ABD3-8577D08575E2}"/>
          </ac:spMkLst>
        </pc:spChg>
        <pc:spChg chg="del">
          <ac:chgData name="#JESSICA KEE SI JIA#" userId="2c6c4c4d-647b-4fc6-90cf-c043bc4277d9" providerId="ADAL" clId="{365F451C-55EC-4BD5-8EFE-B906173ADBC4}" dt="2021-06-22T06:47:12.057" v="1309" actId="478"/>
          <ac:spMkLst>
            <pc:docMk/>
            <pc:sldMk cId="2757096486" sldId="789"/>
            <ac:spMk id="44" creationId="{13157FCB-F076-43D8-ACB4-EEF398918C99}"/>
          </ac:spMkLst>
        </pc:spChg>
        <pc:spChg chg="add del mod">
          <ac:chgData name="#JESSICA KEE SI JIA#" userId="2c6c4c4d-647b-4fc6-90cf-c043bc4277d9" providerId="ADAL" clId="{365F451C-55EC-4BD5-8EFE-B906173ADBC4}" dt="2021-06-22T06:50:56.514" v="1372" actId="478"/>
          <ac:spMkLst>
            <pc:docMk/>
            <pc:sldMk cId="2757096486" sldId="789"/>
            <ac:spMk id="59" creationId="{7B8B210F-44D4-4C06-8CB5-00DF638CC30F}"/>
          </ac:spMkLst>
        </pc:spChg>
        <pc:spChg chg="add del mod">
          <ac:chgData name="#JESSICA KEE SI JIA#" userId="2c6c4c4d-647b-4fc6-90cf-c043bc4277d9" providerId="ADAL" clId="{365F451C-55EC-4BD5-8EFE-B906173ADBC4}" dt="2021-06-22T06:50:45.371" v="1365"/>
          <ac:spMkLst>
            <pc:docMk/>
            <pc:sldMk cId="2757096486" sldId="789"/>
            <ac:spMk id="61" creationId="{688B9547-148F-4AB2-8922-E0D754424E50}"/>
          </ac:spMkLst>
        </pc:spChg>
        <pc:spChg chg="add del mod">
          <ac:chgData name="#JESSICA KEE SI JIA#" userId="2c6c4c4d-647b-4fc6-90cf-c043bc4277d9" providerId="ADAL" clId="{365F451C-55EC-4BD5-8EFE-B906173ADBC4}" dt="2021-06-22T06:50:45.371" v="1365"/>
          <ac:spMkLst>
            <pc:docMk/>
            <pc:sldMk cId="2757096486" sldId="789"/>
            <ac:spMk id="64" creationId="{401870A6-A207-440C-A5DF-1DC52F585E99}"/>
          </ac:spMkLst>
        </pc:spChg>
        <pc:spChg chg="add del mod">
          <ac:chgData name="#JESSICA KEE SI JIA#" userId="2c6c4c4d-647b-4fc6-90cf-c043bc4277d9" providerId="ADAL" clId="{365F451C-55EC-4BD5-8EFE-B906173ADBC4}" dt="2021-06-22T06:50:45.371" v="1365"/>
          <ac:spMkLst>
            <pc:docMk/>
            <pc:sldMk cId="2757096486" sldId="789"/>
            <ac:spMk id="65" creationId="{CE48BB83-E18A-4994-827E-3B4FF0673686}"/>
          </ac:spMkLst>
        </pc:spChg>
        <pc:spChg chg="add del mod">
          <ac:chgData name="#JESSICA KEE SI JIA#" userId="2c6c4c4d-647b-4fc6-90cf-c043bc4277d9" providerId="ADAL" clId="{365F451C-55EC-4BD5-8EFE-B906173ADBC4}" dt="2021-06-22T06:50:45.371" v="1365"/>
          <ac:spMkLst>
            <pc:docMk/>
            <pc:sldMk cId="2757096486" sldId="789"/>
            <ac:spMk id="66" creationId="{3ACE6E1C-B5D0-4DE4-A209-317B06D12441}"/>
          </ac:spMkLst>
        </pc:spChg>
        <pc:spChg chg="del">
          <ac:chgData name="#JESSICA KEE SI JIA#" userId="2c6c4c4d-647b-4fc6-90cf-c043bc4277d9" providerId="ADAL" clId="{365F451C-55EC-4BD5-8EFE-B906173ADBC4}" dt="2021-06-22T06:47:12.057" v="1309" actId="478"/>
          <ac:spMkLst>
            <pc:docMk/>
            <pc:sldMk cId="2757096486" sldId="789"/>
            <ac:spMk id="70" creationId="{CB2F78EB-03BB-438F-83EA-25A4E6724C11}"/>
          </ac:spMkLst>
        </pc:spChg>
        <pc:spChg chg="add mod">
          <ac:chgData name="#JESSICA KEE SI JIA#" userId="2c6c4c4d-647b-4fc6-90cf-c043bc4277d9" providerId="ADAL" clId="{365F451C-55EC-4BD5-8EFE-B906173ADBC4}" dt="2021-06-22T07:09:13.504" v="1626" actId="20577"/>
          <ac:spMkLst>
            <pc:docMk/>
            <pc:sldMk cId="2757096486" sldId="789"/>
            <ac:spMk id="73" creationId="{60E79D89-13AB-4678-8CEE-CFF2D599BAA8}"/>
          </ac:spMkLst>
        </pc:spChg>
        <pc:spChg chg="add mod">
          <ac:chgData name="#JESSICA KEE SI JIA#" userId="2c6c4c4d-647b-4fc6-90cf-c043bc4277d9" providerId="ADAL" clId="{365F451C-55EC-4BD5-8EFE-B906173ADBC4}" dt="2021-06-22T07:09:27.870" v="1638" actId="20577"/>
          <ac:spMkLst>
            <pc:docMk/>
            <pc:sldMk cId="2757096486" sldId="789"/>
            <ac:spMk id="74" creationId="{B852D319-3C29-420E-A171-3CFD9AD2E7D3}"/>
          </ac:spMkLst>
        </pc:spChg>
        <pc:spChg chg="add mod">
          <ac:chgData name="#JESSICA KEE SI JIA#" userId="2c6c4c4d-647b-4fc6-90cf-c043bc4277d9" providerId="ADAL" clId="{365F451C-55EC-4BD5-8EFE-B906173ADBC4}" dt="2021-06-22T07:09:32.936" v="1639" actId="14100"/>
          <ac:spMkLst>
            <pc:docMk/>
            <pc:sldMk cId="2757096486" sldId="789"/>
            <ac:spMk id="79" creationId="{4CC4DAC2-5AAA-4B3D-B908-B047B93A7A9A}"/>
          </ac:spMkLst>
        </pc:spChg>
        <pc:spChg chg="add mod">
          <ac:chgData name="#JESSICA KEE SI JIA#" userId="2c6c4c4d-647b-4fc6-90cf-c043bc4277d9" providerId="ADAL" clId="{365F451C-55EC-4BD5-8EFE-B906173ADBC4}" dt="2021-06-22T06:54:00.876" v="1392" actId="1076"/>
          <ac:spMkLst>
            <pc:docMk/>
            <pc:sldMk cId="2757096486" sldId="789"/>
            <ac:spMk id="81" creationId="{EA65CF16-F27E-4B82-A223-609DB4516554}"/>
          </ac:spMkLst>
        </pc:spChg>
        <pc:spChg chg="del">
          <ac:chgData name="#JESSICA KEE SI JIA#" userId="2c6c4c4d-647b-4fc6-90cf-c043bc4277d9" providerId="ADAL" clId="{365F451C-55EC-4BD5-8EFE-B906173ADBC4}" dt="2021-06-22T06:47:12.057" v="1309" actId="478"/>
          <ac:spMkLst>
            <pc:docMk/>
            <pc:sldMk cId="2757096486" sldId="789"/>
            <ac:spMk id="84" creationId="{8E64EAD5-A12B-4E2D-9EA0-D39CACE119BF}"/>
          </ac:spMkLst>
        </pc:spChg>
        <pc:spChg chg="del">
          <ac:chgData name="#JESSICA KEE SI JIA#" userId="2c6c4c4d-647b-4fc6-90cf-c043bc4277d9" providerId="ADAL" clId="{365F451C-55EC-4BD5-8EFE-B906173ADBC4}" dt="2021-06-22T06:47:12.057" v="1309" actId="478"/>
          <ac:spMkLst>
            <pc:docMk/>
            <pc:sldMk cId="2757096486" sldId="789"/>
            <ac:spMk id="87" creationId="{199A07BA-20BB-4162-9B89-437041DC9480}"/>
          </ac:spMkLst>
        </pc:spChg>
        <pc:spChg chg="add mod ord">
          <ac:chgData name="#JESSICA KEE SI JIA#" userId="2c6c4c4d-647b-4fc6-90cf-c043bc4277d9" providerId="ADAL" clId="{365F451C-55EC-4BD5-8EFE-B906173ADBC4}" dt="2021-06-22T06:54:20.651" v="1401" actId="1076"/>
          <ac:spMkLst>
            <pc:docMk/>
            <pc:sldMk cId="2757096486" sldId="789"/>
            <ac:spMk id="89" creationId="{4B16FF87-F953-470B-8223-C24A629A147F}"/>
          </ac:spMkLst>
        </pc:spChg>
        <pc:spChg chg="add mod">
          <ac:chgData name="#JESSICA KEE SI JIA#" userId="2c6c4c4d-647b-4fc6-90cf-c043bc4277d9" providerId="ADAL" clId="{365F451C-55EC-4BD5-8EFE-B906173ADBC4}" dt="2021-06-22T07:09:23.220" v="1632" actId="20577"/>
          <ac:spMkLst>
            <pc:docMk/>
            <pc:sldMk cId="2757096486" sldId="789"/>
            <ac:spMk id="90" creationId="{A9D616C6-CF21-4240-A217-C1044CA9F6F6}"/>
          </ac:spMkLst>
        </pc:spChg>
        <pc:spChg chg="add mod">
          <ac:chgData name="#JESSICA KEE SI JIA#" userId="2c6c4c4d-647b-4fc6-90cf-c043bc4277d9" providerId="ADAL" clId="{365F451C-55EC-4BD5-8EFE-B906173ADBC4}" dt="2021-06-22T06:58:07.649" v="1418"/>
          <ac:spMkLst>
            <pc:docMk/>
            <pc:sldMk cId="2757096486" sldId="789"/>
            <ac:spMk id="92" creationId="{50CF4AD6-FF8C-4855-AFEB-714B24E8DE87}"/>
          </ac:spMkLst>
        </pc:spChg>
        <pc:spChg chg="add mod">
          <ac:chgData name="#JESSICA KEE SI JIA#" userId="2c6c4c4d-647b-4fc6-90cf-c043bc4277d9" providerId="ADAL" clId="{365F451C-55EC-4BD5-8EFE-B906173ADBC4}" dt="2021-06-22T06:58:07.649" v="1418"/>
          <ac:spMkLst>
            <pc:docMk/>
            <pc:sldMk cId="2757096486" sldId="789"/>
            <ac:spMk id="93" creationId="{53CFC2B9-0320-4F33-9159-A207A4D2C0D7}"/>
          </ac:spMkLst>
        </pc:spChg>
        <pc:spChg chg="del">
          <ac:chgData name="#JESSICA KEE SI JIA#" userId="2c6c4c4d-647b-4fc6-90cf-c043bc4277d9" providerId="ADAL" clId="{365F451C-55EC-4BD5-8EFE-B906173ADBC4}" dt="2021-06-22T06:47:12.057" v="1309" actId="478"/>
          <ac:spMkLst>
            <pc:docMk/>
            <pc:sldMk cId="2757096486" sldId="789"/>
            <ac:spMk id="111" creationId="{AA202F37-A6CB-4996-9A09-F04A54A945F3}"/>
          </ac:spMkLst>
        </pc:spChg>
        <pc:spChg chg="del">
          <ac:chgData name="#JESSICA KEE SI JIA#" userId="2c6c4c4d-647b-4fc6-90cf-c043bc4277d9" providerId="ADAL" clId="{365F451C-55EC-4BD5-8EFE-B906173ADBC4}" dt="2021-06-22T06:47:12.057" v="1309" actId="478"/>
          <ac:spMkLst>
            <pc:docMk/>
            <pc:sldMk cId="2757096486" sldId="789"/>
            <ac:spMk id="114" creationId="{D9865887-C7C5-4F6E-AEFC-DB587AA16A99}"/>
          </ac:spMkLst>
        </pc:spChg>
        <pc:spChg chg="del">
          <ac:chgData name="#JESSICA KEE SI JIA#" userId="2c6c4c4d-647b-4fc6-90cf-c043bc4277d9" providerId="ADAL" clId="{365F451C-55EC-4BD5-8EFE-B906173ADBC4}" dt="2021-06-22T06:47:12.057" v="1309" actId="478"/>
          <ac:spMkLst>
            <pc:docMk/>
            <pc:sldMk cId="2757096486" sldId="789"/>
            <ac:spMk id="115" creationId="{794F1CFE-E7C1-4CEC-95DB-1845126A8BE2}"/>
          </ac:spMkLst>
        </pc:spChg>
        <pc:cxnChg chg="mod">
          <ac:chgData name="#JESSICA KEE SI JIA#" userId="2c6c4c4d-647b-4fc6-90cf-c043bc4277d9" providerId="ADAL" clId="{365F451C-55EC-4BD5-8EFE-B906173ADBC4}" dt="2021-06-22T06:47:34.135" v="1318" actId="1035"/>
          <ac:cxnSpMkLst>
            <pc:docMk/>
            <pc:sldMk cId="2757096486" sldId="789"/>
            <ac:cxnSpMk id="23" creationId="{26D1F304-7D4B-447D-887B-51CC1959DFA0}"/>
          </ac:cxnSpMkLst>
        </pc:cxnChg>
        <pc:cxnChg chg="add del mod">
          <ac:chgData name="#JESSICA KEE SI JIA#" userId="2c6c4c4d-647b-4fc6-90cf-c043bc4277d9" providerId="ADAL" clId="{365F451C-55EC-4BD5-8EFE-B906173ADBC4}" dt="2021-06-22T06:47:24.121" v="1313" actId="14100"/>
          <ac:cxnSpMkLst>
            <pc:docMk/>
            <pc:sldMk cId="2757096486" sldId="789"/>
            <ac:cxnSpMk id="41" creationId="{1EB607D5-9C4F-4529-9B6C-76A9C044A155}"/>
          </ac:cxnSpMkLst>
        </pc:cxnChg>
        <pc:cxnChg chg="del">
          <ac:chgData name="#JESSICA KEE SI JIA#" userId="2c6c4c4d-647b-4fc6-90cf-c043bc4277d9" providerId="ADAL" clId="{365F451C-55EC-4BD5-8EFE-B906173ADBC4}" dt="2021-06-22T06:47:12.057" v="1309" actId="478"/>
          <ac:cxnSpMkLst>
            <pc:docMk/>
            <pc:sldMk cId="2757096486" sldId="789"/>
            <ac:cxnSpMk id="45" creationId="{CD2F97BA-9860-49CA-8D18-1101E900F43C}"/>
          </ac:cxnSpMkLst>
        </pc:cxnChg>
        <pc:cxnChg chg="del">
          <ac:chgData name="#JESSICA KEE SI JIA#" userId="2c6c4c4d-647b-4fc6-90cf-c043bc4277d9" providerId="ADAL" clId="{365F451C-55EC-4BD5-8EFE-B906173ADBC4}" dt="2021-06-22T06:47:15.116" v="1310" actId="478"/>
          <ac:cxnSpMkLst>
            <pc:docMk/>
            <pc:sldMk cId="2757096486" sldId="789"/>
            <ac:cxnSpMk id="46" creationId="{E03445E2-B038-4EEC-961D-5CC4052F04C1}"/>
          </ac:cxnSpMkLst>
        </pc:cxnChg>
        <pc:cxnChg chg="add del mod">
          <ac:chgData name="#JESSICA KEE SI JIA#" userId="2c6c4c4d-647b-4fc6-90cf-c043bc4277d9" providerId="ADAL" clId="{365F451C-55EC-4BD5-8EFE-B906173ADBC4}" dt="2021-06-22T06:50:59.349" v="1373" actId="478"/>
          <ac:cxnSpMkLst>
            <pc:docMk/>
            <pc:sldMk cId="2757096486" sldId="789"/>
            <ac:cxnSpMk id="60" creationId="{816DE655-3A19-4DE9-A34C-0FA7F2326B72}"/>
          </ac:cxnSpMkLst>
        </pc:cxnChg>
        <pc:cxnChg chg="add del mod">
          <ac:chgData name="#JESSICA KEE SI JIA#" userId="2c6c4c4d-647b-4fc6-90cf-c043bc4277d9" providerId="ADAL" clId="{365F451C-55EC-4BD5-8EFE-B906173ADBC4}" dt="2021-06-22T06:50:45.371" v="1365"/>
          <ac:cxnSpMkLst>
            <pc:docMk/>
            <pc:sldMk cId="2757096486" sldId="789"/>
            <ac:cxnSpMk id="62" creationId="{9425D932-3B0B-46C7-BFD4-457AE20064FC}"/>
          </ac:cxnSpMkLst>
        </pc:cxnChg>
        <pc:cxnChg chg="add del mod">
          <ac:chgData name="#JESSICA KEE SI JIA#" userId="2c6c4c4d-647b-4fc6-90cf-c043bc4277d9" providerId="ADAL" clId="{365F451C-55EC-4BD5-8EFE-B906173ADBC4}" dt="2021-06-22T06:50:45.371" v="1365"/>
          <ac:cxnSpMkLst>
            <pc:docMk/>
            <pc:sldMk cId="2757096486" sldId="789"/>
            <ac:cxnSpMk id="63" creationId="{D4946B7C-5573-43CA-8A21-BA78879730D6}"/>
          </ac:cxnSpMkLst>
        </pc:cxnChg>
        <pc:cxnChg chg="del">
          <ac:chgData name="#JESSICA KEE SI JIA#" userId="2c6c4c4d-647b-4fc6-90cf-c043bc4277d9" providerId="ADAL" clId="{365F451C-55EC-4BD5-8EFE-B906173ADBC4}" dt="2021-06-22T06:47:15.116" v="1310" actId="478"/>
          <ac:cxnSpMkLst>
            <pc:docMk/>
            <pc:sldMk cId="2757096486" sldId="789"/>
            <ac:cxnSpMk id="67" creationId="{DA6EDFBC-27C4-4344-A544-B1C6169F24B3}"/>
          </ac:cxnSpMkLst>
        </pc:cxnChg>
        <pc:cxnChg chg="add del mod">
          <ac:chgData name="#JESSICA KEE SI JIA#" userId="2c6c4c4d-647b-4fc6-90cf-c043bc4277d9" providerId="ADAL" clId="{365F451C-55EC-4BD5-8EFE-B906173ADBC4}" dt="2021-06-22T06:50:45.371" v="1365"/>
          <ac:cxnSpMkLst>
            <pc:docMk/>
            <pc:sldMk cId="2757096486" sldId="789"/>
            <ac:cxnSpMk id="68" creationId="{2FD669A0-001A-4672-8E23-429F90B76F5A}"/>
          </ac:cxnSpMkLst>
        </pc:cxnChg>
        <pc:cxnChg chg="add del mod">
          <ac:chgData name="#JESSICA KEE SI JIA#" userId="2c6c4c4d-647b-4fc6-90cf-c043bc4277d9" providerId="ADAL" clId="{365F451C-55EC-4BD5-8EFE-B906173ADBC4}" dt="2021-06-22T06:50:45.371" v="1365"/>
          <ac:cxnSpMkLst>
            <pc:docMk/>
            <pc:sldMk cId="2757096486" sldId="789"/>
            <ac:cxnSpMk id="69" creationId="{DC4C2F2A-C45E-48CA-9C5D-7492A262D3F6}"/>
          </ac:cxnSpMkLst>
        </pc:cxnChg>
        <pc:cxnChg chg="add del mod">
          <ac:chgData name="#JESSICA KEE SI JIA#" userId="2c6c4c4d-647b-4fc6-90cf-c043bc4277d9" providerId="ADAL" clId="{365F451C-55EC-4BD5-8EFE-B906173ADBC4}" dt="2021-06-22T06:50:45.371" v="1365"/>
          <ac:cxnSpMkLst>
            <pc:docMk/>
            <pc:sldMk cId="2757096486" sldId="789"/>
            <ac:cxnSpMk id="71" creationId="{D1943046-DD63-433B-8839-3CC7E2204A0C}"/>
          </ac:cxnSpMkLst>
        </pc:cxnChg>
        <pc:cxnChg chg="add del mod">
          <ac:chgData name="#JESSICA KEE SI JIA#" userId="2c6c4c4d-647b-4fc6-90cf-c043bc4277d9" providerId="ADAL" clId="{365F451C-55EC-4BD5-8EFE-B906173ADBC4}" dt="2021-06-22T06:50:45.371" v="1365"/>
          <ac:cxnSpMkLst>
            <pc:docMk/>
            <pc:sldMk cId="2757096486" sldId="789"/>
            <ac:cxnSpMk id="72" creationId="{56050D1B-21F2-440A-BD8B-1B6A5970542D}"/>
          </ac:cxnSpMkLst>
        </pc:cxnChg>
        <pc:cxnChg chg="del">
          <ac:chgData name="#JESSICA KEE SI JIA#" userId="2c6c4c4d-647b-4fc6-90cf-c043bc4277d9" providerId="ADAL" clId="{365F451C-55EC-4BD5-8EFE-B906173ADBC4}" dt="2021-06-22T06:47:12.057" v="1309" actId="478"/>
          <ac:cxnSpMkLst>
            <pc:docMk/>
            <pc:sldMk cId="2757096486" sldId="789"/>
            <ac:cxnSpMk id="75" creationId="{61CDFE64-CC89-41A5-A64F-7B46BE75B0BC}"/>
          </ac:cxnSpMkLst>
        </pc:cxnChg>
        <pc:cxnChg chg="add mod">
          <ac:chgData name="#JESSICA KEE SI JIA#" userId="2c6c4c4d-647b-4fc6-90cf-c043bc4277d9" providerId="ADAL" clId="{365F451C-55EC-4BD5-8EFE-B906173ADBC4}" dt="2021-06-22T06:51:22.399" v="1374"/>
          <ac:cxnSpMkLst>
            <pc:docMk/>
            <pc:sldMk cId="2757096486" sldId="789"/>
            <ac:cxnSpMk id="76" creationId="{12513AE9-62A7-4D8E-92E9-60E47A49DD21}"/>
          </ac:cxnSpMkLst>
        </pc:cxnChg>
        <pc:cxnChg chg="add mod">
          <ac:chgData name="#JESSICA KEE SI JIA#" userId="2c6c4c4d-647b-4fc6-90cf-c043bc4277d9" providerId="ADAL" clId="{365F451C-55EC-4BD5-8EFE-B906173ADBC4}" dt="2021-06-22T06:51:22.399" v="1374"/>
          <ac:cxnSpMkLst>
            <pc:docMk/>
            <pc:sldMk cId="2757096486" sldId="789"/>
            <ac:cxnSpMk id="77" creationId="{A30E5947-6BD2-44A0-B805-5685608E67DE}"/>
          </ac:cxnSpMkLst>
        </pc:cxnChg>
        <pc:cxnChg chg="add mod">
          <ac:chgData name="#JESSICA KEE SI JIA#" userId="2c6c4c4d-647b-4fc6-90cf-c043bc4277d9" providerId="ADAL" clId="{365F451C-55EC-4BD5-8EFE-B906173ADBC4}" dt="2021-06-22T06:51:22.399" v="1374"/>
          <ac:cxnSpMkLst>
            <pc:docMk/>
            <pc:sldMk cId="2757096486" sldId="789"/>
            <ac:cxnSpMk id="78" creationId="{FF1C16EE-8B52-4A37-9FCD-937C34375AEF}"/>
          </ac:cxnSpMkLst>
        </pc:cxnChg>
        <pc:cxnChg chg="add mod">
          <ac:chgData name="#JESSICA KEE SI JIA#" userId="2c6c4c4d-647b-4fc6-90cf-c043bc4277d9" providerId="ADAL" clId="{365F451C-55EC-4BD5-8EFE-B906173ADBC4}" dt="2021-06-22T06:51:41.059" v="1376" actId="208"/>
          <ac:cxnSpMkLst>
            <pc:docMk/>
            <pc:sldMk cId="2757096486" sldId="789"/>
            <ac:cxnSpMk id="80" creationId="{A4D1F395-A84E-4DE4-925C-ACF46704E382}"/>
          </ac:cxnSpMkLst>
        </pc:cxnChg>
        <pc:cxnChg chg="add mod">
          <ac:chgData name="#JESSICA KEE SI JIA#" userId="2c6c4c4d-647b-4fc6-90cf-c043bc4277d9" providerId="ADAL" clId="{365F451C-55EC-4BD5-8EFE-B906173ADBC4}" dt="2021-06-22T06:51:22.399" v="1374"/>
          <ac:cxnSpMkLst>
            <pc:docMk/>
            <pc:sldMk cId="2757096486" sldId="789"/>
            <ac:cxnSpMk id="82" creationId="{8E053DAA-9D40-41BD-A5C8-8DA8F9FAF7B8}"/>
          </ac:cxnSpMkLst>
        </pc:cxnChg>
        <pc:cxnChg chg="add mod">
          <ac:chgData name="#JESSICA KEE SI JIA#" userId="2c6c4c4d-647b-4fc6-90cf-c043bc4277d9" providerId="ADAL" clId="{365F451C-55EC-4BD5-8EFE-B906173ADBC4}" dt="2021-06-22T06:51:22.399" v="1374"/>
          <ac:cxnSpMkLst>
            <pc:docMk/>
            <pc:sldMk cId="2757096486" sldId="789"/>
            <ac:cxnSpMk id="83" creationId="{AAB3FEF3-0BA3-443E-A268-2B4A7607C7CC}"/>
          </ac:cxnSpMkLst>
        </pc:cxnChg>
        <pc:cxnChg chg="add mod">
          <ac:chgData name="#JESSICA KEE SI JIA#" userId="2c6c4c4d-647b-4fc6-90cf-c043bc4277d9" providerId="ADAL" clId="{365F451C-55EC-4BD5-8EFE-B906173ADBC4}" dt="2021-06-22T06:58:52.391" v="1456" actId="1036"/>
          <ac:cxnSpMkLst>
            <pc:docMk/>
            <pc:sldMk cId="2757096486" sldId="789"/>
            <ac:cxnSpMk id="85" creationId="{AF4ECA52-107B-48B7-B8D9-79DF37B85051}"/>
          </ac:cxnSpMkLst>
        </pc:cxnChg>
        <pc:cxnChg chg="add mod">
          <ac:chgData name="#JESSICA KEE SI JIA#" userId="2c6c4c4d-647b-4fc6-90cf-c043bc4277d9" providerId="ADAL" clId="{365F451C-55EC-4BD5-8EFE-B906173ADBC4}" dt="2021-06-22T06:51:22.399" v="1374"/>
          <ac:cxnSpMkLst>
            <pc:docMk/>
            <pc:sldMk cId="2757096486" sldId="789"/>
            <ac:cxnSpMk id="86" creationId="{5D50EA2F-671A-4408-8299-307B76CF1B26}"/>
          </ac:cxnSpMkLst>
        </pc:cxnChg>
        <pc:cxnChg chg="add mod">
          <ac:chgData name="#JESSICA KEE SI JIA#" userId="2c6c4c4d-647b-4fc6-90cf-c043bc4277d9" providerId="ADAL" clId="{365F451C-55EC-4BD5-8EFE-B906173ADBC4}" dt="2021-06-22T06:51:22.399" v="1374"/>
          <ac:cxnSpMkLst>
            <pc:docMk/>
            <pc:sldMk cId="2757096486" sldId="789"/>
            <ac:cxnSpMk id="88" creationId="{F94629E3-A0A8-424E-BB0D-23211AC2BDF0}"/>
          </ac:cxnSpMkLst>
        </pc:cxnChg>
        <pc:cxnChg chg="add mod">
          <ac:chgData name="#JESSICA KEE SI JIA#" userId="2c6c4c4d-647b-4fc6-90cf-c043bc4277d9" providerId="ADAL" clId="{365F451C-55EC-4BD5-8EFE-B906173ADBC4}" dt="2021-06-22T06:58:07.649" v="1418"/>
          <ac:cxnSpMkLst>
            <pc:docMk/>
            <pc:sldMk cId="2757096486" sldId="789"/>
            <ac:cxnSpMk id="91" creationId="{2CE36AE5-EF15-4611-8E71-45F222EBA1D3}"/>
          </ac:cxnSpMkLst>
        </pc:cxnChg>
        <pc:cxnChg chg="del">
          <ac:chgData name="#JESSICA KEE SI JIA#" userId="2c6c4c4d-647b-4fc6-90cf-c043bc4277d9" providerId="ADAL" clId="{365F451C-55EC-4BD5-8EFE-B906173ADBC4}" dt="2021-06-22T06:47:12.057" v="1309" actId="478"/>
          <ac:cxnSpMkLst>
            <pc:docMk/>
            <pc:sldMk cId="2757096486" sldId="789"/>
            <ac:cxnSpMk id="96" creationId="{877B8202-03D5-4CF7-A197-9BD6E03D473A}"/>
          </ac:cxnSpMkLst>
        </pc:cxnChg>
        <pc:cxnChg chg="del">
          <ac:chgData name="#JESSICA KEE SI JIA#" userId="2c6c4c4d-647b-4fc6-90cf-c043bc4277d9" providerId="ADAL" clId="{365F451C-55EC-4BD5-8EFE-B906173ADBC4}" dt="2021-06-22T06:47:12.057" v="1309" actId="478"/>
          <ac:cxnSpMkLst>
            <pc:docMk/>
            <pc:sldMk cId="2757096486" sldId="789"/>
            <ac:cxnSpMk id="98" creationId="{CA287B58-CFA0-4416-A93D-4A97E7090362}"/>
          </ac:cxnSpMkLst>
        </pc:cxnChg>
        <pc:cxnChg chg="del">
          <ac:chgData name="#JESSICA KEE SI JIA#" userId="2c6c4c4d-647b-4fc6-90cf-c043bc4277d9" providerId="ADAL" clId="{365F451C-55EC-4BD5-8EFE-B906173ADBC4}" dt="2021-06-22T06:47:12.057" v="1309" actId="478"/>
          <ac:cxnSpMkLst>
            <pc:docMk/>
            <pc:sldMk cId="2757096486" sldId="789"/>
            <ac:cxnSpMk id="112" creationId="{7B891FE7-A8E0-4EB9-9AB5-CB0C8E6A1BF9}"/>
          </ac:cxnSpMkLst>
        </pc:cxnChg>
        <pc:cxnChg chg="del">
          <ac:chgData name="#JESSICA KEE SI JIA#" userId="2c6c4c4d-647b-4fc6-90cf-c043bc4277d9" providerId="ADAL" clId="{365F451C-55EC-4BD5-8EFE-B906173ADBC4}" dt="2021-06-22T06:47:12.057" v="1309" actId="478"/>
          <ac:cxnSpMkLst>
            <pc:docMk/>
            <pc:sldMk cId="2757096486" sldId="789"/>
            <ac:cxnSpMk id="113" creationId="{B75E25AE-E87A-4B01-8B57-3798ACFDCBC4}"/>
          </ac:cxnSpMkLst>
        </pc:cxnChg>
        <pc:cxnChg chg="del">
          <ac:chgData name="#JESSICA KEE SI JIA#" userId="2c6c4c4d-647b-4fc6-90cf-c043bc4277d9" providerId="ADAL" clId="{365F451C-55EC-4BD5-8EFE-B906173ADBC4}" dt="2021-06-22T06:47:12.057" v="1309" actId="478"/>
          <ac:cxnSpMkLst>
            <pc:docMk/>
            <pc:sldMk cId="2757096486" sldId="789"/>
            <ac:cxnSpMk id="116" creationId="{87239510-FD31-44E8-8DA5-D2DB35117C69}"/>
          </ac:cxnSpMkLst>
        </pc:cxnChg>
        <pc:cxnChg chg="del">
          <ac:chgData name="#JESSICA KEE SI JIA#" userId="2c6c4c4d-647b-4fc6-90cf-c043bc4277d9" providerId="ADAL" clId="{365F451C-55EC-4BD5-8EFE-B906173ADBC4}" dt="2021-06-22T06:47:12.057" v="1309" actId="478"/>
          <ac:cxnSpMkLst>
            <pc:docMk/>
            <pc:sldMk cId="2757096486" sldId="789"/>
            <ac:cxnSpMk id="117" creationId="{988CE17C-33DA-488C-8BFE-2DCC1C255072}"/>
          </ac:cxnSpMkLst>
        </pc:cxnChg>
      </pc:sldChg>
      <pc:sldChg chg="addSp delSp modSp add mod ord delAnim modAnim">
        <pc:chgData name="#JESSICA KEE SI JIA#" userId="2c6c4c4d-647b-4fc6-90cf-c043bc4277d9" providerId="ADAL" clId="{365F451C-55EC-4BD5-8EFE-B906173ADBC4}" dt="2021-06-22T07:28:46.825" v="1876" actId="20577"/>
        <pc:sldMkLst>
          <pc:docMk/>
          <pc:sldMk cId="201975523" sldId="790"/>
        </pc:sldMkLst>
        <pc:spChg chg="mod">
          <ac:chgData name="#JESSICA KEE SI JIA#" userId="2c6c4c4d-647b-4fc6-90cf-c043bc4277d9" providerId="ADAL" clId="{365F451C-55EC-4BD5-8EFE-B906173ADBC4}" dt="2021-06-22T07:28:46.825" v="1876" actId="20577"/>
          <ac:spMkLst>
            <pc:docMk/>
            <pc:sldMk cId="201975523" sldId="790"/>
            <ac:spMk id="2" creationId="{9919D714-15FE-43E6-BE59-F3EA3E2B2267}"/>
          </ac:spMkLst>
        </pc:spChg>
        <pc:spChg chg="mod">
          <ac:chgData name="#JESSICA KEE SI JIA#" userId="2c6c4c4d-647b-4fc6-90cf-c043bc4277d9" providerId="ADAL" clId="{365F451C-55EC-4BD5-8EFE-B906173ADBC4}" dt="2021-06-22T07:10:05.005" v="1669" actId="20577"/>
          <ac:spMkLst>
            <pc:docMk/>
            <pc:sldMk cId="201975523" sldId="790"/>
            <ac:spMk id="3" creationId="{9610E3DC-D67A-4304-B5DF-F55C02D33989}"/>
          </ac:spMkLst>
        </pc:spChg>
        <pc:spChg chg="mod">
          <ac:chgData name="#JESSICA KEE SI JIA#" userId="2c6c4c4d-647b-4fc6-90cf-c043bc4277d9" providerId="ADAL" clId="{365F451C-55EC-4BD5-8EFE-B906173ADBC4}" dt="2021-06-22T07:10:07.812" v="1672" actId="20577"/>
          <ac:spMkLst>
            <pc:docMk/>
            <pc:sldMk cId="201975523" sldId="790"/>
            <ac:spMk id="39" creationId="{8723A080-FEE7-40D3-ABD3-8577D08575E2}"/>
          </ac:spMkLst>
        </pc:spChg>
        <pc:spChg chg="mod">
          <ac:chgData name="#JESSICA KEE SI JIA#" userId="2c6c4c4d-647b-4fc6-90cf-c043bc4277d9" providerId="ADAL" clId="{365F451C-55EC-4BD5-8EFE-B906173ADBC4}" dt="2021-06-22T07:10:11.134" v="1675" actId="20577"/>
          <ac:spMkLst>
            <pc:docMk/>
            <pc:sldMk cId="201975523" sldId="790"/>
            <ac:spMk id="44" creationId="{13157FCB-F076-43D8-ACB4-EEF398918C99}"/>
          </ac:spMkLst>
        </pc:spChg>
        <pc:spChg chg="add mod">
          <ac:chgData name="#JESSICA KEE SI JIA#" userId="2c6c4c4d-647b-4fc6-90cf-c043bc4277d9" providerId="ADAL" clId="{365F451C-55EC-4BD5-8EFE-B906173ADBC4}" dt="2021-06-22T07:11:02.739" v="1693" actId="1076"/>
          <ac:spMkLst>
            <pc:docMk/>
            <pc:sldMk cId="201975523" sldId="790"/>
            <ac:spMk id="49" creationId="{1DD178C9-28CE-43C2-AFAC-DDA45AB670A3}"/>
          </ac:spMkLst>
        </pc:spChg>
        <pc:spChg chg="del">
          <ac:chgData name="#JESSICA KEE SI JIA#" userId="2c6c4c4d-647b-4fc6-90cf-c043bc4277d9" providerId="ADAL" clId="{365F451C-55EC-4BD5-8EFE-B906173ADBC4}" dt="2021-06-22T07:10:56.150" v="1690" actId="478"/>
          <ac:spMkLst>
            <pc:docMk/>
            <pc:sldMk cId="201975523" sldId="790"/>
            <ac:spMk id="50" creationId="{3935F242-237F-4CBD-ACDA-DC732498694E}"/>
          </ac:spMkLst>
        </pc:spChg>
        <pc:spChg chg="del">
          <ac:chgData name="#JESSICA KEE SI JIA#" userId="2c6c4c4d-647b-4fc6-90cf-c043bc4277d9" providerId="ADAL" clId="{365F451C-55EC-4BD5-8EFE-B906173ADBC4}" dt="2021-06-22T07:10:56.150" v="1690" actId="478"/>
          <ac:spMkLst>
            <pc:docMk/>
            <pc:sldMk cId="201975523" sldId="790"/>
            <ac:spMk id="51" creationId="{E7173440-B58D-4E85-A99B-741963E863BA}"/>
          </ac:spMkLst>
        </pc:spChg>
        <pc:spChg chg="del">
          <ac:chgData name="#JESSICA KEE SI JIA#" userId="2c6c4c4d-647b-4fc6-90cf-c043bc4277d9" providerId="ADAL" clId="{365F451C-55EC-4BD5-8EFE-B906173ADBC4}" dt="2021-06-22T07:10:56.150" v="1690" actId="478"/>
          <ac:spMkLst>
            <pc:docMk/>
            <pc:sldMk cId="201975523" sldId="790"/>
            <ac:spMk id="52" creationId="{6BAAD353-8205-4C5E-9DD3-C842276FDCAC}"/>
          </ac:spMkLst>
        </pc:spChg>
        <pc:spChg chg="del">
          <ac:chgData name="#JESSICA KEE SI JIA#" userId="2c6c4c4d-647b-4fc6-90cf-c043bc4277d9" providerId="ADAL" clId="{365F451C-55EC-4BD5-8EFE-B906173ADBC4}" dt="2021-06-22T07:10:56.150" v="1690" actId="478"/>
          <ac:spMkLst>
            <pc:docMk/>
            <pc:sldMk cId="201975523" sldId="790"/>
            <ac:spMk id="53" creationId="{3FB7ECEA-322B-484E-B348-76FE6B6D0AE9}"/>
          </ac:spMkLst>
        </pc:spChg>
        <pc:spChg chg="del">
          <ac:chgData name="#JESSICA KEE SI JIA#" userId="2c6c4c4d-647b-4fc6-90cf-c043bc4277d9" providerId="ADAL" clId="{365F451C-55EC-4BD5-8EFE-B906173ADBC4}" dt="2021-06-22T07:10:56.150" v="1690" actId="478"/>
          <ac:spMkLst>
            <pc:docMk/>
            <pc:sldMk cId="201975523" sldId="790"/>
            <ac:spMk id="54" creationId="{F6D09B26-16E7-463C-A322-C7695FDB618F}"/>
          </ac:spMkLst>
        </pc:spChg>
        <pc:spChg chg="add mod">
          <ac:chgData name="#JESSICA KEE SI JIA#" userId="2c6c4c4d-647b-4fc6-90cf-c043bc4277d9" providerId="ADAL" clId="{365F451C-55EC-4BD5-8EFE-B906173ADBC4}" dt="2021-06-22T07:11:02.739" v="1693" actId="1076"/>
          <ac:spMkLst>
            <pc:docMk/>
            <pc:sldMk cId="201975523" sldId="790"/>
            <ac:spMk id="55" creationId="{0F7DA35D-786A-4958-AAD0-0FA7B57F0815}"/>
          </ac:spMkLst>
        </pc:spChg>
        <pc:spChg chg="add mod">
          <ac:chgData name="#JESSICA KEE SI JIA#" userId="2c6c4c4d-647b-4fc6-90cf-c043bc4277d9" providerId="ADAL" clId="{365F451C-55EC-4BD5-8EFE-B906173ADBC4}" dt="2021-06-22T07:11:02.739" v="1693" actId="1076"/>
          <ac:spMkLst>
            <pc:docMk/>
            <pc:sldMk cId="201975523" sldId="790"/>
            <ac:spMk id="56" creationId="{6BD4825E-91CE-4BC3-BB5D-F5DCBEC26D21}"/>
          </ac:spMkLst>
        </pc:spChg>
        <pc:spChg chg="add mod">
          <ac:chgData name="#JESSICA KEE SI JIA#" userId="2c6c4c4d-647b-4fc6-90cf-c043bc4277d9" providerId="ADAL" clId="{365F451C-55EC-4BD5-8EFE-B906173ADBC4}" dt="2021-06-22T07:11:02.739" v="1693" actId="1076"/>
          <ac:spMkLst>
            <pc:docMk/>
            <pc:sldMk cId="201975523" sldId="790"/>
            <ac:spMk id="57" creationId="{0F64E376-C4C0-467C-B64E-A89A44198DDE}"/>
          </ac:spMkLst>
        </pc:spChg>
        <pc:spChg chg="add del mod">
          <ac:chgData name="#JESSICA KEE SI JIA#" userId="2c6c4c4d-647b-4fc6-90cf-c043bc4277d9" providerId="ADAL" clId="{365F451C-55EC-4BD5-8EFE-B906173ADBC4}" dt="2021-06-22T07:28:17.677" v="1869" actId="478"/>
          <ac:spMkLst>
            <pc:docMk/>
            <pc:sldMk cId="201975523" sldId="790"/>
            <ac:spMk id="58" creationId="{E7153E82-797C-4AA9-8BBF-6F25EB1A29B0}"/>
          </ac:spMkLst>
        </pc:spChg>
        <pc:spChg chg="add del mod">
          <ac:chgData name="#JESSICA KEE SI JIA#" userId="2c6c4c4d-647b-4fc6-90cf-c043bc4277d9" providerId="ADAL" clId="{365F451C-55EC-4BD5-8EFE-B906173ADBC4}" dt="2021-06-22T07:28:17.677" v="1869" actId="478"/>
          <ac:spMkLst>
            <pc:docMk/>
            <pc:sldMk cId="201975523" sldId="790"/>
            <ac:spMk id="59" creationId="{CC65C9F9-9EF5-49DA-8C1F-5CD38FB6256D}"/>
          </ac:spMkLst>
        </pc:spChg>
        <pc:spChg chg="add del mod">
          <ac:chgData name="#JESSICA KEE SI JIA#" userId="2c6c4c4d-647b-4fc6-90cf-c043bc4277d9" providerId="ADAL" clId="{365F451C-55EC-4BD5-8EFE-B906173ADBC4}" dt="2021-06-22T07:28:17.677" v="1869" actId="478"/>
          <ac:spMkLst>
            <pc:docMk/>
            <pc:sldMk cId="201975523" sldId="790"/>
            <ac:spMk id="60" creationId="{37B72816-C3FF-4017-A63D-54EE2A703070}"/>
          </ac:spMkLst>
        </pc:spChg>
        <pc:spChg chg="add del mod">
          <ac:chgData name="#JESSICA KEE SI JIA#" userId="2c6c4c4d-647b-4fc6-90cf-c043bc4277d9" providerId="ADAL" clId="{365F451C-55EC-4BD5-8EFE-B906173ADBC4}" dt="2021-06-22T07:28:17.677" v="1869" actId="478"/>
          <ac:spMkLst>
            <pc:docMk/>
            <pc:sldMk cId="201975523" sldId="790"/>
            <ac:spMk id="61" creationId="{86FA2D04-1173-4966-BD59-E5A90A7D179B}"/>
          </ac:spMkLst>
        </pc:spChg>
        <pc:spChg chg="add del mod">
          <ac:chgData name="#JESSICA KEE SI JIA#" userId="2c6c4c4d-647b-4fc6-90cf-c043bc4277d9" providerId="ADAL" clId="{365F451C-55EC-4BD5-8EFE-B906173ADBC4}" dt="2021-06-22T07:28:17.677" v="1869" actId="478"/>
          <ac:spMkLst>
            <pc:docMk/>
            <pc:sldMk cId="201975523" sldId="790"/>
            <ac:spMk id="62" creationId="{35F08522-1D70-444C-A15F-F277CCE36B10}"/>
          </ac:spMkLst>
        </pc:spChg>
        <pc:spChg chg="mod">
          <ac:chgData name="#JESSICA KEE SI JIA#" userId="2c6c4c4d-647b-4fc6-90cf-c043bc4277d9" providerId="ADAL" clId="{365F451C-55EC-4BD5-8EFE-B906173ADBC4}" dt="2021-06-22T07:18:43.681" v="1782" actId="1076"/>
          <ac:spMkLst>
            <pc:docMk/>
            <pc:sldMk cId="201975523" sldId="790"/>
            <ac:spMk id="70" creationId="{CB2F78EB-03BB-438F-83EA-25A4E6724C11}"/>
          </ac:spMkLst>
        </pc:spChg>
        <pc:spChg chg="mod">
          <ac:chgData name="#JESSICA KEE SI JIA#" userId="2c6c4c4d-647b-4fc6-90cf-c043bc4277d9" providerId="ADAL" clId="{365F451C-55EC-4BD5-8EFE-B906173ADBC4}" dt="2021-06-22T07:26:06.534" v="1853" actId="14100"/>
          <ac:spMkLst>
            <pc:docMk/>
            <pc:sldMk cId="201975523" sldId="790"/>
            <ac:spMk id="84" creationId="{8E64EAD5-A12B-4E2D-9EA0-D39CACE119BF}"/>
          </ac:spMkLst>
        </pc:spChg>
        <pc:spChg chg="mod">
          <ac:chgData name="#JESSICA KEE SI JIA#" userId="2c6c4c4d-647b-4fc6-90cf-c043bc4277d9" providerId="ADAL" clId="{365F451C-55EC-4BD5-8EFE-B906173ADBC4}" dt="2021-06-22T07:19:08.761" v="1784" actId="14100"/>
          <ac:spMkLst>
            <pc:docMk/>
            <pc:sldMk cId="201975523" sldId="790"/>
            <ac:spMk id="111" creationId="{AA202F37-A6CB-4996-9A09-F04A54A945F3}"/>
          </ac:spMkLst>
        </pc:spChg>
        <pc:cxnChg chg="mod">
          <ac:chgData name="#JESSICA KEE SI JIA#" userId="2c6c4c4d-647b-4fc6-90cf-c043bc4277d9" providerId="ADAL" clId="{365F451C-55EC-4BD5-8EFE-B906173ADBC4}" dt="2021-06-22T07:10:36.878" v="1688" actId="1038"/>
          <ac:cxnSpMkLst>
            <pc:docMk/>
            <pc:sldMk cId="201975523" sldId="790"/>
            <ac:cxnSpMk id="23" creationId="{26D1F304-7D4B-447D-887B-51CC1959DFA0}"/>
          </ac:cxnSpMkLst>
        </pc:cxnChg>
        <pc:cxnChg chg="mod">
          <ac:chgData name="#JESSICA KEE SI JIA#" userId="2c6c4c4d-647b-4fc6-90cf-c043bc4277d9" providerId="ADAL" clId="{365F451C-55EC-4BD5-8EFE-B906173ADBC4}" dt="2021-06-22T07:10:31.482" v="1686" actId="1076"/>
          <ac:cxnSpMkLst>
            <pc:docMk/>
            <pc:sldMk cId="201975523" sldId="790"/>
            <ac:cxnSpMk id="45" creationId="{CD2F97BA-9860-49CA-8D18-1101E900F43C}"/>
          </ac:cxnSpMkLst>
        </pc:cxnChg>
        <pc:cxnChg chg="mod">
          <ac:chgData name="#JESSICA KEE SI JIA#" userId="2c6c4c4d-647b-4fc6-90cf-c043bc4277d9" providerId="ADAL" clId="{365F451C-55EC-4BD5-8EFE-B906173ADBC4}" dt="2021-06-22T07:10:34.834" v="1687" actId="1076"/>
          <ac:cxnSpMkLst>
            <pc:docMk/>
            <pc:sldMk cId="201975523" sldId="790"/>
            <ac:cxnSpMk id="67" creationId="{DA6EDFBC-27C4-4344-A544-B1C6169F24B3}"/>
          </ac:cxnSpMkLst>
        </pc:cxnChg>
        <pc:cxnChg chg="add del">
          <ac:chgData name="#JESSICA KEE SI JIA#" userId="2c6c4c4d-647b-4fc6-90cf-c043bc4277d9" providerId="ADAL" clId="{365F451C-55EC-4BD5-8EFE-B906173ADBC4}" dt="2021-06-22T07:23:02.119" v="1836" actId="478"/>
          <ac:cxnSpMkLst>
            <pc:docMk/>
            <pc:sldMk cId="201975523" sldId="790"/>
            <ac:cxnSpMk id="75" creationId="{61CDFE64-CC89-41A5-A64F-7B46BE75B0BC}"/>
          </ac:cxnSpMkLst>
        </pc:cxnChg>
        <pc:cxnChg chg="add mod">
          <ac:chgData name="#JESSICA KEE SI JIA#" userId="2c6c4c4d-647b-4fc6-90cf-c043bc4277d9" providerId="ADAL" clId="{365F451C-55EC-4BD5-8EFE-B906173ADBC4}" dt="2021-06-22T07:26:01.321" v="1852" actId="1076"/>
          <ac:cxnSpMkLst>
            <pc:docMk/>
            <pc:sldMk cId="201975523" sldId="790"/>
            <ac:cxnSpMk id="92" creationId="{687D93D1-A10C-41A7-86D3-D085B2687C25}"/>
          </ac:cxnSpMkLst>
        </pc:cxnChg>
        <pc:cxnChg chg="add del mod">
          <ac:chgData name="#JESSICA KEE SI JIA#" userId="2c6c4c4d-647b-4fc6-90cf-c043bc4277d9" providerId="ADAL" clId="{365F451C-55EC-4BD5-8EFE-B906173ADBC4}" dt="2021-06-22T07:18:21.810" v="1778"/>
          <ac:cxnSpMkLst>
            <pc:docMk/>
            <pc:sldMk cId="201975523" sldId="790"/>
            <ac:cxnSpMk id="93" creationId="{611213AF-FBBE-4D8D-BAD7-3C5504F9AE84}"/>
          </ac:cxnSpMkLst>
        </pc:cxnChg>
        <pc:cxnChg chg="add mod">
          <ac:chgData name="#JESSICA KEE SI JIA#" userId="2c6c4c4d-647b-4fc6-90cf-c043bc4277d9" providerId="ADAL" clId="{365F451C-55EC-4BD5-8EFE-B906173ADBC4}" dt="2021-06-22T07:19:59.292" v="1794" actId="208"/>
          <ac:cxnSpMkLst>
            <pc:docMk/>
            <pc:sldMk cId="201975523" sldId="790"/>
            <ac:cxnSpMk id="94" creationId="{B5B3893F-60A5-4D0E-B864-C80D9776FA30}"/>
          </ac:cxnSpMkLst>
        </pc:cxnChg>
        <pc:cxnChg chg="add del mod">
          <ac:chgData name="#JESSICA KEE SI JIA#" userId="2c6c4c4d-647b-4fc6-90cf-c043bc4277d9" providerId="ADAL" clId="{365F451C-55EC-4BD5-8EFE-B906173ADBC4}" dt="2021-06-22T07:22:46.144" v="1818"/>
          <ac:cxnSpMkLst>
            <pc:docMk/>
            <pc:sldMk cId="201975523" sldId="790"/>
            <ac:cxnSpMk id="95" creationId="{67077066-8F69-4368-9BC9-E226B3DD43C1}"/>
          </ac:cxnSpMkLst>
        </pc:cxnChg>
        <pc:cxnChg chg="add mod">
          <ac:chgData name="#JESSICA KEE SI JIA#" userId="2c6c4c4d-647b-4fc6-90cf-c043bc4277d9" providerId="ADAL" clId="{365F451C-55EC-4BD5-8EFE-B906173ADBC4}" dt="2021-06-22T07:25:58.445" v="1851" actId="1076"/>
          <ac:cxnSpMkLst>
            <pc:docMk/>
            <pc:sldMk cId="201975523" sldId="790"/>
            <ac:cxnSpMk id="97" creationId="{B8DE6723-865C-4D1B-9F5D-1C9EA2A263DA}"/>
          </ac:cxnSpMkLst>
        </pc:cxnChg>
        <pc:cxnChg chg="del mod">
          <ac:chgData name="#JESSICA KEE SI JIA#" userId="2c6c4c4d-647b-4fc6-90cf-c043bc4277d9" providerId="ADAL" clId="{365F451C-55EC-4BD5-8EFE-B906173ADBC4}" dt="2021-06-22T07:17:29.860" v="1768" actId="478"/>
          <ac:cxnSpMkLst>
            <pc:docMk/>
            <pc:sldMk cId="201975523" sldId="790"/>
            <ac:cxnSpMk id="98" creationId="{CA287B58-CFA0-4416-A93D-4A97E7090362}"/>
          </ac:cxnSpMkLst>
        </pc:cxnChg>
        <pc:cxnChg chg="mod">
          <ac:chgData name="#JESSICA KEE SI JIA#" userId="2c6c4c4d-647b-4fc6-90cf-c043bc4277d9" providerId="ADAL" clId="{365F451C-55EC-4BD5-8EFE-B906173ADBC4}" dt="2021-06-22T07:19:05.322" v="1783" actId="1076"/>
          <ac:cxnSpMkLst>
            <pc:docMk/>
            <pc:sldMk cId="201975523" sldId="790"/>
            <ac:cxnSpMk id="112" creationId="{7B891FE7-A8E0-4EB9-9AB5-CB0C8E6A1BF9}"/>
          </ac:cxnSpMkLst>
        </pc:cxnChg>
        <pc:cxnChg chg="del mod">
          <ac:chgData name="#JESSICA KEE SI JIA#" userId="2c6c4c4d-647b-4fc6-90cf-c043bc4277d9" providerId="ADAL" clId="{365F451C-55EC-4BD5-8EFE-B906173ADBC4}" dt="2021-06-22T07:19:40.683" v="1790" actId="478"/>
          <ac:cxnSpMkLst>
            <pc:docMk/>
            <pc:sldMk cId="201975523" sldId="790"/>
            <ac:cxnSpMk id="113" creationId="{B75E25AE-E87A-4B01-8B57-3798ACFDCBC4}"/>
          </ac:cxnSpMkLst>
        </pc:cxnChg>
        <pc:cxnChg chg="mod">
          <ac:chgData name="#JESSICA KEE SI JIA#" userId="2c6c4c4d-647b-4fc6-90cf-c043bc4277d9" providerId="ADAL" clId="{365F451C-55EC-4BD5-8EFE-B906173ADBC4}" dt="2021-06-22T07:23:17.095" v="1841" actId="1076"/>
          <ac:cxnSpMkLst>
            <pc:docMk/>
            <pc:sldMk cId="201975523" sldId="790"/>
            <ac:cxnSpMk id="117" creationId="{988CE17C-33DA-488C-8BFE-2DCC1C255072}"/>
          </ac:cxnSpMkLst>
        </pc:cxnChg>
      </pc:sldChg>
      <pc:sldChg chg="addSp delSp modSp add mod modAnim">
        <pc:chgData name="#JESSICA KEE SI JIA#" userId="2c6c4c4d-647b-4fc6-90cf-c043bc4277d9" providerId="ADAL" clId="{365F451C-55EC-4BD5-8EFE-B906173ADBC4}" dt="2021-06-22T07:42:07.541" v="2057"/>
        <pc:sldMkLst>
          <pc:docMk/>
          <pc:sldMk cId="711630845" sldId="791"/>
        </pc:sldMkLst>
        <pc:spChg chg="mod">
          <ac:chgData name="#JESSICA KEE SI JIA#" userId="2c6c4c4d-647b-4fc6-90cf-c043bc4277d9" providerId="ADAL" clId="{365F451C-55EC-4BD5-8EFE-B906173ADBC4}" dt="2021-06-22T07:28:50.817" v="1882" actId="20577"/>
          <ac:spMkLst>
            <pc:docMk/>
            <pc:sldMk cId="711630845" sldId="791"/>
            <ac:spMk id="2" creationId="{9919D714-15FE-43E6-BE59-F3EA3E2B2267}"/>
          </ac:spMkLst>
        </pc:spChg>
        <pc:spChg chg="mod">
          <ac:chgData name="#JESSICA KEE SI JIA#" userId="2c6c4c4d-647b-4fc6-90cf-c043bc4277d9" providerId="ADAL" clId="{365F451C-55EC-4BD5-8EFE-B906173ADBC4}" dt="2021-06-22T07:28:54.749" v="1883" actId="207"/>
          <ac:spMkLst>
            <pc:docMk/>
            <pc:sldMk cId="711630845" sldId="791"/>
            <ac:spMk id="5" creationId="{3A86ABC1-277D-455A-88DA-FD75189A293E}"/>
          </ac:spMkLst>
        </pc:spChg>
        <pc:spChg chg="mod">
          <ac:chgData name="#JESSICA KEE SI JIA#" userId="2c6c4c4d-647b-4fc6-90cf-c043bc4277d9" providerId="ADAL" clId="{365F451C-55EC-4BD5-8EFE-B906173ADBC4}" dt="2021-06-22T07:28:57.208" v="1884" actId="207"/>
          <ac:spMkLst>
            <pc:docMk/>
            <pc:sldMk cId="711630845" sldId="791"/>
            <ac:spMk id="6" creationId="{37BC33BC-09BB-4DAB-A204-2BF147F32B07}"/>
          </ac:spMkLst>
        </pc:spChg>
        <pc:spChg chg="mod">
          <ac:chgData name="#JESSICA KEE SI JIA#" userId="2c6c4c4d-647b-4fc6-90cf-c043bc4277d9" providerId="ADAL" clId="{365F451C-55EC-4BD5-8EFE-B906173ADBC4}" dt="2021-06-22T07:29:03.378" v="1886" actId="207"/>
          <ac:spMkLst>
            <pc:docMk/>
            <pc:sldMk cId="711630845" sldId="791"/>
            <ac:spMk id="7" creationId="{521B2D74-F263-41BB-B189-5291CFF604AE}"/>
          </ac:spMkLst>
        </pc:spChg>
        <pc:spChg chg="mod">
          <ac:chgData name="#JESSICA KEE SI JIA#" userId="2c6c4c4d-647b-4fc6-90cf-c043bc4277d9" providerId="ADAL" clId="{365F451C-55EC-4BD5-8EFE-B906173ADBC4}" dt="2021-06-22T07:28:59.268" v="1885" actId="207"/>
          <ac:spMkLst>
            <pc:docMk/>
            <pc:sldMk cId="711630845" sldId="791"/>
            <ac:spMk id="9" creationId="{19FCB288-2DF3-43F8-A8F0-102CB33E7807}"/>
          </ac:spMkLst>
        </pc:spChg>
        <pc:spChg chg="mod">
          <ac:chgData name="#JESSICA KEE SI JIA#" userId="2c6c4c4d-647b-4fc6-90cf-c043bc4277d9" providerId="ADAL" clId="{365F451C-55EC-4BD5-8EFE-B906173ADBC4}" dt="2021-06-22T07:29:05.815" v="1887" actId="207"/>
          <ac:spMkLst>
            <pc:docMk/>
            <pc:sldMk cId="711630845" sldId="791"/>
            <ac:spMk id="18" creationId="{8B195778-4302-4069-A1B4-F1885A60CEFB}"/>
          </ac:spMkLst>
        </pc:spChg>
        <pc:spChg chg="mod">
          <ac:chgData name="#JESSICA KEE SI JIA#" userId="2c6c4c4d-647b-4fc6-90cf-c043bc4277d9" providerId="ADAL" clId="{365F451C-55EC-4BD5-8EFE-B906173ADBC4}" dt="2021-06-22T07:30:26.748" v="1903" actId="208"/>
          <ac:spMkLst>
            <pc:docMk/>
            <pc:sldMk cId="711630845" sldId="791"/>
            <ac:spMk id="39" creationId="{8723A080-FEE7-40D3-ABD3-8577D08575E2}"/>
          </ac:spMkLst>
        </pc:spChg>
        <pc:spChg chg="mod">
          <ac:chgData name="#JESSICA KEE SI JIA#" userId="2c6c4c4d-647b-4fc6-90cf-c043bc4277d9" providerId="ADAL" clId="{365F451C-55EC-4BD5-8EFE-B906173ADBC4}" dt="2021-06-22T07:35:09.707" v="1973" actId="14100"/>
          <ac:spMkLst>
            <pc:docMk/>
            <pc:sldMk cId="711630845" sldId="791"/>
            <ac:spMk id="84" creationId="{8E64EAD5-A12B-4E2D-9EA0-D39CACE119BF}"/>
          </ac:spMkLst>
        </pc:spChg>
        <pc:cxnChg chg="mod">
          <ac:chgData name="#JESSICA KEE SI JIA#" userId="2c6c4c4d-647b-4fc6-90cf-c043bc4277d9" providerId="ADAL" clId="{365F451C-55EC-4BD5-8EFE-B906173ADBC4}" dt="2021-06-22T07:40:17.445" v="2042" actId="1035"/>
          <ac:cxnSpMkLst>
            <pc:docMk/>
            <pc:sldMk cId="711630845" sldId="791"/>
            <ac:cxnSpMk id="23" creationId="{26D1F304-7D4B-447D-887B-51CC1959DFA0}"/>
          </ac:cxnSpMkLst>
        </pc:cxnChg>
        <pc:cxnChg chg="mod">
          <ac:chgData name="#JESSICA KEE SI JIA#" userId="2c6c4c4d-647b-4fc6-90cf-c043bc4277d9" providerId="ADAL" clId="{365F451C-55EC-4BD5-8EFE-B906173ADBC4}" dt="2021-06-22T07:29:30.890" v="1895" actId="14100"/>
          <ac:cxnSpMkLst>
            <pc:docMk/>
            <pc:sldMk cId="711630845" sldId="791"/>
            <ac:cxnSpMk id="41" creationId="{1EB607D5-9C4F-4529-9B6C-76A9C044A155}"/>
          </ac:cxnSpMkLst>
        </pc:cxnChg>
        <pc:cxnChg chg="del">
          <ac:chgData name="#JESSICA KEE SI JIA#" userId="2c6c4c4d-647b-4fc6-90cf-c043bc4277d9" providerId="ADAL" clId="{365F451C-55EC-4BD5-8EFE-B906173ADBC4}" dt="2021-06-22T07:32:09.103" v="1939" actId="478"/>
          <ac:cxnSpMkLst>
            <pc:docMk/>
            <pc:sldMk cId="711630845" sldId="791"/>
            <ac:cxnSpMk id="45" creationId="{CD2F97BA-9860-49CA-8D18-1101E900F43C}"/>
          </ac:cxnSpMkLst>
        </pc:cxnChg>
        <pc:cxnChg chg="add mod">
          <ac:chgData name="#JESSICA KEE SI JIA#" userId="2c6c4c4d-647b-4fc6-90cf-c043bc4277d9" providerId="ADAL" clId="{365F451C-55EC-4BD5-8EFE-B906173ADBC4}" dt="2021-06-22T07:30:48.484" v="1907" actId="208"/>
          <ac:cxnSpMkLst>
            <pc:docMk/>
            <pc:sldMk cId="711630845" sldId="791"/>
            <ac:cxnSpMk id="63" creationId="{416424B8-04CE-4CFB-B96D-94F7C6359BAF}"/>
          </ac:cxnSpMkLst>
        </pc:cxnChg>
        <pc:cxnChg chg="add mod">
          <ac:chgData name="#JESSICA KEE SI JIA#" userId="2c6c4c4d-647b-4fc6-90cf-c043bc4277d9" providerId="ADAL" clId="{365F451C-55EC-4BD5-8EFE-B906173ADBC4}" dt="2021-06-22T07:32:23.243" v="1944" actId="208"/>
          <ac:cxnSpMkLst>
            <pc:docMk/>
            <pc:sldMk cId="711630845" sldId="791"/>
            <ac:cxnSpMk id="64" creationId="{207AAAF8-76BD-45D5-9335-3B8BA2192A3D}"/>
          </ac:cxnSpMkLst>
        </pc:cxnChg>
        <pc:cxnChg chg="add mod">
          <ac:chgData name="#JESSICA KEE SI JIA#" userId="2c6c4c4d-647b-4fc6-90cf-c043bc4277d9" providerId="ADAL" clId="{365F451C-55EC-4BD5-8EFE-B906173ADBC4}" dt="2021-06-22T07:35:18.506" v="1976" actId="208"/>
          <ac:cxnSpMkLst>
            <pc:docMk/>
            <pc:sldMk cId="711630845" sldId="791"/>
            <ac:cxnSpMk id="65" creationId="{0DEA0D76-1CBD-44C8-ABA9-3C13AAB6DA83}"/>
          </ac:cxnSpMkLst>
        </pc:cxnChg>
        <pc:cxnChg chg="add mod">
          <ac:chgData name="#JESSICA KEE SI JIA#" userId="2c6c4c4d-647b-4fc6-90cf-c043bc4277d9" providerId="ADAL" clId="{365F451C-55EC-4BD5-8EFE-B906173ADBC4}" dt="2021-06-22T07:36:47.341" v="1994" actId="1035"/>
          <ac:cxnSpMkLst>
            <pc:docMk/>
            <pc:sldMk cId="711630845" sldId="791"/>
            <ac:cxnSpMk id="66" creationId="{C916C2DF-AF87-43D1-A401-62FB70DD1C16}"/>
          </ac:cxnSpMkLst>
        </pc:cxnChg>
        <pc:cxnChg chg="del mod">
          <ac:chgData name="#JESSICA KEE SI JIA#" userId="2c6c4c4d-647b-4fc6-90cf-c043bc4277d9" providerId="ADAL" clId="{365F451C-55EC-4BD5-8EFE-B906173ADBC4}" dt="2021-06-22T07:30:44.678" v="1905" actId="478"/>
          <ac:cxnSpMkLst>
            <pc:docMk/>
            <pc:sldMk cId="711630845" sldId="791"/>
            <ac:cxnSpMk id="67" creationId="{DA6EDFBC-27C4-4344-A544-B1C6169F24B3}"/>
          </ac:cxnSpMkLst>
        </pc:cxnChg>
        <pc:cxnChg chg="add mod">
          <ac:chgData name="#JESSICA KEE SI JIA#" userId="2c6c4c4d-647b-4fc6-90cf-c043bc4277d9" providerId="ADAL" clId="{365F451C-55EC-4BD5-8EFE-B906173ADBC4}" dt="2021-06-22T07:38:57.355" v="2015" actId="1076"/>
          <ac:cxnSpMkLst>
            <pc:docMk/>
            <pc:sldMk cId="711630845" sldId="791"/>
            <ac:cxnSpMk id="68" creationId="{5B95227E-8014-474E-81A4-EF1F02F6AAB9}"/>
          </ac:cxnSpMkLst>
        </pc:cxnChg>
        <pc:cxnChg chg="del">
          <ac:chgData name="#JESSICA KEE SI JIA#" userId="2c6c4c4d-647b-4fc6-90cf-c043bc4277d9" providerId="ADAL" clId="{365F451C-55EC-4BD5-8EFE-B906173ADBC4}" dt="2021-06-22T07:32:08.585" v="1938" actId="478"/>
          <ac:cxnSpMkLst>
            <pc:docMk/>
            <pc:sldMk cId="711630845" sldId="791"/>
            <ac:cxnSpMk id="92" creationId="{687D93D1-A10C-41A7-86D3-D085B2687C25}"/>
          </ac:cxnSpMkLst>
        </pc:cxnChg>
        <pc:cxnChg chg="del">
          <ac:chgData name="#JESSICA KEE SI JIA#" userId="2c6c4c4d-647b-4fc6-90cf-c043bc4277d9" providerId="ADAL" clId="{365F451C-55EC-4BD5-8EFE-B906173ADBC4}" dt="2021-06-22T07:36:36.577" v="1986" actId="478"/>
          <ac:cxnSpMkLst>
            <pc:docMk/>
            <pc:sldMk cId="711630845" sldId="791"/>
            <ac:cxnSpMk id="94" creationId="{B5B3893F-60A5-4D0E-B864-C80D9776FA30}"/>
          </ac:cxnSpMkLst>
        </pc:cxnChg>
        <pc:cxnChg chg="del mod">
          <ac:chgData name="#JESSICA KEE SI JIA#" userId="2c6c4c4d-647b-4fc6-90cf-c043bc4277d9" providerId="ADAL" clId="{365F451C-55EC-4BD5-8EFE-B906173ADBC4}" dt="2021-06-22T07:33:46.890" v="1960" actId="478"/>
          <ac:cxnSpMkLst>
            <pc:docMk/>
            <pc:sldMk cId="711630845" sldId="791"/>
            <ac:cxnSpMk id="97" creationId="{B8DE6723-865C-4D1B-9F5D-1C9EA2A263DA}"/>
          </ac:cxnSpMkLst>
        </pc:cxnChg>
        <pc:cxnChg chg="mod">
          <ac:chgData name="#JESSICA KEE SI JIA#" userId="2c6c4c4d-647b-4fc6-90cf-c043bc4277d9" providerId="ADAL" clId="{365F451C-55EC-4BD5-8EFE-B906173ADBC4}" dt="2021-06-22T07:31:37.092" v="1933" actId="1036"/>
          <ac:cxnSpMkLst>
            <pc:docMk/>
            <pc:sldMk cId="711630845" sldId="791"/>
            <ac:cxnSpMk id="112" creationId="{7B891FE7-A8E0-4EB9-9AB5-CB0C8E6A1BF9}"/>
          </ac:cxnSpMkLst>
        </pc:cxnChg>
        <pc:cxnChg chg="mod">
          <ac:chgData name="#JESSICA KEE SI JIA#" userId="2c6c4c4d-647b-4fc6-90cf-c043bc4277d9" providerId="ADAL" clId="{365F451C-55EC-4BD5-8EFE-B906173ADBC4}" dt="2021-06-22T07:33:50.066" v="1962" actId="1076"/>
          <ac:cxnSpMkLst>
            <pc:docMk/>
            <pc:sldMk cId="711630845" sldId="791"/>
            <ac:cxnSpMk id="117" creationId="{988CE17C-33DA-488C-8BFE-2DCC1C255072}"/>
          </ac:cxnSpMkLst>
        </pc:cxnChg>
      </pc:sldChg>
      <pc:sldChg chg="addSp delSp modSp new del mod">
        <pc:chgData name="#JESSICA KEE SI JIA#" userId="2c6c4c4d-647b-4fc6-90cf-c043bc4277d9" providerId="ADAL" clId="{365F451C-55EC-4BD5-8EFE-B906173ADBC4}" dt="2021-06-22T08:05:38.253" v="2073" actId="47"/>
        <pc:sldMkLst>
          <pc:docMk/>
          <pc:sldMk cId="2788489713" sldId="792"/>
        </pc:sldMkLst>
        <pc:spChg chg="add del mod">
          <ac:chgData name="#JESSICA KEE SI JIA#" userId="2c6c4c4d-647b-4fc6-90cf-c043bc4277d9" providerId="ADAL" clId="{365F451C-55EC-4BD5-8EFE-B906173ADBC4}" dt="2021-06-22T07:57:28.665" v="2062" actId="478"/>
          <ac:spMkLst>
            <pc:docMk/>
            <pc:sldMk cId="2788489713" sldId="792"/>
            <ac:spMk id="9" creationId="{55EED021-3338-46C6-A251-094B52BA15B8}"/>
          </ac:spMkLst>
        </pc:spChg>
        <pc:spChg chg="add del mod">
          <ac:chgData name="#JESSICA KEE SI JIA#" userId="2c6c4c4d-647b-4fc6-90cf-c043bc4277d9" providerId="ADAL" clId="{365F451C-55EC-4BD5-8EFE-B906173ADBC4}" dt="2021-06-22T07:57:28.665" v="2062" actId="478"/>
          <ac:spMkLst>
            <pc:docMk/>
            <pc:sldMk cId="2788489713" sldId="792"/>
            <ac:spMk id="10" creationId="{2C7F76B8-C415-43C0-86EF-BACBB955FBEF}"/>
          </ac:spMkLst>
        </pc:spChg>
        <pc:spChg chg="add del mod">
          <ac:chgData name="#JESSICA KEE SI JIA#" userId="2c6c4c4d-647b-4fc6-90cf-c043bc4277d9" providerId="ADAL" clId="{365F451C-55EC-4BD5-8EFE-B906173ADBC4}" dt="2021-06-22T07:57:28.665" v="2062" actId="478"/>
          <ac:spMkLst>
            <pc:docMk/>
            <pc:sldMk cId="2788489713" sldId="792"/>
            <ac:spMk id="11" creationId="{64540300-4ECB-4356-B7FD-9151B23CF862}"/>
          </ac:spMkLst>
        </pc:spChg>
        <pc:spChg chg="add del mod">
          <ac:chgData name="#JESSICA KEE SI JIA#" userId="2c6c4c4d-647b-4fc6-90cf-c043bc4277d9" providerId="ADAL" clId="{365F451C-55EC-4BD5-8EFE-B906173ADBC4}" dt="2021-06-22T07:57:28.665" v="2062" actId="478"/>
          <ac:spMkLst>
            <pc:docMk/>
            <pc:sldMk cId="2788489713" sldId="792"/>
            <ac:spMk id="12" creationId="{FF5A977B-8347-40AD-B2AB-3ACE4228F4B3}"/>
          </ac:spMkLst>
        </pc:spChg>
        <pc:spChg chg="add del mod">
          <ac:chgData name="#JESSICA KEE SI JIA#" userId="2c6c4c4d-647b-4fc6-90cf-c043bc4277d9" providerId="ADAL" clId="{365F451C-55EC-4BD5-8EFE-B906173ADBC4}" dt="2021-06-22T07:57:28.665" v="2062" actId="478"/>
          <ac:spMkLst>
            <pc:docMk/>
            <pc:sldMk cId="2788489713" sldId="792"/>
            <ac:spMk id="13" creationId="{F1BB49EE-4951-4219-A184-277829AF19CC}"/>
          </ac:spMkLst>
        </pc:spChg>
        <pc:spChg chg="add del mod">
          <ac:chgData name="#JESSICA KEE SI JIA#" userId="2c6c4c4d-647b-4fc6-90cf-c043bc4277d9" providerId="ADAL" clId="{365F451C-55EC-4BD5-8EFE-B906173ADBC4}" dt="2021-06-22T07:57:28.665" v="2062" actId="478"/>
          <ac:spMkLst>
            <pc:docMk/>
            <pc:sldMk cId="2788489713" sldId="792"/>
            <ac:spMk id="14" creationId="{02F2BB84-4B84-47C6-BEDC-5743151A47C4}"/>
          </ac:spMkLst>
        </pc:spChg>
        <pc:spChg chg="add del mod">
          <ac:chgData name="#JESSICA KEE SI JIA#" userId="2c6c4c4d-647b-4fc6-90cf-c043bc4277d9" providerId="ADAL" clId="{365F451C-55EC-4BD5-8EFE-B906173ADBC4}" dt="2021-06-22T07:57:28.665" v="2062" actId="478"/>
          <ac:spMkLst>
            <pc:docMk/>
            <pc:sldMk cId="2788489713" sldId="792"/>
            <ac:spMk id="21" creationId="{55C3070A-FDA1-4DC8-9B06-909C3C979EE6}"/>
          </ac:spMkLst>
        </pc:spChg>
        <pc:spChg chg="add del mod">
          <ac:chgData name="#JESSICA KEE SI JIA#" userId="2c6c4c4d-647b-4fc6-90cf-c043bc4277d9" providerId="ADAL" clId="{365F451C-55EC-4BD5-8EFE-B906173ADBC4}" dt="2021-06-22T07:57:28.665" v="2062" actId="478"/>
          <ac:spMkLst>
            <pc:docMk/>
            <pc:sldMk cId="2788489713" sldId="792"/>
            <ac:spMk id="22" creationId="{9B88B83F-1506-4B04-9ACC-02C2F8E0B780}"/>
          </ac:spMkLst>
        </pc:spChg>
        <pc:spChg chg="add del mod">
          <ac:chgData name="#JESSICA KEE SI JIA#" userId="2c6c4c4d-647b-4fc6-90cf-c043bc4277d9" providerId="ADAL" clId="{365F451C-55EC-4BD5-8EFE-B906173ADBC4}" dt="2021-06-22T07:57:28.665" v="2062" actId="478"/>
          <ac:spMkLst>
            <pc:docMk/>
            <pc:sldMk cId="2788489713" sldId="792"/>
            <ac:spMk id="24" creationId="{EE2F279D-C0BB-417D-9033-C0D75E9DDEF7}"/>
          </ac:spMkLst>
        </pc:spChg>
        <pc:spChg chg="add del mod">
          <ac:chgData name="#JESSICA KEE SI JIA#" userId="2c6c4c4d-647b-4fc6-90cf-c043bc4277d9" providerId="ADAL" clId="{365F451C-55EC-4BD5-8EFE-B906173ADBC4}" dt="2021-06-22T07:57:28.665" v="2062" actId="478"/>
          <ac:spMkLst>
            <pc:docMk/>
            <pc:sldMk cId="2788489713" sldId="792"/>
            <ac:spMk id="26" creationId="{F429DC10-3B70-403F-BCC4-87FE49EE0B82}"/>
          </ac:spMkLst>
        </pc:spChg>
        <pc:spChg chg="add del mod">
          <ac:chgData name="#JESSICA KEE SI JIA#" userId="2c6c4c4d-647b-4fc6-90cf-c043bc4277d9" providerId="ADAL" clId="{365F451C-55EC-4BD5-8EFE-B906173ADBC4}" dt="2021-06-22T07:57:28.665" v="2062" actId="478"/>
          <ac:spMkLst>
            <pc:docMk/>
            <pc:sldMk cId="2788489713" sldId="792"/>
            <ac:spMk id="27" creationId="{8965838F-F0B4-4C61-AE34-C6E3EBB2D150}"/>
          </ac:spMkLst>
        </pc:spChg>
        <pc:spChg chg="add del mod">
          <ac:chgData name="#JESSICA KEE SI JIA#" userId="2c6c4c4d-647b-4fc6-90cf-c043bc4277d9" providerId="ADAL" clId="{365F451C-55EC-4BD5-8EFE-B906173ADBC4}" dt="2021-06-22T07:57:28.665" v="2062" actId="478"/>
          <ac:spMkLst>
            <pc:docMk/>
            <pc:sldMk cId="2788489713" sldId="792"/>
            <ac:spMk id="28" creationId="{026867F3-DEB9-4D0B-AE39-29BFB0CD29CD}"/>
          </ac:spMkLst>
        </pc:spChg>
        <pc:spChg chg="add del mod">
          <ac:chgData name="#JESSICA KEE SI JIA#" userId="2c6c4c4d-647b-4fc6-90cf-c043bc4277d9" providerId="ADAL" clId="{365F451C-55EC-4BD5-8EFE-B906173ADBC4}" dt="2021-06-22T07:57:28.665" v="2062" actId="478"/>
          <ac:spMkLst>
            <pc:docMk/>
            <pc:sldMk cId="2788489713" sldId="792"/>
            <ac:spMk id="31" creationId="{FC6BA236-A476-4709-BC5C-9F4B7074865D}"/>
          </ac:spMkLst>
        </pc:spChg>
        <pc:spChg chg="add del mod">
          <ac:chgData name="#JESSICA KEE SI JIA#" userId="2c6c4c4d-647b-4fc6-90cf-c043bc4277d9" providerId="ADAL" clId="{365F451C-55EC-4BD5-8EFE-B906173ADBC4}" dt="2021-06-22T07:57:28.665" v="2062" actId="478"/>
          <ac:spMkLst>
            <pc:docMk/>
            <pc:sldMk cId="2788489713" sldId="792"/>
            <ac:spMk id="32" creationId="{36B2068A-4D84-4E13-949F-B49B32EEF19D}"/>
          </ac:spMkLst>
        </pc:spChg>
        <pc:spChg chg="add del mod">
          <ac:chgData name="#JESSICA KEE SI JIA#" userId="2c6c4c4d-647b-4fc6-90cf-c043bc4277d9" providerId="ADAL" clId="{365F451C-55EC-4BD5-8EFE-B906173ADBC4}" dt="2021-06-22T07:57:28.665" v="2062" actId="478"/>
          <ac:spMkLst>
            <pc:docMk/>
            <pc:sldMk cId="2788489713" sldId="792"/>
            <ac:spMk id="33" creationId="{8FA09005-74F8-4348-8FEC-DE70D3B5B44D}"/>
          </ac:spMkLst>
        </pc:spChg>
        <pc:spChg chg="mod">
          <ac:chgData name="#JESSICA KEE SI JIA#" userId="2c6c4c4d-647b-4fc6-90cf-c043bc4277d9" providerId="ADAL" clId="{365F451C-55EC-4BD5-8EFE-B906173ADBC4}" dt="2021-06-22T07:57:29.076" v="2063"/>
          <ac:spMkLst>
            <pc:docMk/>
            <pc:sldMk cId="2788489713" sldId="792"/>
            <ac:spMk id="36" creationId="{C7E59336-8ED6-4AFA-A792-88781958FAFD}"/>
          </ac:spMkLst>
        </pc:spChg>
        <pc:spChg chg="mod">
          <ac:chgData name="#JESSICA KEE SI JIA#" userId="2c6c4c4d-647b-4fc6-90cf-c043bc4277d9" providerId="ADAL" clId="{365F451C-55EC-4BD5-8EFE-B906173ADBC4}" dt="2021-06-22T07:57:29.076" v="2063"/>
          <ac:spMkLst>
            <pc:docMk/>
            <pc:sldMk cId="2788489713" sldId="792"/>
            <ac:spMk id="37" creationId="{C2CF1908-A045-40BA-8751-61622FE8213A}"/>
          </ac:spMkLst>
        </pc:spChg>
        <pc:spChg chg="mod">
          <ac:chgData name="#JESSICA KEE SI JIA#" userId="2c6c4c4d-647b-4fc6-90cf-c043bc4277d9" providerId="ADAL" clId="{365F451C-55EC-4BD5-8EFE-B906173ADBC4}" dt="2021-06-22T07:57:51.483" v="2071" actId="207"/>
          <ac:spMkLst>
            <pc:docMk/>
            <pc:sldMk cId="2788489713" sldId="792"/>
            <ac:spMk id="38" creationId="{D17EDDED-79B3-4A49-A0B2-26FCC66B2F31}"/>
          </ac:spMkLst>
        </pc:spChg>
        <pc:spChg chg="mod">
          <ac:chgData name="#JESSICA KEE SI JIA#" userId="2c6c4c4d-647b-4fc6-90cf-c043bc4277d9" providerId="ADAL" clId="{365F451C-55EC-4BD5-8EFE-B906173ADBC4}" dt="2021-06-22T07:57:29.076" v="2063"/>
          <ac:spMkLst>
            <pc:docMk/>
            <pc:sldMk cId="2788489713" sldId="792"/>
            <ac:spMk id="39" creationId="{C490105B-74B3-437F-8703-BC3D208BAF69}"/>
          </ac:spMkLst>
        </pc:spChg>
        <pc:spChg chg="mod">
          <ac:chgData name="#JESSICA KEE SI JIA#" userId="2c6c4c4d-647b-4fc6-90cf-c043bc4277d9" providerId="ADAL" clId="{365F451C-55EC-4BD5-8EFE-B906173ADBC4}" dt="2021-06-22T07:57:29.076" v="2063"/>
          <ac:spMkLst>
            <pc:docMk/>
            <pc:sldMk cId="2788489713" sldId="792"/>
            <ac:spMk id="40" creationId="{17CF62C4-EEB5-4652-80E7-BA6E43D57A68}"/>
          </ac:spMkLst>
        </pc:spChg>
        <pc:spChg chg="mod">
          <ac:chgData name="#JESSICA KEE SI JIA#" userId="2c6c4c4d-647b-4fc6-90cf-c043bc4277d9" providerId="ADAL" clId="{365F451C-55EC-4BD5-8EFE-B906173ADBC4}" dt="2021-06-22T07:57:29.076" v="2063"/>
          <ac:spMkLst>
            <pc:docMk/>
            <pc:sldMk cId="2788489713" sldId="792"/>
            <ac:spMk id="46" creationId="{B1EB002D-F2E3-4FFE-A7AC-923A2274F7A1}"/>
          </ac:spMkLst>
        </pc:spChg>
        <pc:spChg chg="del mod">
          <ac:chgData name="#JESSICA KEE SI JIA#" userId="2c6c4c4d-647b-4fc6-90cf-c043bc4277d9" providerId="ADAL" clId="{365F451C-55EC-4BD5-8EFE-B906173ADBC4}" dt="2021-06-22T07:57:37.533" v="2065" actId="478"/>
          <ac:spMkLst>
            <pc:docMk/>
            <pc:sldMk cId="2788489713" sldId="792"/>
            <ac:spMk id="47" creationId="{F99221D3-EEB0-4C0F-9EF1-4AB89B25A46E}"/>
          </ac:spMkLst>
        </pc:spChg>
        <pc:spChg chg="del mod">
          <ac:chgData name="#JESSICA KEE SI JIA#" userId="2c6c4c4d-647b-4fc6-90cf-c043bc4277d9" providerId="ADAL" clId="{365F451C-55EC-4BD5-8EFE-B906173ADBC4}" dt="2021-06-22T07:57:42.523" v="2068" actId="478"/>
          <ac:spMkLst>
            <pc:docMk/>
            <pc:sldMk cId="2788489713" sldId="792"/>
            <ac:spMk id="49" creationId="{52EFCB8D-D20C-4E35-96ED-A7C1C8446D42}"/>
          </ac:spMkLst>
        </pc:spChg>
        <pc:spChg chg="del mod">
          <ac:chgData name="#JESSICA KEE SI JIA#" userId="2c6c4c4d-647b-4fc6-90cf-c043bc4277d9" providerId="ADAL" clId="{365F451C-55EC-4BD5-8EFE-B906173ADBC4}" dt="2021-06-22T07:57:37.533" v="2065" actId="478"/>
          <ac:spMkLst>
            <pc:docMk/>
            <pc:sldMk cId="2788489713" sldId="792"/>
            <ac:spMk id="51" creationId="{5BC131FA-DA06-443E-A9B1-BA2A5A58CDFF}"/>
          </ac:spMkLst>
        </pc:spChg>
        <pc:spChg chg="add mod">
          <ac:chgData name="#JESSICA KEE SI JIA#" userId="2c6c4c4d-647b-4fc6-90cf-c043bc4277d9" providerId="ADAL" clId="{365F451C-55EC-4BD5-8EFE-B906173ADBC4}" dt="2021-06-22T07:57:31.755" v="2064" actId="1076"/>
          <ac:spMkLst>
            <pc:docMk/>
            <pc:sldMk cId="2788489713" sldId="792"/>
            <ac:spMk id="52" creationId="{734D63AA-B31F-4B01-83C9-9CA1064FB308}"/>
          </ac:spMkLst>
        </pc:spChg>
        <pc:spChg chg="add mod">
          <ac:chgData name="#JESSICA KEE SI JIA#" userId="2c6c4c4d-647b-4fc6-90cf-c043bc4277d9" providerId="ADAL" clId="{365F451C-55EC-4BD5-8EFE-B906173ADBC4}" dt="2021-06-22T07:57:31.755" v="2064" actId="1076"/>
          <ac:spMkLst>
            <pc:docMk/>
            <pc:sldMk cId="2788489713" sldId="792"/>
            <ac:spMk id="53" creationId="{54F28B6A-2B11-478D-AAE1-50DAC3086B9E}"/>
          </ac:spMkLst>
        </pc:spChg>
        <pc:spChg chg="add mod">
          <ac:chgData name="#JESSICA KEE SI JIA#" userId="2c6c4c4d-647b-4fc6-90cf-c043bc4277d9" providerId="ADAL" clId="{365F451C-55EC-4BD5-8EFE-B906173ADBC4}" dt="2021-06-22T07:57:31.755" v="2064" actId="1076"/>
          <ac:spMkLst>
            <pc:docMk/>
            <pc:sldMk cId="2788489713" sldId="792"/>
            <ac:spMk id="54" creationId="{6E60AFE0-9230-4F5C-A954-D191094FCB2F}"/>
          </ac:spMkLst>
        </pc:spChg>
        <pc:spChg chg="add del mod">
          <ac:chgData name="#JESSICA KEE SI JIA#" userId="2c6c4c4d-647b-4fc6-90cf-c043bc4277d9" providerId="ADAL" clId="{365F451C-55EC-4BD5-8EFE-B906173ADBC4}" dt="2021-06-22T07:57:45.173" v="2070" actId="478"/>
          <ac:spMkLst>
            <pc:docMk/>
            <pc:sldMk cId="2788489713" sldId="792"/>
            <ac:spMk id="55" creationId="{39C2ED6C-3507-4350-892C-13CD567B964F}"/>
          </ac:spMkLst>
        </pc:spChg>
        <pc:grpChg chg="add mod">
          <ac:chgData name="#JESSICA KEE SI JIA#" userId="2c6c4c4d-647b-4fc6-90cf-c043bc4277d9" providerId="ADAL" clId="{365F451C-55EC-4BD5-8EFE-B906173ADBC4}" dt="2021-06-22T07:57:31.755" v="2064" actId="1076"/>
          <ac:grpSpMkLst>
            <pc:docMk/>
            <pc:sldMk cId="2788489713" sldId="792"/>
            <ac:grpSpMk id="34" creationId="{F0698F66-B0BA-4E4E-8DCA-2C9B240B6FEE}"/>
          </ac:grpSpMkLst>
        </pc:grpChg>
        <pc:cxnChg chg="add del mod">
          <ac:chgData name="#JESSICA KEE SI JIA#" userId="2c6c4c4d-647b-4fc6-90cf-c043bc4277d9" providerId="ADAL" clId="{365F451C-55EC-4BD5-8EFE-B906173ADBC4}" dt="2021-06-22T07:57:28.665" v="2062" actId="478"/>
          <ac:cxnSpMkLst>
            <pc:docMk/>
            <pc:sldMk cId="2788489713" sldId="792"/>
            <ac:cxnSpMk id="3" creationId="{4344D99C-C02D-4B18-BE48-D4B389BFC788}"/>
          </ac:cxnSpMkLst>
        </pc:cxnChg>
        <pc:cxnChg chg="add del mod">
          <ac:chgData name="#JESSICA KEE SI JIA#" userId="2c6c4c4d-647b-4fc6-90cf-c043bc4277d9" providerId="ADAL" clId="{365F451C-55EC-4BD5-8EFE-B906173ADBC4}" dt="2021-06-22T07:57:28.665" v="2062" actId="478"/>
          <ac:cxnSpMkLst>
            <pc:docMk/>
            <pc:sldMk cId="2788489713" sldId="792"/>
            <ac:cxnSpMk id="4" creationId="{2A4B5106-1A21-46C3-AE32-990B8F5496F3}"/>
          </ac:cxnSpMkLst>
        </pc:cxnChg>
        <pc:cxnChg chg="add del mod">
          <ac:chgData name="#JESSICA KEE SI JIA#" userId="2c6c4c4d-647b-4fc6-90cf-c043bc4277d9" providerId="ADAL" clId="{365F451C-55EC-4BD5-8EFE-B906173ADBC4}" dt="2021-06-22T07:57:28.665" v="2062" actId="478"/>
          <ac:cxnSpMkLst>
            <pc:docMk/>
            <pc:sldMk cId="2788489713" sldId="792"/>
            <ac:cxnSpMk id="5" creationId="{5FDC88D3-E816-4649-9189-5D7A83F72CDD}"/>
          </ac:cxnSpMkLst>
        </pc:cxnChg>
        <pc:cxnChg chg="add del mod">
          <ac:chgData name="#JESSICA KEE SI JIA#" userId="2c6c4c4d-647b-4fc6-90cf-c043bc4277d9" providerId="ADAL" clId="{365F451C-55EC-4BD5-8EFE-B906173ADBC4}" dt="2021-06-22T07:57:28.665" v="2062" actId="478"/>
          <ac:cxnSpMkLst>
            <pc:docMk/>
            <pc:sldMk cId="2788489713" sldId="792"/>
            <ac:cxnSpMk id="6" creationId="{A36F743E-F481-49FD-92BE-B46422F39A99}"/>
          </ac:cxnSpMkLst>
        </pc:cxnChg>
        <pc:cxnChg chg="add del mod">
          <ac:chgData name="#JESSICA KEE SI JIA#" userId="2c6c4c4d-647b-4fc6-90cf-c043bc4277d9" providerId="ADAL" clId="{365F451C-55EC-4BD5-8EFE-B906173ADBC4}" dt="2021-06-22T07:57:28.665" v="2062" actId="478"/>
          <ac:cxnSpMkLst>
            <pc:docMk/>
            <pc:sldMk cId="2788489713" sldId="792"/>
            <ac:cxnSpMk id="7" creationId="{D450919F-9FEB-403F-8F58-BE334E63F5C9}"/>
          </ac:cxnSpMkLst>
        </pc:cxnChg>
        <pc:cxnChg chg="add del mod">
          <ac:chgData name="#JESSICA KEE SI JIA#" userId="2c6c4c4d-647b-4fc6-90cf-c043bc4277d9" providerId="ADAL" clId="{365F451C-55EC-4BD5-8EFE-B906173ADBC4}" dt="2021-06-22T07:57:28.665" v="2062" actId="478"/>
          <ac:cxnSpMkLst>
            <pc:docMk/>
            <pc:sldMk cId="2788489713" sldId="792"/>
            <ac:cxnSpMk id="8" creationId="{5AB3AFE8-93B9-43B2-8D90-358B318C1239}"/>
          </ac:cxnSpMkLst>
        </pc:cxnChg>
        <pc:cxnChg chg="add del mod">
          <ac:chgData name="#JESSICA KEE SI JIA#" userId="2c6c4c4d-647b-4fc6-90cf-c043bc4277d9" providerId="ADAL" clId="{365F451C-55EC-4BD5-8EFE-B906173ADBC4}" dt="2021-06-22T07:57:28.665" v="2062" actId="478"/>
          <ac:cxnSpMkLst>
            <pc:docMk/>
            <pc:sldMk cId="2788489713" sldId="792"/>
            <ac:cxnSpMk id="15" creationId="{150D6F47-93E6-4870-8010-4ADA4224F9C5}"/>
          </ac:cxnSpMkLst>
        </pc:cxnChg>
        <pc:cxnChg chg="add del mod">
          <ac:chgData name="#JESSICA KEE SI JIA#" userId="2c6c4c4d-647b-4fc6-90cf-c043bc4277d9" providerId="ADAL" clId="{365F451C-55EC-4BD5-8EFE-B906173ADBC4}" dt="2021-06-22T07:57:28.665" v="2062" actId="478"/>
          <ac:cxnSpMkLst>
            <pc:docMk/>
            <pc:sldMk cId="2788489713" sldId="792"/>
            <ac:cxnSpMk id="16" creationId="{3EE46345-12C7-4DC3-B4CE-C564B6333355}"/>
          </ac:cxnSpMkLst>
        </pc:cxnChg>
        <pc:cxnChg chg="add del mod">
          <ac:chgData name="#JESSICA KEE SI JIA#" userId="2c6c4c4d-647b-4fc6-90cf-c043bc4277d9" providerId="ADAL" clId="{365F451C-55EC-4BD5-8EFE-B906173ADBC4}" dt="2021-06-22T07:57:28.665" v="2062" actId="478"/>
          <ac:cxnSpMkLst>
            <pc:docMk/>
            <pc:sldMk cId="2788489713" sldId="792"/>
            <ac:cxnSpMk id="17" creationId="{F1B6F628-E218-4D7A-8E2E-780E96A80274}"/>
          </ac:cxnSpMkLst>
        </pc:cxnChg>
        <pc:cxnChg chg="add del mod">
          <ac:chgData name="#JESSICA KEE SI JIA#" userId="2c6c4c4d-647b-4fc6-90cf-c043bc4277d9" providerId="ADAL" clId="{365F451C-55EC-4BD5-8EFE-B906173ADBC4}" dt="2021-06-22T07:57:28.665" v="2062" actId="478"/>
          <ac:cxnSpMkLst>
            <pc:docMk/>
            <pc:sldMk cId="2788489713" sldId="792"/>
            <ac:cxnSpMk id="18" creationId="{8D891974-974B-48F5-8B97-034AD8A01937}"/>
          </ac:cxnSpMkLst>
        </pc:cxnChg>
        <pc:cxnChg chg="add del mod">
          <ac:chgData name="#JESSICA KEE SI JIA#" userId="2c6c4c4d-647b-4fc6-90cf-c043bc4277d9" providerId="ADAL" clId="{365F451C-55EC-4BD5-8EFE-B906173ADBC4}" dt="2021-06-22T07:57:28.665" v="2062" actId="478"/>
          <ac:cxnSpMkLst>
            <pc:docMk/>
            <pc:sldMk cId="2788489713" sldId="792"/>
            <ac:cxnSpMk id="19" creationId="{D90E7363-A205-40BF-B423-33D6E25DB2CB}"/>
          </ac:cxnSpMkLst>
        </pc:cxnChg>
        <pc:cxnChg chg="add del mod">
          <ac:chgData name="#JESSICA KEE SI JIA#" userId="2c6c4c4d-647b-4fc6-90cf-c043bc4277d9" providerId="ADAL" clId="{365F451C-55EC-4BD5-8EFE-B906173ADBC4}" dt="2021-06-22T07:57:28.665" v="2062" actId="478"/>
          <ac:cxnSpMkLst>
            <pc:docMk/>
            <pc:sldMk cId="2788489713" sldId="792"/>
            <ac:cxnSpMk id="20" creationId="{D3BE2FA9-06D2-4B95-A812-55A581B38B01}"/>
          </ac:cxnSpMkLst>
        </pc:cxnChg>
        <pc:cxnChg chg="add del mod">
          <ac:chgData name="#JESSICA KEE SI JIA#" userId="2c6c4c4d-647b-4fc6-90cf-c043bc4277d9" providerId="ADAL" clId="{365F451C-55EC-4BD5-8EFE-B906173ADBC4}" dt="2021-06-22T07:57:28.665" v="2062" actId="478"/>
          <ac:cxnSpMkLst>
            <pc:docMk/>
            <pc:sldMk cId="2788489713" sldId="792"/>
            <ac:cxnSpMk id="23" creationId="{304508EF-5975-4699-BD02-F6280D958057}"/>
          </ac:cxnSpMkLst>
        </pc:cxnChg>
        <pc:cxnChg chg="add del mod">
          <ac:chgData name="#JESSICA KEE SI JIA#" userId="2c6c4c4d-647b-4fc6-90cf-c043bc4277d9" providerId="ADAL" clId="{365F451C-55EC-4BD5-8EFE-B906173ADBC4}" dt="2021-06-22T07:57:28.665" v="2062" actId="478"/>
          <ac:cxnSpMkLst>
            <pc:docMk/>
            <pc:sldMk cId="2788489713" sldId="792"/>
            <ac:cxnSpMk id="25" creationId="{B1B25CE8-DF74-4738-A842-6D90A76E9FB4}"/>
          </ac:cxnSpMkLst>
        </pc:cxnChg>
        <pc:cxnChg chg="add del mod">
          <ac:chgData name="#JESSICA KEE SI JIA#" userId="2c6c4c4d-647b-4fc6-90cf-c043bc4277d9" providerId="ADAL" clId="{365F451C-55EC-4BD5-8EFE-B906173ADBC4}" dt="2021-06-22T07:57:28.665" v="2062" actId="478"/>
          <ac:cxnSpMkLst>
            <pc:docMk/>
            <pc:sldMk cId="2788489713" sldId="792"/>
            <ac:cxnSpMk id="29" creationId="{5EAB55A3-29CD-48A9-BAD6-829F7BE47E8E}"/>
          </ac:cxnSpMkLst>
        </pc:cxnChg>
        <pc:cxnChg chg="add del mod">
          <ac:chgData name="#JESSICA KEE SI JIA#" userId="2c6c4c4d-647b-4fc6-90cf-c043bc4277d9" providerId="ADAL" clId="{365F451C-55EC-4BD5-8EFE-B906173ADBC4}" dt="2021-06-22T07:57:28.665" v="2062" actId="478"/>
          <ac:cxnSpMkLst>
            <pc:docMk/>
            <pc:sldMk cId="2788489713" sldId="792"/>
            <ac:cxnSpMk id="30" creationId="{756A3516-A8C6-40C9-91E9-EBB26134BCF7}"/>
          </ac:cxnSpMkLst>
        </pc:cxnChg>
        <pc:cxnChg chg="del mod">
          <ac:chgData name="#JESSICA KEE SI JIA#" userId="2c6c4c4d-647b-4fc6-90cf-c043bc4277d9" providerId="ADAL" clId="{365F451C-55EC-4BD5-8EFE-B906173ADBC4}" dt="2021-06-22T07:57:40.937" v="2067" actId="478"/>
          <ac:cxnSpMkLst>
            <pc:docMk/>
            <pc:sldMk cId="2788489713" sldId="792"/>
            <ac:cxnSpMk id="35" creationId="{CA26F44D-4020-4F7F-9D91-0716EF3EB0BA}"/>
          </ac:cxnSpMkLst>
        </pc:cxnChg>
        <pc:cxnChg chg="mod">
          <ac:chgData name="#JESSICA KEE SI JIA#" userId="2c6c4c4d-647b-4fc6-90cf-c043bc4277d9" providerId="ADAL" clId="{365F451C-55EC-4BD5-8EFE-B906173ADBC4}" dt="2021-06-22T07:57:29.076" v="2063"/>
          <ac:cxnSpMkLst>
            <pc:docMk/>
            <pc:sldMk cId="2788489713" sldId="792"/>
            <ac:cxnSpMk id="41" creationId="{7FF53EA6-C3AA-4BA0-B499-CCC97A0063AF}"/>
          </ac:cxnSpMkLst>
        </pc:cxnChg>
        <pc:cxnChg chg="mod">
          <ac:chgData name="#JESSICA KEE SI JIA#" userId="2c6c4c4d-647b-4fc6-90cf-c043bc4277d9" providerId="ADAL" clId="{365F451C-55EC-4BD5-8EFE-B906173ADBC4}" dt="2021-06-22T07:57:29.076" v="2063"/>
          <ac:cxnSpMkLst>
            <pc:docMk/>
            <pc:sldMk cId="2788489713" sldId="792"/>
            <ac:cxnSpMk id="42" creationId="{A707A8AF-E769-46A0-88CE-88C88713B0F3}"/>
          </ac:cxnSpMkLst>
        </pc:cxnChg>
        <pc:cxnChg chg="mod">
          <ac:chgData name="#JESSICA KEE SI JIA#" userId="2c6c4c4d-647b-4fc6-90cf-c043bc4277d9" providerId="ADAL" clId="{365F451C-55EC-4BD5-8EFE-B906173ADBC4}" dt="2021-06-22T07:57:29.076" v="2063"/>
          <ac:cxnSpMkLst>
            <pc:docMk/>
            <pc:sldMk cId="2788489713" sldId="792"/>
            <ac:cxnSpMk id="43" creationId="{5D856923-DBC1-451C-A127-90BDB8534A76}"/>
          </ac:cxnSpMkLst>
        </pc:cxnChg>
        <pc:cxnChg chg="mod">
          <ac:chgData name="#JESSICA KEE SI JIA#" userId="2c6c4c4d-647b-4fc6-90cf-c043bc4277d9" providerId="ADAL" clId="{365F451C-55EC-4BD5-8EFE-B906173ADBC4}" dt="2021-06-22T07:57:29.076" v="2063"/>
          <ac:cxnSpMkLst>
            <pc:docMk/>
            <pc:sldMk cId="2788489713" sldId="792"/>
            <ac:cxnSpMk id="44" creationId="{1B3CFB40-5D3C-4CC5-A68C-2FD54BAB4500}"/>
          </ac:cxnSpMkLst>
        </pc:cxnChg>
        <pc:cxnChg chg="mod">
          <ac:chgData name="#JESSICA KEE SI JIA#" userId="2c6c4c4d-647b-4fc6-90cf-c043bc4277d9" providerId="ADAL" clId="{365F451C-55EC-4BD5-8EFE-B906173ADBC4}" dt="2021-06-22T07:57:29.076" v="2063"/>
          <ac:cxnSpMkLst>
            <pc:docMk/>
            <pc:sldMk cId="2788489713" sldId="792"/>
            <ac:cxnSpMk id="45" creationId="{5C90CAA9-2D8C-4D98-B7E4-EEE231AC0B04}"/>
          </ac:cxnSpMkLst>
        </pc:cxnChg>
        <pc:cxnChg chg="del mod">
          <ac:chgData name="#JESSICA KEE SI JIA#" userId="2c6c4c4d-647b-4fc6-90cf-c043bc4277d9" providerId="ADAL" clId="{365F451C-55EC-4BD5-8EFE-B906173ADBC4}" dt="2021-06-22T07:57:43.870" v="2069" actId="478"/>
          <ac:cxnSpMkLst>
            <pc:docMk/>
            <pc:sldMk cId="2788489713" sldId="792"/>
            <ac:cxnSpMk id="48" creationId="{E1498893-AF76-4D77-A56E-BB5BBD4419FE}"/>
          </ac:cxnSpMkLst>
        </pc:cxnChg>
        <pc:cxnChg chg="del mod">
          <ac:chgData name="#JESSICA KEE SI JIA#" userId="2c6c4c4d-647b-4fc6-90cf-c043bc4277d9" providerId="ADAL" clId="{365F451C-55EC-4BD5-8EFE-B906173ADBC4}" dt="2021-06-22T07:57:39.481" v="2066" actId="478"/>
          <ac:cxnSpMkLst>
            <pc:docMk/>
            <pc:sldMk cId="2788489713" sldId="792"/>
            <ac:cxnSpMk id="50" creationId="{693F2E72-8E9D-4601-A97A-2F6FBC0F8AA0}"/>
          </ac:cxnSpMkLst>
        </pc:cxnChg>
      </pc:sldChg>
      <pc:sldChg chg="add ord">
        <pc:chgData name="#JESSICA KEE SI JIA#" userId="2c6c4c4d-647b-4fc6-90cf-c043bc4277d9" providerId="ADAL" clId="{365F451C-55EC-4BD5-8EFE-B906173ADBC4}" dt="2021-06-23T05:10:20.468" v="2644"/>
        <pc:sldMkLst>
          <pc:docMk/>
          <pc:sldMk cId="1852976826" sldId="793"/>
        </pc:sldMkLst>
      </pc:sldChg>
      <pc:sldChg chg="addSp delSp modSp add mod modTransition modAnim">
        <pc:chgData name="#JESSICA KEE SI JIA#" userId="2c6c4c4d-647b-4fc6-90cf-c043bc4277d9" providerId="ADAL" clId="{365F451C-55EC-4BD5-8EFE-B906173ADBC4}" dt="2021-06-23T05:10:35.118" v="2655"/>
        <pc:sldMkLst>
          <pc:docMk/>
          <pc:sldMk cId="393997945" sldId="794"/>
        </pc:sldMkLst>
        <pc:spChg chg="mod">
          <ac:chgData name="#JESSICA KEE SI JIA#" userId="2c6c4c4d-647b-4fc6-90cf-c043bc4277d9" providerId="ADAL" clId="{365F451C-55EC-4BD5-8EFE-B906173ADBC4}" dt="2021-06-23T05:10:35.118" v="2655"/>
          <ac:spMkLst>
            <pc:docMk/>
            <pc:sldMk cId="393997945" sldId="794"/>
            <ac:spMk id="2" creationId="{00000000-0000-0000-0000-000000000000}"/>
          </ac:spMkLst>
        </pc:spChg>
        <pc:spChg chg="add mod">
          <ac:chgData name="#JESSICA KEE SI JIA#" userId="2c6c4c4d-647b-4fc6-90cf-c043bc4277d9" providerId="ADAL" clId="{365F451C-55EC-4BD5-8EFE-B906173ADBC4}" dt="2021-06-22T08:20:56.459" v="2354" actId="207"/>
          <ac:spMkLst>
            <pc:docMk/>
            <pc:sldMk cId="393997945" sldId="794"/>
            <ac:spMk id="49" creationId="{A8BC424E-F3B4-44D9-AE0F-C142EC1CC583}"/>
          </ac:spMkLst>
        </pc:spChg>
        <pc:spChg chg="add mod">
          <ac:chgData name="#JESSICA KEE SI JIA#" userId="2c6c4c4d-647b-4fc6-90cf-c043bc4277d9" providerId="ADAL" clId="{365F451C-55EC-4BD5-8EFE-B906173ADBC4}" dt="2021-06-22T08:20:44.496" v="2352" actId="207"/>
          <ac:spMkLst>
            <pc:docMk/>
            <pc:sldMk cId="393997945" sldId="794"/>
            <ac:spMk id="50" creationId="{1F1A9B2A-87DE-4D96-B31F-F06BEBAA06E6}"/>
          </ac:spMkLst>
        </pc:spChg>
        <pc:spChg chg="mod">
          <ac:chgData name="#JESSICA KEE SI JIA#" userId="2c6c4c4d-647b-4fc6-90cf-c043bc4277d9" providerId="ADAL" clId="{365F451C-55EC-4BD5-8EFE-B906173ADBC4}" dt="2021-06-22T08:20:12.773" v="2346" actId="1076"/>
          <ac:spMkLst>
            <pc:docMk/>
            <pc:sldMk cId="393997945" sldId="794"/>
            <ac:spMk id="51" creationId="{62DAA561-B2DA-4DBE-8FF0-1D65D96B4BD0}"/>
          </ac:spMkLst>
        </pc:spChg>
        <pc:spChg chg="mod">
          <ac:chgData name="#JESSICA KEE SI JIA#" userId="2c6c4c4d-647b-4fc6-90cf-c043bc4277d9" providerId="ADAL" clId="{365F451C-55EC-4BD5-8EFE-B906173ADBC4}" dt="2021-06-22T08:20:12.773" v="2346" actId="1076"/>
          <ac:spMkLst>
            <pc:docMk/>
            <pc:sldMk cId="393997945" sldId="794"/>
            <ac:spMk id="53" creationId="{F39E9AEB-D0D7-4EBC-8089-872B327804CF}"/>
          </ac:spMkLst>
        </pc:spChg>
        <pc:spChg chg="mod">
          <ac:chgData name="#JESSICA KEE SI JIA#" userId="2c6c4c4d-647b-4fc6-90cf-c043bc4277d9" providerId="ADAL" clId="{365F451C-55EC-4BD5-8EFE-B906173ADBC4}" dt="2021-06-22T08:20:12.773" v="2346" actId="1076"/>
          <ac:spMkLst>
            <pc:docMk/>
            <pc:sldMk cId="393997945" sldId="794"/>
            <ac:spMk id="55" creationId="{84085B94-58FD-494B-9919-79363F9C6635}"/>
          </ac:spMkLst>
        </pc:spChg>
        <pc:spChg chg="mod">
          <ac:chgData name="#JESSICA KEE SI JIA#" userId="2c6c4c4d-647b-4fc6-90cf-c043bc4277d9" providerId="ADAL" clId="{365F451C-55EC-4BD5-8EFE-B906173ADBC4}" dt="2021-06-22T08:20:12.773" v="2346" actId="1076"/>
          <ac:spMkLst>
            <pc:docMk/>
            <pc:sldMk cId="393997945" sldId="794"/>
            <ac:spMk id="56" creationId="{876AA582-38A0-4EA9-BC98-F2B4F5214564}"/>
          </ac:spMkLst>
        </pc:spChg>
        <pc:spChg chg="mod">
          <ac:chgData name="#JESSICA KEE SI JIA#" userId="2c6c4c4d-647b-4fc6-90cf-c043bc4277d9" providerId="ADAL" clId="{365F451C-55EC-4BD5-8EFE-B906173ADBC4}" dt="2021-06-22T08:20:12.773" v="2346" actId="1076"/>
          <ac:spMkLst>
            <pc:docMk/>
            <pc:sldMk cId="393997945" sldId="794"/>
            <ac:spMk id="57" creationId="{E35460C6-13DE-4E6A-9D5D-90F3BC7F4D82}"/>
          </ac:spMkLst>
        </pc:spChg>
        <pc:spChg chg="add mod">
          <ac:chgData name="#JESSICA KEE SI JIA#" userId="2c6c4c4d-647b-4fc6-90cf-c043bc4277d9" providerId="ADAL" clId="{365F451C-55EC-4BD5-8EFE-B906173ADBC4}" dt="2021-06-22T08:22:30.841" v="2369"/>
          <ac:spMkLst>
            <pc:docMk/>
            <pc:sldMk cId="393997945" sldId="794"/>
            <ac:spMk id="63" creationId="{836D5C9F-90EF-4D5D-971B-0E11FA90B51E}"/>
          </ac:spMkLst>
        </pc:spChg>
        <pc:spChg chg="add mod">
          <ac:chgData name="#JESSICA KEE SI JIA#" userId="2c6c4c4d-647b-4fc6-90cf-c043bc4277d9" providerId="ADAL" clId="{365F451C-55EC-4BD5-8EFE-B906173ADBC4}" dt="2021-06-22T08:22:30.841" v="2369"/>
          <ac:spMkLst>
            <pc:docMk/>
            <pc:sldMk cId="393997945" sldId="794"/>
            <ac:spMk id="64" creationId="{062EE800-5E95-4F2E-9487-3E0BB4CAC7E6}"/>
          </ac:spMkLst>
        </pc:spChg>
        <pc:spChg chg="add mod">
          <ac:chgData name="#JESSICA KEE SI JIA#" userId="2c6c4c4d-647b-4fc6-90cf-c043bc4277d9" providerId="ADAL" clId="{365F451C-55EC-4BD5-8EFE-B906173ADBC4}" dt="2021-06-22T08:22:30.841" v="2369"/>
          <ac:spMkLst>
            <pc:docMk/>
            <pc:sldMk cId="393997945" sldId="794"/>
            <ac:spMk id="65" creationId="{1C6490BB-320E-4064-9424-C5393B17222C}"/>
          </ac:spMkLst>
        </pc:spChg>
        <pc:spChg chg="add mod">
          <ac:chgData name="#JESSICA KEE SI JIA#" userId="2c6c4c4d-647b-4fc6-90cf-c043bc4277d9" providerId="ADAL" clId="{365F451C-55EC-4BD5-8EFE-B906173ADBC4}" dt="2021-06-22T08:23:56.246" v="2381" actId="20577"/>
          <ac:spMkLst>
            <pc:docMk/>
            <pc:sldMk cId="393997945" sldId="794"/>
            <ac:spMk id="66" creationId="{68EF8CF9-2AB3-4DF3-B93C-E8B1F9816766}"/>
          </ac:spMkLst>
        </pc:spChg>
        <pc:spChg chg="add del mod">
          <ac:chgData name="#JESSICA KEE SI JIA#" userId="2c6c4c4d-647b-4fc6-90cf-c043bc4277d9" providerId="ADAL" clId="{365F451C-55EC-4BD5-8EFE-B906173ADBC4}" dt="2021-06-22T08:26:15.255" v="2426" actId="478"/>
          <ac:spMkLst>
            <pc:docMk/>
            <pc:sldMk cId="393997945" sldId="794"/>
            <ac:spMk id="67" creationId="{924C3C8D-B48E-402D-84D2-C4516FE4BB72}"/>
          </ac:spMkLst>
        </pc:spChg>
        <pc:spChg chg="add del mod">
          <ac:chgData name="#JESSICA KEE SI JIA#" userId="2c6c4c4d-647b-4fc6-90cf-c043bc4277d9" providerId="ADAL" clId="{365F451C-55EC-4BD5-8EFE-B906173ADBC4}" dt="2021-06-22T08:26:15.255" v="2426" actId="478"/>
          <ac:spMkLst>
            <pc:docMk/>
            <pc:sldMk cId="393997945" sldId="794"/>
            <ac:spMk id="68" creationId="{4307CFB1-89CD-4427-B8EF-B2094E992496}"/>
          </ac:spMkLst>
        </pc:spChg>
        <pc:spChg chg="add mod">
          <ac:chgData name="#JESSICA KEE SI JIA#" userId="2c6c4c4d-647b-4fc6-90cf-c043bc4277d9" providerId="ADAL" clId="{365F451C-55EC-4BD5-8EFE-B906173ADBC4}" dt="2021-06-22T08:29:03.879" v="2438" actId="14100"/>
          <ac:spMkLst>
            <pc:docMk/>
            <pc:sldMk cId="393997945" sldId="794"/>
            <ac:spMk id="75" creationId="{6C342766-3D50-4394-B3E9-D1CBE2EFFBD5}"/>
          </ac:spMkLst>
        </pc:spChg>
        <pc:spChg chg="add mod">
          <ac:chgData name="#JESSICA KEE SI JIA#" userId="2c6c4c4d-647b-4fc6-90cf-c043bc4277d9" providerId="ADAL" clId="{365F451C-55EC-4BD5-8EFE-B906173ADBC4}" dt="2021-06-22T08:25:28.451" v="2415" actId="207"/>
          <ac:spMkLst>
            <pc:docMk/>
            <pc:sldMk cId="393997945" sldId="794"/>
            <ac:spMk id="76" creationId="{87FC472F-185F-43B3-80F8-3F42C6BB8D2D}"/>
          </ac:spMkLst>
        </pc:spChg>
        <pc:spChg chg="mod">
          <ac:chgData name="#JESSICA KEE SI JIA#" userId="2c6c4c4d-647b-4fc6-90cf-c043bc4277d9" providerId="ADAL" clId="{365F451C-55EC-4BD5-8EFE-B906173ADBC4}" dt="2021-06-22T08:28:17.972" v="2432" actId="207"/>
          <ac:spMkLst>
            <pc:docMk/>
            <pc:sldMk cId="393997945" sldId="794"/>
            <ac:spMk id="127" creationId="{00000000-0000-0000-0000-000000000000}"/>
          </ac:spMkLst>
        </pc:spChg>
        <pc:spChg chg="mod">
          <ac:chgData name="#JESSICA KEE SI JIA#" userId="2c6c4c4d-647b-4fc6-90cf-c043bc4277d9" providerId="ADAL" clId="{365F451C-55EC-4BD5-8EFE-B906173ADBC4}" dt="2021-06-22T08:28:24.043" v="2433" actId="207"/>
          <ac:spMkLst>
            <pc:docMk/>
            <pc:sldMk cId="393997945" sldId="794"/>
            <ac:spMk id="150" creationId="{00000000-0000-0000-0000-000000000000}"/>
          </ac:spMkLst>
        </pc:spChg>
        <pc:cxnChg chg="mod">
          <ac:chgData name="#JESSICA KEE SI JIA#" userId="2c6c4c4d-647b-4fc6-90cf-c043bc4277d9" providerId="ADAL" clId="{365F451C-55EC-4BD5-8EFE-B906173ADBC4}" dt="2021-06-22T08:20:12.773" v="2346" actId="1076"/>
          <ac:cxnSpMkLst>
            <pc:docMk/>
            <pc:sldMk cId="393997945" sldId="794"/>
            <ac:cxnSpMk id="9" creationId="{E596DF65-E5D3-4349-B201-834814FE8067}"/>
          </ac:cxnSpMkLst>
        </pc:cxnChg>
        <pc:cxnChg chg="add mod">
          <ac:chgData name="#JESSICA KEE SI JIA#" userId="2c6c4c4d-647b-4fc6-90cf-c043bc4277d9" providerId="ADAL" clId="{365F451C-55EC-4BD5-8EFE-B906173ADBC4}" dt="2021-06-22T08:23:16.065" v="2377" actId="1582"/>
          <ac:cxnSpMkLst>
            <pc:docMk/>
            <pc:sldMk cId="393997945" sldId="794"/>
            <ac:cxnSpMk id="19" creationId="{A0AFD07C-4ECE-48C7-81EB-EF1ECDB88FB9}"/>
          </ac:cxnSpMkLst>
        </pc:cxnChg>
        <pc:cxnChg chg="add mod">
          <ac:chgData name="#JESSICA KEE SI JIA#" userId="2c6c4c4d-647b-4fc6-90cf-c043bc4277d9" providerId="ADAL" clId="{365F451C-55EC-4BD5-8EFE-B906173ADBC4}" dt="2021-06-22T08:20:26.052" v="2348" actId="1076"/>
          <ac:cxnSpMkLst>
            <pc:docMk/>
            <pc:sldMk cId="393997945" sldId="794"/>
            <ac:cxnSpMk id="52" creationId="{2BA3C077-FA35-4E8D-8B33-4D65C4739BA2}"/>
          </ac:cxnSpMkLst>
        </pc:cxnChg>
        <pc:cxnChg chg="add mod">
          <ac:chgData name="#JESSICA KEE SI JIA#" userId="2c6c4c4d-647b-4fc6-90cf-c043bc4277d9" providerId="ADAL" clId="{365F451C-55EC-4BD5-8EFE-B906173ADBC4}" dt="2021-06-22T08:20:46.517" v="2353" actId="208"/>
          <ac:cxnSpMkLst>
            <pc:docMk/>
            <pc:sldMk cId="393997945" sldId="794"/>
            <ac:cxnSpMk id="54" creationId="{5F0EFE33-F121-4D1C-81D8-B82D5A4F7F6B}"/>
          </ac:cxnSpMkLst>
        </pc:cxnChg>
        <pc:cxnChg chg="mod">
          <ac:chgData name="#JESSICA KEE SI JIA#" userId="2c6c4c4d-647b-4fc6-90cf-c043bc4277d9" providerId="ADAL" clId="{365F451C-55EC-4BD5-8EFE-B906173ADBC4}" dt="2021-06-22T08:20:12.773" v="2346" actId="1076"/>
          <ac:cxnSpMkLst>
            <pc:docMk/>
            <pc:sldMk cId="393997945" sldId="794"/>
            <ac:cxnSpMk id="61" creationId="{1F8BE9DF-9005-4A0F-8776-063F34C44BFB}"/>
          </ac:cxnSpMkLst>
        </pc:cxnChg>
        <pc:cxnChg chg="mod">
          <ac:chgData name="#JESSICA KEE SI JIA#" userId="2c6c4c4d-647b-4fc6-90cf-c043bc4277d9" providerId="ADAL" clId="{365F451C-55EC-4BD5-8EFE-B906173ADBC4}" dt="2021-06-22T08:28:37.242" v="2434" actId="1076"/>
          <ac:cxnSpMkLst>
            <pc:docMk/>
            <pc:sldMk cId="393997945" sldId="794"/>
            <ac:cxnSpMk id="70" creationId="{F6EADC18-718A-4C0F-8152-DD6C4EB2D22E}"/>
          </ac:cxnSpMkLst>
        </pc:cxnChg>
        <pc:cxnChg chg="add mod">
          <ac:chgData name="#JESSICA KEE SI JIA#" userId="2c6c4c4d-647b-4fc6-90cf-c043bc4277d9" providerId="ADAL" clId="{365F451C-55EC-4BD5-8EFE-B906173ADBC4}" dt="2021-06-22T08:24:35.514" v="2408" actId="1035"/>
          <ac:cxnSpMkLst>
            <pc:docMk/>
            <pc:sldMk cId="393997945" sldId="794"/>
            <ac:cxnSpMk id="77" creationId="{46CC6912-7929-493E-8980-440E0F467F53}"/>
          </ac:cxnSpMkLst>
        </pc:cxnChg>
        <pc:cxnChg chg="add mod">
          <ac:chgData name="#JESSICA KEE SI JIA#" userId="2c6c4c4d-647b-4fc6-90cf-c043bc4277d9" providerId="ADAL" clId="{365F451C-55EC-4BD5-8EFE-B906173ADBC4}" dt="2021-06-22T08:29:03.360" v="2437" actId="1076"/>
          <ac:cxnSpMkLst>
            <pc:docMk/>
            <pc:sldMk cId="393997945" sldId="794"/>
            <ac:cxnSpMk id="78" creationId="{B56B7464-C3C0-4EF2-B7BD-F38AFA00FF88}"/>
          </ac:cxnSpMkLst>
        </pc:cxnChg>
        <pc:cxnChg chg="add mod">
          <ac:chgData name="#JESSICA KEE SI JIA#" userId="2c6c4c4d-647b-4fc6-90cf-c043bc4277d9" providerId="ADAL" clId="{365F451C-55EC-4BD5-8EFE-B906173ADBC4}" dt="2021-06-22T08:29:03.879" v="2438" actId="14100"/>
          <ac:cxnSpMkLst>
            <pc:docMk/>
            <pc:sldMk cId="393997945" sldId="794"/>
            <ac:cxnSpMk id="79" creationId="{0D188463-DAE7-4E50-990C-2745B703A5E2}"/>
          </ac:cxnSpMkLst>
        </pc:cxnChg>
      </pc:sldChg>
      <pc:sldChg chg="addSp modSp add mod ord modAnim">
        <pc:chgData name="#JESSICA KEE SI JIA#" userId="2c6c4c4d-647b-4fc6-90cf-c043bc4277d9" providerId="ADAL" clId="{365F451C-55EC-4BD5-8EFE-B906173ADBC4}" dt="2021-06-23T05:10:37.845" v="2656"/>
        <pc:sldMkLst>
          <pc:docMk/>
          <pc:sldMk cId="501870048" sldId="795"/>
        </pc:sldMkLst>
        <pc:spChg chg="mod">
          <ac:chgData name="#JESSICA KEE SI JIA#" userId="2c6c4c4d-647b-4fc6-90cf-c043bc4277d9" providerId="ADAL" clId="{365F451C-55EC-4BD5-8EFE-B906173ADBC4}" dt="2021-06-23T05:10:37.845" v="2656"/>
          <ac:spMkLst>
            <pc:docMk/>
            <pc:sldMk cId="501870048" sldId="795"/>
            <ac:spMk id="2" creationId="{00000000-0000-0000-0000-000000000000}"/>
          </ac:spMkLst>
        </pc:spChg>
        <pc:spChg chg="add mod">
          <ac:chgData name="#JESSICA KEE SI JIA#" userId="2c6c4c4d-647b-4fc6-90cf-c043bc4277d9" providerId="ADAL" clId="{365F451C-55EC-4BD5-8EFE-B906173ADBC4}" dt="2021-06-22T08:31:31.956" v="2463"/>
          <ac:spMkLst>
            <pc:docMk/>
            <pc:sldMk cId="501870048" sldId="795"/>
            <ac:spMk id="58" creationId="{3898461C-9B45-4D10-8AFA-A691219A4076}"/>
          </ac:spMkLst>
        </pc:spChg>
        <pc:spChg chg="add mod">
          <ac:chgData name="#JESSICA KEE SI JIA#" userId="2c6c4c4d-647b-4fc6-90cf-c043bc4277d9" providerId="ADAL" clId="{365F451C-55EC-4BD5-8EFE-B906173ADBC4}" dt="2021-06-22T08:31:31.956" v="2463"/>
          <ac:spMkLst>
            <pc:docMk/>
            <pc:sldMk cId="501870048" sldId="795"/>
            <ac:spMk id="59" creationId="{AAC33D7B-24F2-4A31-837D-90FF6A315098}"/>
          </ac:spMkLst>
        </pc:spChg>
        <pc:spChg chg="add mod">
          <ac:chgData name="#JESSICA KEE SI JIA#" userId="2c6c4c4d-647b-4fc6-90cf-c043bc4277d9" providerId="ADAL" clId="{365F451C-55EC-4BD5-8EFE-B906173ADBC4}" dt="2021-06-22T08:33:09.753" v="2480"/>
          <ac:spMkLst>
            <pc:docMk/>
            <pc:sldMk cId="501870048" sldId="795"/>
            <ac:spMk id="60" creationId="{5850E3D6-D5D3-4C22-B339-0FCF8D58C77D}"/>
          </ac:spMkLst>
        </pc:spChg>
        <pc:spChg chg="add mod">
          <ac:chgData name="#JESSICA KEE SI JIA#" userId="2c6c4c4d-647b-4fc6-90cf-c043bc4277d9" providerId="ADAL" clId="{365F451C-55EC-4BD5-8EFE-B906173ADBC4}" dt="2021-06-22T08:32:46.764" v="2477" actId="207"/>
          <ac:spMkLst>
            <pc:docMk/>
            <pc:sldMk cId="501870048" sldId="795"/>
            <ac:spMk id="62" creationId="{C0B3CF5F-54ED-4D6C-B73E-13C5216ADB9D}"/>
          </ac:spMkLst>
        </pc:spChg>
        <pc:spChg chg="add mod">
          <ac:chgData name="#JESSICA KEE SI JIA#" userId="2c6c4c4d-647b-4fc6-90cf-c043bc4277d9" providerId="ADAL" clId="{365F451C-55EC-4BD5-8EFE-B906173ADBC4}" dt="2021-06-22T08:33:37.131" v="2529" actId="1076"/>
          <ac:spMkLst>
            <pc:docMk/>
            <pc:sldMk cId="501870048" sldId="795"/>
            <ac:spMk id="65" creationId="{1E0BBE72-348C-43C0-A538-128EF1AF666B}"/>
          </ac:spMkLst>
        </pc:spChg>
        <pc:spChg chg="mod">
          <ac:chgData name="#JESSICA KEE SI JIA#" userId="2c6c4c4d-647b-4fc6-90cf-c043bc4277d9" providerId="ADAL" clId="{365F451C-55EC-4BD5-8EFE-B906173ADBC4}" dt="2021-06-22T08:31:43.189" v="2465" actId="207"/>
          <ac:spMkLst>
            <pc:docMk/>
            <pc:sldMk cId="501870048" sldId="795"/>
            <ac:spMk id="127" creationId="{00000000-0000-0000-0000-000000000000}"/>
          </ac:spMkLst>
        </pc:spChg>
        <pc:spChg chg="mod">
          <ac:chgData name="#JESSICA KEE SI JIA#" userId="2c6c4c4d-647b-4fc6-90cf-c043bc4277d9" providerId="ADAL" clId="{365F451C-55EC-4BD5-8EFE-B906173ADBC4}" dt="2021-06-22T08:31:48.184" v="2466" actId="207"/>
          <ac:spMkLst>
            <pc:docMk/>
            <pc:sldMk cId="501870048" sldId="795"/>
            <ac:spMk id="150" creationId="{00000000-0000-0000-0000-000000000000}"/>
          </ac:spMkLst>
        </pc:spChg>
        <pc:spChg chg="mod">
          <ac:chgData name="#JESSICA KEE SI JIA#" userId="2c6c4c4d-647b-4fc6-90cf-c043bc4277d9" providerId="ADAL" clId="{365F451C-55EC-4BD5-8EFE-B906173ADBC4}" dt="2021-06-22T08:31:56.703" v="2470" actId="207"/>
          <ac:spMkLst>
            <pc:docMk/>
            <pc:sldMk cId="501870048" sldId="795"/>
            <ac:spMk id="166" creationId="{00000000-0000-0000-0000-000000000000}"/>
          </ac:spMkLst>
        </pc:spChg>
        <pc:spChg chg="mod">
          <ac:chgData name="#JESSICA KEE SI JIA#" userId="2c6c4c4d-647b-4fc6-90cf-c043bc4277d9" providerId="ADAL" clId="{365F451C-55EC-4BD5-8EFE-B906173ADBC4}" dt="2021-06-22T08:31:54.107" v="2469" actId="207"/>
          <ac:spMkLst>
            <pc:docMk/>
            <pc:sldMk cId="501870048" sldId="795"/>
            <ac:spMk id="168" creationId="{00000000-0000-0000-0000-000000000000}"/>
          </ac:spMkLst>
        </pc:spChg>
        <pc:cxnChg chg="add mod">
          <ac:chgData name="#JESSICA KEE SI JIA#" userId="2c6c4c4d-647b-4fc6-90cf-c043bc4277d9" providerId="ADAL" clId="{365F451C-55EC-4BD5-8EFE-B906173ADBC4}" dt="2021-06-22T08:30:50.292" v="2455"/>
          <ac:cxnSpMkLst>
            <pc:docMk/>
            <pc:sldMk cId="501870048" sldId="795"/>
            <ac:cxnSpMk id="52" creationId="{F02CCBAF-B6EC-46C3-B8F5-F14FD7E98DC7}"/>
          </ac:cxnSpMkLst>
        </pc:cxnChg>
        <pc:cxnChg chg="mod">
          <ac:chgData name="#JESSICA KEE SI JIA#" userId="2c6c4c4d-647b-4fc6-90cf-c043bc4277d9" providerId="ADAL" clId="{365F451C-55EC-4BD5-8EFE-B906173ADBC4}" dt="2021-06-22T08:32:01.539" v="2471" actId="1076"/>
          <ac:cxnSpMkLst>
            <pc:docMk/>
            <pc:sldMk cId="501870048" sldId="795"/>
            <ac:cxnSpMk id="61" creationId="{1F8BE9DF-9005-4A0F-8776-063F34C44BFB}"/>
          </ac:cxnSpMkLst>
        </pc:cxnChg>
        <pc:cxnChg chg="add mod">
          <ac:chgData name="#JESSICA KEE SI JIA#" userId="2c6c4c4d-647b-4fc6-90cf-c043bc4277d9" providerId="ADAL" clId="{365F451C-55EC-4BD5-8EFE-B906173ADBC4}" dt="2021-06-22T08:40:39.195" v="2631" actId="14100"/>
          <ac:cxnSpMkLst>
            <pc:docMk/>
            <pc:sldMk cId="501870048" sldId="795"/>
            <ac:cxnSpMk id="63" creationId="{D7F0F4BC-3787-4771-A6C6-4EF898BA2255}"/>
          </ac:cxnSpMkLst>
        </pc:cxnChg>
        <pc:cxnChg chg="add mod">
          <ac:chgData name="#JESSICA KEE SI JIA#" userId="2c6c4c4d-647b-4fc6-90cf-c043bc4277d9" providerId="ADAL" clId="{365F451C-55EC-4BD5-8EFE-B906173ADBC4}" dt="2021-06-22T08:32:49.631" v="2478" actId="208"/>
          <ac:cxnSpMkLst>
            <pc:docMk/>
            <pc:sldMk cId="501870048" sldId="795"/>
            <ac:cxnSpMk id="64" creationId="{93740E53-6391-4233-A4C0-6F35F56CDE5E}"/>
          </ac:cxnSpMkLst>
        </pc:cxnChg>
        <pc:cxnChg chg="mod">
          <ac:chgData name="#JESSICA KEE SI JIA#" userId="2c6c4c4d-647b-4fc6-90cf-c043bc4277d9" providerId="ADAL" clId="{365F451C-55EC-4BD5-8EFE-B906173ADBC4}" dt="2021-06-22T08:30:45.146" v="2454" actId="1076"/>
          <ac:cxnSpMkLst>
            <pc:docMk/>
            <pc:sldMk cId="501870048" sldId="795"/>
            <ac:cxnSpMk id="70" creationId="{F6EADC18-718A-4C0F-8152-DD6C4EB2D22E}"/>
          </ac:cxnSpMkLst>
        </pc:cxnChg>
      </pc:sldChg>
      <pc:sldChg chg="add del">
        <pc:chgData name="#JESSICA KEE SI JIA#" userId="2c6c4c4d-647b-4fc6-90cf-c043bc4277d9" providerId="ADAL" clId="{365F451C-55EC-4BD5-8EFE-B906173ADBC4}" dt="2021-06-22T08:22:23.351" v="2366"/>
        <pc:sldMkLst>
          <pc:docMk/>
          <pc:sldMk cId="2389040738" sldId="795"/>
        </pc:sldMkLst>
      </pc:sldChg>
      <pc:sldChg chg="add del modAnim">
        <pc:chgData name="#JESSICA KEE SI JIA#" userId="2c6c4c4d-647b-4fc6-90cf-c043bc4277d9" providerId="ADAL" clId="{365F451C-55EC-4BD5-8EFE-B906173ADBC4}" dt="2021-06-22T08:30:32.601" v="2448" actId="47"/>
        <pc:sldMkLst>
          <pc:docMk/>
          <pc:sldMk cId="2580630541" sldId="795"/>
        </pc:sldMkLst>
      </pc:sldChg>
      <pc:sldChg chg="addSp delSp modSp add mod ord delAnim modAnim">
        <pc:chgData name="#JESSICA KEE SI JIA#" userId="2c6c4c4d-647b-4fc6-90cf-c043bc4277d9" providerId="ADAL" clId="{365F451C-55EC-4BD5-8EFE-B906173ADBC4}" dt="2021-06-23T05:10:39.889" v="2657"/>
        <pc:sldMkLst>
          <pc:docMk/>
          <pc:sldMk cId="2360929895" sldId="796"/>
        </pc:sldMkLst>
        <pc:spChg chg="mod">
          <ac:chgData name="#JESSICA KEE SI JIA#" userId="2c6c4c4d-647b-4fc6-90cf-c043bc4277d9" providerId="ADAL" clId="{365F451C-55EC-4BD5-8EFE-B906173ADBC4}" dt="2021-06-23T05:10:39.889" v="2657"/>
          <ac:spMkLst>
            <pc:docMk/>
            <pc:sldMk cId="2360929895" sldId="796"/>
            <ac:spMk id="2" creationId="{00000000-0000-0000-0000-000000000000}"/>
          </ac:spMkLst>
        </pc:spChg>
        <pc:spChg chg="del">
          <ac:chgData name="#JESSICA KEE SI JIA#" userId="2c6c4c4d-647b-4fc6-90cf-c043bc4277d9" providerId="ADAL" clId="{365F451C-55EC-4BD5-8EFE-B906173ADBC4}" dt="2021-06-22T08:35:31.118" v="2557" actId="478"/>
          <ac:spMkLst>
            <pc:docMk/>
            <pc:sldMk cId="2360929895" sldId="796"/>
            <ac:spMk id="49" creationId="{A8BC424E-F3B4-44D9-AE0F-C142EC1CC583}"/>
          </ac:spMkLst>
        </pc:spChg>
        <pc:spChg chg="del">
          <ac:chgData name="#JESSICA KEE SI JIA#" userId="2c6c4c4d-647b-4fc6-90cf-c043bc4277d9" providerId="ADAL" clId="{365F451C-55EC-4BD5-8EFE-B906173ADBC4}" dt="2021-06-22T08:41:16.897" v="2635" actId="478"/>
          <ac:spMkLst>
            <pc:docMk/>
            <pc:sldMk cId="2360929895" sldId="796"/>
            <ac:spMk id="50" creationId="{1F1A9B2A-87DE-4D96-B31F-F06BEBAA06E6}"/>
          </ac:spMkLst>
        </pc:spChg>
        <pc:spChg chg="mod">
          <ac:chgData name="#JESSICA KEE SI JIA#" userId="2c6c4c4d-647b-4fc6-90cf-c043bc4277d9" providerId="ADAL" clId="{365F451C-55EC-4BD5-8EFE-B906173ADBC4}" dt="2021-06-22T08:35:19.925" v="2553" actId="208"/>
          <ac:spMkLst>
            <pc:docMk/>
            <pc:sldMk cId="2360929895" sldId="796"/>
            <ac:spMk id="56" creationId="{876AA582-38A0-4EA9-BC98-F2B4F5214564}"/>
          </ac:spMkLst>
        </pc:spChg>
        <pc:spChg chg="mod">
          <ac:chgData name="#JESSICA KEE SI JIA#" userId="2c6c4c4d-647b-4fc6-90cf-c043bc4277d9" providerId="ADAL" clId="{365F451C-55EC-4BD5-8EFE-B906173ADBC4}" dt="2021-06-22T08:42:07.549" v="2642" actId="207"/>
          <ac:spMkLst>
            <pc:docMk/>
            <pc:sldMk cId="2360929895" sldId="796"/>
            <ac:spMk id="57" creationId="{E35460C6-13DE-4E6A-9D5D-90F3BC7F4D82}"/>
          </ac:spMkLst>
        </pc:spChg>
        <pc:spChg chg="add del mod">
          <ac:chgData name="#JESSICA KEE SI JIA#" userId="2c6c4c4d-647b-4fc6-90cf-c043bc4277d9" providerId="ADAL" clId="{365F451C-55EC-4BD5-8EFE-B906173ADBC4}" dt="2021-06-22T08:36:39.506" v="2580" actId="478"/>
          <ac:spMkLst>
            <pc:docMk/>
            <pc:sldMk cId="2360929895" sldId="796"/>
            <ac:spMk id="68" creationId="{47B29B6C-6DBB-4E9D-A55A-504F822E053D}"/>
          </ac:spMkLst>
        </pc:spChg>
        <pc:spChg chg="add mod">
          <ac:chgData name="#JESSICA KEE SI JIA#" userId="2c6c4c4d-647b-4fc6-90cf-c043bc4277d9" providerId="ADAL" clId="{365F451C-55EC-4BD5-8EFE-B906173ADBC4}" dt="2021-06-22T08:36:49.386" v="2583" actId="20577"/>
          <ac:spMkLst>
            <pc:docMk/>
            <pc:sldMk cId="2360929895" sldId="796"/>
            <ac:spMk id="69" creationId="{6EA58C2D-057B-4B51-B8F8-321B8AA9CEBE}"/>
          </ac:spMkLst>
        </pc:spChg>
        <pc:spChg chg="add del mod">
          <ac:chgData name="#JESSICA KEE SI JIA#" userId="2c6c4c4d-647b-4fc6-90cf-c043bc4277d9" providerId="ADAL" clId="{365F451C-55EC-4BD5-8EFE-B906173ADBC4}" dt="2021-06-22T08:36:54.257" v="2584" actId="478"/>
          <ac:spMkLst>
            <pc:docMk/>
            <pc:sldMk cId="2360929895" sldId="796"/>
            <ac:spMk id="71" creationId="{007182A6-44C7-4F4E-B929-20883FF77BCC}"/>
          </ac:spMkLst>
        </pc:spChg>
        <pc:spChg chg="mod">
          <ac:chgData name="#JESSICA KEE SI JIA#" userId="2c6c4c4d-647b-4fc6-90cf-c043bc4277d9" providerId="ADAL" clId="{365F451C-55EC-4BD5-8EFE-B906173ADBC4}" dt="2021-06-22T08:41:20.884" v="2636" actId="14100"/>
          <ac:spMkLst>
            <pc:docMk/>
            <pc:sldMk cId="2360929895" sldId="796"/>
            <ac:spMk id="75" creationId="{6C342766-3D50-4394-B3E9-D1CBE2EFFBD5}"/>
          </ac:spMkLst>
        </pc:spChg>
        <pc:spChg chg="mod">
          <ac:chgData name="#JESSICA KEE SI JIA#" userId="2c6c4c4d-647b-4fc6-90cf-c043bc4277d9" providerId="ADAL" clId="{365F451C-55EC-4BD5-8EFE-B906173ADBC4}" dt="2021-06-22T08:41:22.971" v="2637" actId="14100"/>
          <ac:spMkLst>
            <pc:docMk/>
            <pc:sldMk cId="2360929895" sldId="796"/>
            <ac:spMk id="76" creationId="{87FC472F-185F-43B3-80F8-3F42C6BB8D2D}"/>
          </ac:spMkLst>
        </pc:spChg>
        <pc:spChg chg="mod">
          <ac:chgData name="#JESSICA KEE SI JIA#" userId="2c6c4c4d-647b-4fc6-90cf-c043bc4277d9" providerId="ADAL" clId="{365F451C-55EC-4BD5-8EFE-B906173ADBC4}" dt="2021-06-22T08:36:01.389" v="2565" actId="207"/>
          <ac:spMkLst>
            <pc:docMk/>
            <pc:sldMk cId="2360929895" sldId="796"/>
            <ac:spMk id="152" creationId="{00000000-0000-0000-0000-000000000000}"/>
          </ac:spMkLst>
        </pc:spChg>
        <pc:spChg chg="mod">
          <ac:chgData name="#JESSICA KEE SI JIA#" userId="2c6c4c4d-647b-4fc6-90cf-c043bc4277d9" providerId="ADAL" clId="{365F451C-55EC-4BD5-8EFE-B906173ADBC4}" dt="2021-06-22T08:35:57.960" v="2564" actId="207"/>
          <ac:spMkLst>
            <pc:docMk/>
            <pc:sldMk cId="2360929895" sldId="796"/>
            <ac:spMk id="166" creationId="{00000000-0000-0000-0000-000000000000}"/>
          </ac:spMkLst>
        </pc:spChg>
        <pc:spChg chg="mod">
          <ac:chgData name="#JESSICA KEE SI JIA#" userId="2c6c4c4d-647b-4fc6-90cf-c043bc4277d9" providerId="ADAL" clId="{365F451C-55EC-4BD5-8EFE-B906173ADBC4}" dt="2021-06-22T08:35:55.654" v="2563" actId="207"/>
          <ac:spMkLst>
            <pc:docMk/>
            <pc:sldMk cId="2360929895" sldId="796"/>
            <ac:spMk id="168" creationId="{00000000-0000-0000-0000-000000000000}"/>
          </ac:spMkLst>
        </pc:spChg>
        <pc:cxnChg chg="del mod">
          <ac:chgData name="#JESSICA KEE SI JIA#" userId="2c6c4c4d-647b-4fc6-90cf-c043bc4277d9" providerId="ADAL" clId="{365F451C-55EC-4BD5-8EFE-B906173ADBC4}" dt="2021-06-22T08:35:37.032" v="2559" actId="478"/>
          <ac:cxnSpMkLst>
            <pc:docMk/>
            <pc:sldMk cId="2360929895" sldId="796"/>
            <ac:cxnSpMk id="19" creationId="{A0AFD07C-4ECE-48C7-81EB-EF1ECDB88FB9}"/>
          </ac:cxnSpMkLst>
        </pc:cxnChg>
        <pc:cxnChg chg="del">
          <ac:chgData name="#JESSICA KEE SI JIA#" userId="2c6c4c4d-647b-4fc6-90cf-c043bc4277d9" providerId="ADAL" clId="{365F451C-55EC-4BD5-8EFE-B906173ADBC4}" dt="2021-06-22T08:36:05.935" v="2566" actId="478"/>
          <ac:cxnSpMkLst>
            <pc:docMk/>
            <pc:sldMk cId="2360929895" sldId="796"/>
            <ac:cxnSpMk id="52" creationId="{2BA3C077-FA35-4E8D-8B33-4D65C4739BA2}"/>
          </ac:cxnSpMkLst>
        </pc:cxnChg>
        <pc:cxnChg chg="del">
          <ac:chgData name="#JESSICA KEE SI JIA#" userId="2c6c4c4d-647b-4fc6-90cf-c043bc4277d9" providerId="ADAL" clId="{365F451C-55EC-4BD5-8EFE-B906173ADBC4}" dt="2021-06-22T08:35:29.943" v="2556" actId="478"/>
          <ac:cxnSpMkLst>
            <pc:docMk/>
            <pc:sldMk cId="2360929895" sldId="796"/>
            <ac:cxnSpMk id="54" creationId="{5F0EFE33-F121-4D1C-81D8-B82D5A4F7F6B}"/>
          </ac:cxnSpMkLst>
        </pc:cxnChg>
        <pc:cxnChg chg="mod">
          <ac:chgData name="#JESSICA KEE SI JIA#" userId="2c6c4c4d-647b-4fc6-90cf-c043bc4277d9" providerId="ADAL" clId="{365F451C-55EC-4BD5-8EFE-B906173ADBC4}" dt="2021-06-22T08:35:17.811" v="2552" actId="1076"/>
          <ac:cxnSpMkLst>
            <pc:docMk/>
            <pc:sldMk cId="2360929895" sldId="796"/>
            <ac:cxnSpMk id="70" creationId="{F6EADC18-718A-4C0F-8152-DD6C4EB2D22E}"/>
          </ac:cxnSpMkLst>
        </pc:cxnChg>
        <pc:cxnChg chg="add mod">
          <ac:chgData name="#JESSICA KEE SI JIA#" userId="2c6c4c4d-647b-4fc6-90cf-c043bc4277d9" providerId="ADAL" clId="{365F451C-55EC-4BD5-8EFE-B906173ADBC4}" dt="2021-06-22T08:37:14.970" v="2586"/>
          <ac:cxnSpMkLst>
            <pc:docMk/>
            <pc:sldMk cId="2360929895" sldId="796"/>
            <ac:cxnSpMk id="72" creationId="{55893101-41E3-4204-BDA5-9F5C68FA923A}"/>
          </ac:cxnSpMkLst>
        </pc:cxnChg>
        <pc:cxnChg chg="del mod">
          <ac:chgData name="#JESSICA KEE SI JIA#" userId="2c6c4c4d-647b-4fc6-90cf-c043bc4277d9" providerId="ADAL" clId="{365F451C-55EC-4BD5-8EFE-B906173ADBC4}" dt="2021-06-22T08:37:14.710" v="2585" actId="478"/>
          <ac:cxnSpMkLst>
            <pc:docMk/>
            <pc:sldMk cId="2360929895" sldId="796"/>
            <ac:cxnSpMk id="78" creationId="{B56B7464-C3C0-4EF2-B7BD-F38AFA00FF88}"/>
          </ac:cxnSpMkLst>
        </pc:cxnChg>
        <pc:cxnChg chg="mod">
          <ac:chgData name="#JESSICA KEE SI JIA#" userId="2c6c4c4d-647b-4fc6-90cf-c043bc4277d9" providerId="ADAL" clId="{365F451C-55EC-4BD5-8EFE-B906173ADBC4}" dt="2021-06-22T08:41:20.884" v="2636" actId="14100"/>
          <ac:cxnSpMkLst>
            <pc:docMk/>
            <pc:sldMk cId="2360929895" sldId="796"/>
            <ac:cxnSpMk id="79" creationId="{0D188463-DAE7-4E50-990C-2745B703A5E2}"/>
          </ac:cxnSpMkLst>
        </pc:cxnChg>
      </pc:sldChg>
      <pc:sldChg chg="add del ord">
        <pc:chgData name="#JESSICA KEE SI JIA#" userId="2c6c4c4d-647b-4fc6-90cf-c043bc4277d9" providerId="ADAL" clId="{365F451C-55EC-4BD5-8EFE-B906173ADBC4}" dt="2021-06-22T08:34:31.702" v="2541" actId="2890"/>
        <pc:sldMkLst>
          <pc:docMk/>
          <pc:sldMk cId="4294887265" sldId="796"/>
        </pc:sldMkLst>
      </pc:sldChg>
      <pc:sldChg chg="addSp delSp modSp add mod ord addAnim delAnim modAnim">
        <pc:chgData name="#JESSICA KEE SI JIA#" userId="2c6c4c4d-647b-4fc6-90cf-c043bc4277d9" providerId="ADAL" clId="{365F451C-55EC-4BD5-8EFE-B906173ADBC4}" dt="2021-06-23T05:10:42.601" v="2658"/>
        <pc:sldMkLst>
          <pc:docMk/>
          <pc:sldMk cId="1437632724" sldId="797"/>
        </pc:sldMkLst>
        <pc:spChg chg="mod">
          <ac:chgData name="#JESSICA KEE SI JIA#" userId="2c6c4c4d-647b-4fc6-90cf-c043bc4277d9" providerId="ADAL" clId="{365F451C-55EC-4BD5-8EFE-B906173ADBC4}" dt="2021-06-23T05:10:42.601" v="2658"/>
          <ac:spMkLst>
            <pc:docMk/>
            <pc:sldMk cId="1437632724" sldId="797"/>
            <ac:spMk id="2" creationId="{00000000-0000-0000-0000-000000000000}"/>
          </ac:spMkLst>
        </pc:spChg>
        <pc:spChg chg="del">
          <ac:chgData name="#JESSICA KEE SI JIA#" userId="2c6c4c4d-647b-4fc6-90cf-c043bc4277d9" providerId="ADAL" clId="{365F451C-55EC-4BD5-8EFE-B906173ADBC4}" dt="2021-06-22T08:38:53.555" v="2610" actId="478"/>
          <ac:spMkLst>
            <pc:docMk/>
            <pc:sldMk cId="1437632724" sldId="797"/>
            <ac:spMk id="56" creationId="{876AA582-38A0-4EA9-BC98-F2B4F5214564}"/>
          </ac:spMkLst>
        </pc:spChg>
        <pc:spChg chg="mod">
          <ac:chgData name="#JESSICA KEE SI JIA#" userId="2c6c4c4d-647b-4fc6-90cf-c043bc4277d9" providerId="ADAL" clId="{365F451C-55EC-4BD5-8EFE-B906173ADBC4}" dt="2021-06-22T08:39:19.883" v="2618" actId="14100"/>
          <ac:spMkLst>
            <pc:docMk/>
            <pc:sldMk cId="1437632724" sldId="797"/>
            <ac:spMk id="60" creationId="{5850E3D6-D5D3-4C22-B339-0FCF8D58C77D}"/>
          </ac:spMkLst>
        </pc:spChg>
        <pc:spChg chg="del">
          <ac:chgData name="#JESSICA KEE SI JIA#" userId="2c6c4c4d-647b-4fc6-90cf-c043bc4277d9" providerId="ADAL" clId="{365F451C-55EC-4BD5-8EFE-B906173ADBC4}" dt="2021-06-22T08:38:12.907" v="2597" actId="478"/>
          <ac:spMkLst>
            <pc:docMk/>
            <pc:sldMk cId="1437632724" sldId="797"/>
            <ac:spMk id="65" creationId="{1E0BBE72-348C-43C0-A538-128EF1AF666B}"/>
          </ac:spMkLst>
        </pc:spChg>
        <pc:spChg chg="add mod">
          <ac:chgData name="#JESSICA KEE SI JIA#" userId="2c6c4c4d-647b-4fc6-90cf-c043bc4277d9" providerId="ADAL" clId="{365F451C-55EC-4BD5-8EFE-B906173ADBC4}" dt="2021-06-22T08:38:16.435" v="2598"/>
          <ac:spMkLst>
            <pc:docMk/>
            <pc:sldMk cId="1437632724" sldId="797"/>
            <ac:spMk id="66" creationId="{E4C8C474-D513-43AF-A106-25CEDD348D20}"/>
          </ac:spMkLst>
        </pc:spChg>
        <pc:cxnChg chg="mod">
          <ac:chgData name="#JESSICA KEE SI JIA#" userId="2c6c4c4d-647b-4fc6-90cf-c043bc4277d9" providerId="ADAL" clId="{365F451C-55EC-4BD5-8EFE-B906173ADBC4}" dt="2021-06-22T08:39:35.251" v="2624" actId="14100"/>
          <ac:cxnSpMkLst>
            <pc:docMk/>
            <pc:sldMk cId="1437632724" sldId="797"/>
            <ac:cxnSpMk id="9" creationId="{E596DF65-E5D3-4349-B201-834814FE8067}"/>
          </ac:cxnSpMkLst>
        </pc:cxnChg>
        <pc:cxnChg chg="mod">
          <ac:chgData name="#JESSICA KEE SI JIA#" userId="2c6c4c4d-647b-4fc6-90cf-c043bc4277d9" providerId="ADAL" clId="{365F451C-55EC-4BD5-8EFE-B906173ADBC4}" dt="2021-06-22T08:39:40.587" v="2625" actId="1076"/>
          <ac:cxnSpMkLst>
            <pc:docMk/>
            <pc:sldMk cId="1437632724" sldId="797"/>
            <ac:cxnSpMk id="61" creationId="{1F8BE9DF-9005-4A0F-8776-063F34C44BFB}"/>
          </ac:cxnSpMkLst>
        </pc:cxnChg>
        <pc:cxnChg chg="add del mod">
          <ac:chgData name="#JESSICA KEE SI JIA#" userId="2c6c4c4d-647b-4fc6-90cf-c043bc4277d9" providerId="ADAL" clId="{365F451C-55EC-4BD5-8EFE-B906173ADBC4}" dt="2021-06-22T08:39:32.880" v="2623" actId="478"/>
          <ac:cxnSpMkLst>
            <pc:docMk/>
            <pc:sldMk cId="1437632724" sldId="797"/>
            <ac:cxnSpMk id="63" creationId="{D7F0F4BC-3787-4771-A6C6-4EF898BA2255}"/>
          </ac:cxnSpMkLst>
        </pc:cxnChg>
        <pc:cxnChg chg="add del mod">
          <ac:chgData name="#JESSICA KEE SI JIA#" userId="2c6c4c4d-647b-4fc6-90cf-c043bc4277d9" providerId="ADAL" clId="{365F451C-55EC-4BD5-8EFE-B906173ADBC4}" dt="2021-06-22T08:39:14.347" v="2617" actId="1076"/>
          <ac:cxnSpMkLst>
            <pc:docMk/>
            <pc:sldMk cId="1437632724" sldId="797"/>
            <ac:cxnSpMk id="64" creationId="{93740E53-6391-4233-A4C0-6F35F56CDE5E}"/>
          </ac:cxnSpMkLst>
        </pc:cxnChg>
        <pc:cxnChg chg="del">
          <ac:chgData name="#JESSICA KEE SI JIA#" userId="2c6c4c4d-647b-4fc6-90cf-c043bc4277d9" providerId="ADAL" clId="{365F451C-55EC-4BD5-8EFE-B906173ADBC4}" dt="2021-06-22T08:39:13.466" v="2616" actId="478"/>
          <ac:cxnSpMkLst>
            <pc:docMk/>
            <pc:sldMk cId="1437632724" sldId="797"/>
            <ac:cxnSpMk id="70" creationId="{F6EADC18-718A-4C0F-8152-DD6C4EB2D22E}"/>
          </ac:cxnSpMkLst>
        </pc:cxnChg>
      </pc:sldChg>
      <pc:sldChg chg="addSp delSp modSp new del mod ord">
        <pc:chgData name="#JESSICA KEE SI JIA#" userId="2c6c4c4d-647b-4fc6-90cf-c043bc4277d9" providerId="ADAL" clId="{365F451C-55EC-4BD5-8EFE-B906173ADBC4}" dt="2021-06-23T05:48:35.211" v="3465" actId="47"/>
        <pc:sldMkLst>
          <pc:docMk/>
          <pc:sldMk cId="2457001654" sldId="798"/>
        </pc:sldMkLst>
        <pc:spChg chg="mod">
          <ac:chgData name="#JESSICA KEE SI JIA#" userId="2c6c4c4d-647b-4fc6-90cf-c043bc4277d9" providerId="ADAL" clId="{365F451C-55EC-4BD5-8EFE-B906173ADBC4}" dt="2021-06-23T05:19:18.828" v="2745" actId="404"/>
          <ac:spMkLst>
            <pc:docMk/>
            <pc:sldMk cId="2457001654" sldId="798"/>
            <ac:spMk id="2" creationId="{F077BDFD-4D41-4976-B288-AA07E560173B}"/>
          </ac:spMkLst>
        </pc:spChg>
        <pc:spChg chg="add mod">
          <ac:chgData name="#JESSICA KEE SI JIA#" userId="2c6c4c4d-647b-4fc6-90cf-c043bc4277d9" providerId="ADAL" clId="{365F451C-55EC-4BD5-8EFE-B906173ADBC4}" dt="2021-06-23T05:24:41.303" v="2880" actId="164"/>
          <ac:spMkLst>
            <pc:docMk/>
            <pc:sldMk cId="2457001654" sldId="798"/>
            <ac:spMk id="3" creationId="{C026D9E6-F6F9-467D-9EF1-43BACC556813}"/>
          </ac:spMkLst>
        </pc:spChg>
        <pc:spChg chg="add mod">
          <ac:chgData name="#JESSICA KEE SI JIA#" userId="2c6c4c4d-647b-4fc6-90cf-c043bc4277d9" providerId="ADAL" clId="{365F451C-55EC-4BD5-8EFE-B906173ADBC4}" dt="2021-06-23T05:24:41.303" v="2880" actId="164"/>
          <ac:spMkLst>
            <pc:docMk/>
            <pc:sldMk cId="2457001654" sldId="798"/>
            <ac:spMk id="4" creationId="{F679EF48-C521-46D3-8887-DDB87A760861}"/>
          </ac:spMkLst>
        </pc:spChg>
        <pc:spChg chg="add mod">
          <ac:chgData name="#JESSICA KEE SI JIA#" userId="2c6c4c4d-647b-4fc6-90cf-c043bc4277d9" providerId="ADAL" clId="{365F451C-55EC-4BD5-8EFE-B906173ADBC4}" dt="2021-06-23T05:24:41.303" v="2880" actId="164"/>
          <ac:spMkLst>
            <pc:docMk/>
            <pc:sldMk cId="2457001654" sldId="798"/>
            <ac:spMk id="5" creationId="{AB1A1F1F-1213-4131-8E5A-0D2793CD3C06}"/>
          </ac:spMkLst>
        </pc:spChg>
        <pc:spChg chg="add mod">
          <ac:chgData name="#JESSICA KEE SI JIA#" userId="2c6c4c4d-647b-4fc6-90cf-c043bc4277d9" providerId="ADAL" clId="{365F451C-55EC-4BD5-8EFE-B906173ADBC4}" dt="2021-06-23T05:24:41.303" v="2880" actId="164"/>
          <ac:spMkLst>
            <pc:docMk/>
            <pc:sldMk cId="2457001654" sldId="798"/>
            <ac:spMk id="6" creationId="{5CB1C4B8-B340-40A5-A22F-7B5246CF40FB}"/>
          </ac:spMkLst>
        </pc:spChg>
        <pc:spChg chg="add mod">
          <ac:chgData name="#JESSICA KEE SI JIA#" userId="2c6c4c4d-647b-4fc6-90cf-c043bc4277d9" providerId="ADAL" clId="{365F451C-55EC-4BD5-8EFE-B906173ADBC4}" dt="2021-06-23T05:24:41.303" v="2880" actId="164"/>
          <ac:spMkLst>
            <pc:docMk/>
            <pc:sldMk cId="2457001654" sldId="798"/>
            <ac:spMk id="7" creationId="{20580262-F5C2-42FE-9055-31CF23FCD022}"/>
          </ac:spMkLst>
        </pc:spChg>
        <pc:spChg chg="add mod">
          <ac:chgData name="#JESSICA KEE SI JIA#" userId="2c6c4c4d-647b-4fc6-90cf-c043bc4277d9" providerId="ADAL" clId="{365F451C-55EC-4BD5-8EFE-B906173ADBC4}" dt="2021-06-23T05:24:41.303" v="2880" actId="164"/>
          <ac:spMkLst>
            <pc:docMk/>
            <pc:sldMk cId="2457001654" sldId="798"/>
            <ac:spMk id="8" creationId="{9603ABA5-EFB7-4E77-BDBF-873BF8CE7E92}"/>
          </ac:spMkLst>
        </pc:spChg>
        <pc:spChg chg="add mod">
          <ac:chgData name="#JESSICA KEE SI JIA#" userId="2c6c4c4d-647b-4fc6-90cf-c043bc4277d9" providerId="ADAL" clId="{365F451C-55EC-4BD5-8EFE-B906173ADBC4}" dt="2021-06-23T05:24:41.303" v="2880" actId="164"/>
          <ac:spMkLst>
            <pc:docMk/>
            <pc:sldMk cId="2457001654" sldId="798"/>
            <ac:spMk id="9" creationId="{41551626-9A62-4FD0-AECD-589C5D775CC9}"/>
          </ac:spMkLst>
        </pc:spChg>
        <pc:spChg chg="add mod">
          <ac:chgData name="#JESSICA KEE SI JIA#" userId="2c6c4c4d-647b-4fc6-90cf-c043bc4277d9" providerId="ADAL" clId="{365F451C-55EC-4BD5-8EFE-B906173ADBC4}" dt="2021-06-23T05:24:41.303" v="2880" actId="164"/>
          <ac:spMkLst>
            <pc:docMk/>
            <pc:sldMk cId="2457001654" sldId="798"/>
            <ac:spMk id="29" creationId="{33AC6DA3-8D84-4B11-B171-020A02C6A04E}"/>
          </ac:spMkLst>
        </pc:spChg>
        <pc:spChg chg="add mod">
          <ac:chgData name="#JESSICA KEE SI JIA#" userId="2c6c4c4d-647b-4fc6-90cf-c043bc4277d9" providerId="ADAL" clId="{365F451C-55EC-4BD5-8EFE-B906173ADBC4}" dt="2021-06-23T05:24:41.303" v="2880" actId="164"/>
          <ac:spMkLst>
            <pc:docMk/>
            <pc:sldMk cId="2457001654" sldId="798"/>
            <ac:spMk id="30" creationId="{9C05AA13-83C6-4ACB-A72F-57B76EEFC792}"/>
          </ac:spMkLst>
        </pc:spChg>
        <pc:spChg chg="add mod">
          <ac:chgData name="#JESSICA KEE SI JIA#" userId="2c6c4c4d-647b-4fc6-90cf-c043bc4277d9" providerId="ADAL" clId="{365F451C-55EC-4BD5-8EFE-B906173ADBC4}" dt="2021-06-23T05:24:41.303" v="2880" actId="164"/>
          <ac:spMkLst>
            <pc:docMk/>
            <pc:sldMk cId="2457001654" sldId="798"/>
            <ac:spMk id="31" creationId="{087013D6-DFC1-478D-8E5B-F14B2480F69C}"/>
          </ac:spMkLst>
        </pc:spChg>
        <pc:spChg chg="add del mod">
          <ac:chgData name="#JESSICA KEE SI JIA#" userId="2c6c4c4d-647b-4fc6-90cf-c043bc4277d9" providerId="ADAL" clId="{365F451C-55EC-4BD5-8EFE-B906173ADBC4}" dt="2021-06-23T05:20:43.703" v="2801"/>
          <ac:spMkLst>
            <pc:docMk/>
            <pc:sldMk cId="2457001654" sldId="798"/>
            <ac:spMk id="32" creationId="{EB1940DF-9767-4E42-AD83-310758BC8ED3}"/>
          </ac:spMkLst>
        </pc:spChg>
        <pc:spChg chg="add del mod">
          <ac:chgData name="#JESSICA KEE SI JIA#" userId="2c6c4c4d-647b-4fc6-90cf-c043bc4277d9" providerId="ADAL" clId="{365F451C-55EC-4BD5-8EFE-B906173ADBC4}" dt="2021-06-23T05:20:43.703" v="2801"/>
          <ac:spMkLst>
            <pc:docMk/>
            <pc:sldMk cId="2457001654" sldId="798"/>
            <ac:spMk id="33" creationId="{F9236E8F-06B4-4C82-893A-A2B22414E08A}"/>
          </ac:spMkLst>
        </pc:spChg>
        <pc:spChg chg="add mod">
          <ac:chgData name="#JESSICA KEE SI JIA#" userId="2c6c4c4d-647b-4fc6-90cf-c043bc4277d9" providerId="ADAL" clId="{365F451C-55EC-4BD5-8EFE-B906173ADBC4}" dt="2021-06-23T05:24:41.303" v="2880" actId="164"/>
          <ac:spMkLst>
            <pc:docMk/>
            <pc:sldMk cId="2457001654" sldId="798"/>
            <ac:spMk id="34" creationId="{C28A45F7-E24B-4C37-B392-DF71515B975D}"/>
          </ac:spMkLst>
        </pc:spChg>
        <pc:spChg chg="add mod">
          <ac:chgData name="#JESSICA KEE SI JIA#" userId="2c6c4c4d-647b-4fc6-90cf-c043bc4277d9" providerId="ADAL" clId="{365F451C-55EC-4BD5-8EFE-B906173ADBC4}" dt="2021-06-23T05:24:41.303" v="2880" actId="164"/>
          <ac:spMkLst>
            <pc:docMk/>
            <pc:sldMk cId="2457001654" sldId="798"/>
            <ac:spMk id="35" creationId="{FBED4212-2B2C-4A02-80AC-1B3AABC15870}"/>
          </ac:spMkLst>
        </pc:spChg>
        <pc:spChg chg="add mod">
          <ac:chgData name="#JESSICA KEE SI JIA#" userId="2c6c4c4d-647b-4fc6-90cf-c043bc4277d9" providerId="ADAL" clId="{365F451C-55EC-4BD5-8EFE-B906173ADBC4}" dt="2021-06-23T05:24:41.303" v="2880" actId="164"/>
          <ac:spMkLst>
            <pc:docMk/>
            <pc:sldMk cId="2457001654" sldId="798"/>
            <ac:spMk id="36" creationId="{55C18BA2-4B11-4E29-B28C-6512D1B45CC9}"/>
          </ac:spMkLst>
        </pc:spChg>
        <pc:spChg chg="add mod">
          <ac:chgData name="#JESSICA KEE SI JIA#" userId="2c6c4c4d-647b-4fc6-90cf-c043bc4277d9" providerId="ADAL" clId="{365F451C-55EC-4BD5-8EFE-B906173ADBC4}" dt="2021-06-23T05:24:41.303" v="2880" actId="164"/>
          <ac:spMkLst>
            <pc:docMk/>
            <pc:sldMk cId="2457001654" sldId="798"/>
            <ac:spMk id="37" creationId="{D4604737-F12B-49ED-84C3-AB484AD19248}"/>
          </ac:spMkLst>
        </pc:spChg>
        <pc:spChg chg="add mod">
          <ac:chgData name="#JESSICA KEE SI JIA#" userId="2c6c4c4d-647b-4fc6-90cf-c043bc4277d9" providerId="ADAL" clId="{365F451C-55EC-4BD5-8EFE-B906173ADBC4}" dt="2021-06-23T05:24:47.001" v="2881" actId="164"/>
          <ac:spMkLst>
            <pc:docMk/>
            <pc:sldMk cId="2457001654" sldId="798"/>
            <ac:spMk id="38" creationId="{F28942C3-1317-4529-8138-856E8271F014}"/>
          </ac:spMkLst>
        </pc:spChg>
        <pc:spChg chg="add mod">
          <ac:chgData name="#JESSICA KEE SI JIA#" userId="2c6c4c4d-647b-4fc6-90cf-c043bc4277d9" providerId="ADAL" clId="{365F451C-55EC-4BD5-8EFE-B906173ADBC4}" dt="2021-06-23T05:24:47.001" v="2881" actId="164"/>
          <ac:spMkLst>
            <pc:docMk/>
            <pc:sldMk cId="2457001654" sldId="798"/>
            <ac:spMk id="39" creationId="{5AF8B907-6AAF-4BFB-B1DE-BE9BDE33894C}"/>
          </ac:spMkLst>
        </pc:spChg>
        <pc:spChg chg="add mod">
          <ac:chgData name="#JESSICA KEE SI JIA#" userId="2c6c4c4d-647b-4fc6-90cf-c043bc4277d9" providerId="ADAL" clId="{365F451C-55EC-4BD5-8EFE-B906173ADBC4}" dt="2021-06-23T05:24:47.001" v="2881" actId="164"/>
          <ac:spMkLst>
            <pc:docMk/>
            <pc:sldMk cId="2457001654" sldId="798"/>
            <ac:spMk id="40" creationId="{1AF78FDA-A6CA-4416-BB88-A39B50007405}"/>
          </ac:spMkLst>
        </pc:spChg>
        <pc:spChg chg="add mod">
          <ac:chgData name="#JESSICA KEE SI JIA#" userId="2c6c4c4d-647b-4fc6-90cf-c043bc4277d9" providerId="ADAL" clId="{365F451C-55EC-4BD5-8EFE-B906173ADBC4}" dt="2021-06-23T05:24:47.001" v="2881" actId="164"/>
          <ac:spMkLst>
            <pc:docMk/>
            <pc:sldMk cId="2457001654" sldId="798"/>
            <ac:spMk id="41" creationId="{7C3F842A-694A-45F4-A2AE-F211F440C23B}"/>
          </ac:spMkLst>
        </pc:spChg>
        <pc:spChg chg="add mod">
          <ac:chgData name="#JESSICA KEE SI JIA#" userId="2c6c4c4d-647b-4fc6-90cf-c043bc4277d9" providerId="ADAL" clId="{365F451C-55EC-4BD5-8EFE-B906173ADBC4}" dt="2021-06-23T05:24:47.001" v="2881" actId="164"/>
          <ac:spMkLst>
            <pc:docMk/>
            <pc:sldMk cId="2457001654" sldId="798"/>
            <ac:spMk id="42" creationId="{5D483331-FBFB-4F94-819A-A6B6677EC8FE}"/>
          </ac:spMkLst>
        </pc:spChg>
        <pc:spChg chg="add mod">
          <ac:chgData name="#JESSICA KEE SI JIA#" userId="2c6c4c4d-647b-4fc6-90cf-c043bc4277d9" providerId="ADAL" clId="{365F451C-55EC-4BD5-8EFE-B906173ADBC4}" dt="2021-06-23T05:24:47.001" v="2881" actId="164"/>
          <ac:spMkLst>
            <pc:docMk/>
            <pc:sldMk cId="2457001654" sldId="798"/>
            <ac:spMk id="43" creationId="{FC61CB73-1DD2-4A18-875F-6090692AD0BA}"/>
          </ac:spMkLst>
        </pc:spChg>
        <pc:grpChg chg="add mod">
          <ac:chgData name="#JESSICA KEE SI JIA#" userId="2c6c4c4d-647b-4fc6-90cf-c043bc4277d9" providerId="ADAL" clId="{365F451C-55EC-4BD5-8EFE-B906173ADBC4}" dt="2021-06-23T05:24:41.303" v="2880" actId="164"/>
          <ac:grpSpMkLst>
            <pc:docMk/>
            <pc:sldMk cId="2457001654" sldId="798"/>
            <ac:grpSpMk id="44" creationId="{38C600A7-F254-4B68-BD9E-E71762675634}"/>
          </ac:grpSpMkLst>
        </pc:grpChg>
        <pc:grpChg chg="add mod">
          <ac:chgData name="#JESSICA KEE SI JIA#" userId="2c6c4c4d-647b-4fc6-90cf-c043bc4277d9" providerId="ADAL" clId="{365F451C-55EC-4BD5-8EFE-B906173ADBC4}" dt="2021-06-23T05:24:47.001" v="2881" actId="164"/>
          <ac:grpSpMkLst>
            <pc:docMk/>
            <pc:sldMk cId="2457001654" sldId="798"/>
            <ac:grpSpMk id="45" creationId="{6AF68771-CAAD-4092-9D17-385A8984010C}"/>
          </ac:grpSpMkLst>
        </pc:grpChg>
        <pc:cxnChg chg="add mod">
          <ac:chgData name="#JESSICA KEE SI JIA#" userId="2c6c4c4d-647b-4fc6-90cf-c043bc4277d9" providerId="ADAL" clId="{365F451C-55EC-4BD5-8EFE-B906173ADBC4}" dt="2021-06-23T05:24:41.303" v="2880" actId="164"/>
          <ac:cxnSpMkLst>
            <pc:docMk/>
            <pc:sldMk cId="2457001654" sldId="798"/>
            <ac:cxnSpMk id="11" creationId="{878EC840-CA46-4E8B-A96C-E34D42D11C21}"/>
          </ac:cxnSpMkLst>
        </pc:cxnChg>
        <pc:cxnChg chg="add mod">
          <ac:chgData name="#JESSICA KEE SI JIA#" userId="2c6c4c4d-647b-4fc6-90cf-c043bc4277d9" providerId="ADAL" clId="{365F451C-55EC-4BD5-8EFE-B906173ADBC4}" dt="2021-06-23T05:24:41.303" v="2880" actId="164"/>
          <ac:cxnSpMkLst>
            <pc:docMk/>
            <pc:sldMk cId="2457001654" sldId="798"/>
            <ac:cxnSpMk id="13" creationId="{9873A371-BF50-475C-B5B0-4930FD7A4B04}"/>
          </ac:cxnSpMkLst>
        </pc:cxnChg>
        <pc:cxnChg chg="add mod">
          <ac:chgData name="#JESSICA KEE SI JIA#" userId="2c6c4c4d-647b-4fc6-90cf-c043bc4277d9" providerId="ADAL" clId="{365F451C-55EC-4BD5-8EFE-B906173ADBC4}" dt="2021-06-23T05:24:41.303" v="2880" actId="164"/>
          <ac:cxnSpMkLst>
            <pc:docMk/>
            <pc:sldMk cId="2457001654" sldId="798"/>
            <ac:cxnSpMk id="16" creationId="{2CF1284B-DC08-422B-8247-8C2420C6E954}"/>
          </ac:cxnSpMkLst>
        </pc:cxnChg>
        <pc:cxnChg chg="add mod">
          <ac:chgData name="#JESSICA KEE SI JIA#" userId="2c6c4c4d-647b-4fc6-90cf-c043bc4277d9" providerId="ADAL" clId="{365F451C-55EC-4BD5-8EFE-B906173ADBC4}" dt="2021-06-23T05:24:41.303" v="2880" actId="164"/>
          <ac:cxnSpMkLst>
            <pc:docMk/>
            <pc:sldMk cId="2457001654" sldId="798"/>
            <ac:cxnSpMk id="20" creationId="{02B0763A-8E7B-492E-8EE9-A3C311615223}"/>
          </ac:cxnSpMkLst>
        </pc:cxnChg>
        <pc:cxnChg chg="add mod">
          <ac:chgData name="#JESSICA KEE SI JIA#" userId="2c6c4c4d-647b-4fc6-90cf-c043bc4277d9" providerId="ADAL" clId="{365F451C-55EC-4BD5-8EFE-B906173ADBC4}" dt="2021-06-23T05:24:41.303" v="2880" actId="164"/>
          <ac:cxnSpMkLst>
            <pc:docMk/>
            <pc:sldMk cId="2457001654" sldId="798"/>
            <ac:cxnSpMk id="23" creationId="{375E5AD4-63BF-47CD-815F-541C6F6C5FB4}"/>
          </ac:cxnSpMkLst>
        </pc:cxnChg>
        <pc:cxnChg chg="add mod">
          <ac:chgData name="#JESSICA KEE SI JIA#" userId="2c6c4c4d-647b-4fc6-90cf-c043bc4277d9" providerId="ADAL" clId="{365F451C-55EC-4BD5-8EFE-B906173ADBC4}" dt="2021-06-23T05:24:41.303" v="2880" actId="164"/>
          <ac:cxnSpMkLst>
            <pc:docMk/>
            <pc:sldMk cId="2457001654" sldId="798"/>
            <ac:cxnSpMk id="26" creationId="{2D141059-B8DE-4B8C-9A8E-6AE87526BA7E}"/>
          </ac:cxnSpMkLst>
        </pc:cxnChg>
      </pc:sldChg>
      <pc:sldChg chg="addSp delSp modSp add mod">
        <pc:chgData name="#JESSICA KEE SI JIA#" userId="2c6c4c4d-647b-4fc6-90cf-c043bc4277d9" providerId="ADAL" clId="{365F451C-55EC-4BD5-8EFE-B906173ADBC4}" dt="2021-06-23T05:27:56.319" v="3021" actId="1076"/>
        <pc:sldMkLst>
          <pc:docMk/>
          <pc:sldMk cId="765651721" sldId="799"/>
        </pc:sldMkLst>
        <pc:spChg chg="mod">
          <ac:chgData name="#JESSICA KEE SI JIA#" userId="2c6c4c4d-647b-4fc6-90cf-c043bc4277d9" providerId="ADAL" clId="{365F451C-55EC-4BD5-8EFE-B906173ADBC4}" dt="2021-06-23T05:25:20.319" v="2885" actId="14100"/>
          <ac:spMkLst>
            <pc:docMk/>
            <pc:sldMk cId="765651721" sldId="799"/>
            <ac:spMk id="4"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43"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44"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45"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46"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47"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48"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49"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0"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1"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2"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3"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4"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5"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6"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7"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8"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59"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0"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1"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2"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3"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4"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5"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6"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7"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68"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1"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2"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3"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4"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5"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6"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7"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8"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89"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90"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91"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92" creationId="{00000000-0000-0000-0000-000000000000}"/>
          </ac:spMkLst>
        </pc:spChg>
        <pc:spChg chg="del">
          <ac:chgData name="#JESSICA KEE SI JIA#" userId="2c6c4c4d-647b-4fc6-90cf-c043bc4277d9" providerId="ADAL" clId="{365F451C-55EC-4BD5-8EFE-B906173ADBC4}" dt="2021-06-23T05:25:17.891" v="2884" actId="478"/>
          <ac:spMkLst>
            <pc:docMk/>
            <pc:sldMk cId="765651721" sldId="799"/>
            <ac:spMk id="93" creationId="{00000000-0000-0000-0000-000000000000}"/>
          </ac:spMkLst>
        </pc:spChg>
        <pc:spChg chg="mod">
          <ac:chgData name="#JESSICA KEE SI JIA#" userId="2c6c4c4d-647b-4fc6-90cf-c043bc4277d9" providerId="ADAL" clId="{365F451C-55EC-4BD5-8EFE-B906173ADBC4}" dt="2021-06-23T05:27:47.163" v="3020" actId="122"/>
          <ac:spMkLst>
            <pc:docMk/>
            <pc:sldMk cId="765651721" sldId="799"/>
            <ac:spMk id="95" creationId="{DC157257-2723-4109-8BC1-C7E694DB8B66}"/>
          </ac:spMkLst>
        </pc:spChg>
        <pc:spChg chg="mod">
          <ac:chgData name="#JESSICA KEE SI JIA#" userId="2c6c4c4d-647b-4fc6-90cf-c043bc4277d9" providerId="ADAL" clId="{365F451C-55EC-4BD5-8EFE-B906173ADBC4}" dt="2021-06-23T05:27:47.163" v="3020" actId="122"/>
          <ac:spMkLst>
            <pc:docMk/>
            <pc:sldMk cId="765651721" sldId="799"/>
            <ac:spMk id="96" creationId="{A961D1A7-4C75-4A96-B444-A729C9087D7D}"/>
          </ac:spMkLst>
        </pc:spChg>
        <pc:spChg chg="mod">
          <ac:chgData name="#JESSICA KEE SI JIA#" userId="2c6c4c4d-647b-4fc6-90cf-c043bc4277d9" providerId="ADAL" clId="{365F451C-55EC-4BD5-8EFE-B906173ADBC4}" dt="2021-06-23T05:27:47.163" v="3020" actId="122"/>
          <ac:spMkLst>
            <pc:docMk/>
            <pc:sldMk cId="765651721" sldId="799"/>
            <ac:spMk id="97" creationId="{CA6F5996-426C-47FE-9A28-E6B1BC2ABA23}"/>
          </ac:spMkLst>
        </pc:spChg>
        <pc:spChg chg="mod">
          <ac:chgData name="#JESSICA KEE SI JIA#" userId="2c6c4c4d-647b-4fc6-90cf-c043bc4277d9" providerId="ADAL" clId="{365F451C-55EC-4BD5-8EFE-B906173ADBC4}" dt="2021-06-23T05:27:47.163" v="3020" actId="122"/>
          <ac:spMkLst>
            <pc:docMk/>
            <pc:sldMk cId="765651721" sldId="799"/>
            <ac:spMk id="98" creationId="{91EA7B41-0309-4417-8433-43263F295D20}"/>
          </ac:spMkLst>
        </pc:spChg>
        <pc:spChg chg="mod">
          <ac:chgData name="#JESSICA KEE SI JIA#" userId="2c6c4c4d-647b-4fc6-90cf-c043bc4277d9" providerId="ADAL" clId="{365F451C-55EC-4BD5-8EFE-B906173ADBC4}" dt="2021-06-23T05:27:47.163" v="3020" actId="122"/>
          <ac:spMkLst>
            <pc:docMk/>
            <pc:sldMk cId="765651721" sldId="799"/>
            <ac:spMk id="99" creationId="{2DCEB076-F727-46E6-ACEA-304E4DC38C16}"/>
          </ac:spMkLst>
        </pc:spChg>
        <pc:spChg chg="mod">
          <ac:chgData name="#JESSICA KEE SI JIA#" userId="2c6c4c4d-647b-4fc6-90cf-c043bc4277d9" providerId="ADAL" clId="{365F451C-55EC-4BD5-8EFE-B906173ADBC4}" dt="2021-06-23T05:27:47.163" v="3020" actId="122"/>
          <ac:spMkLst>
            <pc:docMk/>
            <pc:sldMk cId="765651721" sldId="799"/>
            <ac:spMk id="100" creationId="{47523CAB-1239-4DE7-88AA-6A1861283DC9}"/>
          </ac:spMkLst>
        </pc:spChg>
        <pc:spChg chg="mod">
          <ac:chgData name="#JESSICA KEE SI JIA#" userId="2c6c4c4d-647b-4fc6-90cf-c043bc4277d9" providerId="ADAL" clId="{365F451C-55EC-4BD5-8EFE-B906173ADBC4}" dt="2021-06-23T05:27:47.163" v="3020" actId="122"/>
          <ac:spMkLst>
            <pc:docMk/>
            <pc:sldMk cId="765651721" sldId="799"/>
            <ac:spMk id="101" creationId="{8AF3FAC9-E7CE-40B2-B16D-B33C8806844C}"/>
          </ac:spMkLst>
        </pc:spChg>
        <pc:spChg chg="mod">
          <ac:chgData name="#JESSICA KEE SI JIA#" userId="2c6c4c4d-647b-4fc6-90cf-c043bc4277d9" providerId="ADAL" clId="{365F451C-55EC-4BD5-8EFE-B906173ADBC4}" dt="2021-06-23T05:27:47.163" v="3020" actId="122"/>
          <ac:spMkLst>
            <pc:docMk/>
            <pc:sldMk cId="765651721" sldId="799"/>
            <ac:spMk id="108" creationId="{97CFC010-7275-4DF2-BD32-921E95A4EA65}"/>
          </ac:spMkLst>
        </pc:spChg>
        <pc:spChg chg="mod">
          <ac:chgData name="#JESSICA KEE SI JIA#" userId="2c6c4c4d-647b-4fc6-90cf-c043bc4277d9" providerId="ADAL" clId="{365F451C-55EC-4BD5-8EFE-B906173ADBC4}" dt="2021-06-23T05:27:47.163" v="3020" actId="122"/>
          <ac:spMkLst>
            <pc:docMk/>
            <pc:sldMk cId="765651721" sldId="799"/>
            <ac:spMk id="109" creationId="{06B35055-E03F-429F-A8C1-5D20B3637BFD}"/>
          </ac:spMkLst>
        </pc:spChg>
        <pc:spChg chg="mod">
          <ac:chgData name="#JESSICA KEE SI JIA#" userId="2c6c4c4d-647b-4fc6-90cf-c043bc4277d9" providerId="ADAL" clId="{365F451C-55EC-4BD5-8EFE-B906173ADBC4}" dt="2021-06-23T05:27:47.163" v="3020" actId="122"/>
          <ac:spMkLst>
            <pc:docMk/>
            <pc:sldMk cId="765651721" sldId="799"/>
            <ac:spMk id="110" creationId="{3D9389AB-4472-4F76-90C5-2B3F8CCDA2A1}"/>
          </ac:spMkLst>
        </pc:spChg>
        <pc:spChg chg="mod">
          <ac:chgData name="#JESSICA KEE SI JIA#" userId="2c6c4c4d-647b-4fc6-90cf-c043bc4277d9" providerId="ADAL" clId="{365F451C-55EC-4BD5-8EFE-B906173ADBC4}" dt="2021-06-23T05:27:47.163" v="3020" actId="122"/>
          <ac:spMkLst>
            <pc:docMk/>
            <pc:sldMk cId="765651721" sldId="799"/>
            <ac:spMk id="111" creationId="{8774E575-3F7B-4774-843F-46660FEDEC36}"/>
          </ac:spMkLst>
        </pc:spChg>
        <pc:spChg chg="mod">
          <ac:chgData name="#JESSICA KEE SI JIA#" userId="2c6c4c4d-647b-4fc6-90cf-c043bc4277d9" providerId="ADAL" clId="{365F451C-55EC-4BD5-8EFE-B906173ADBC4}" dt="2021-06-23T05:27:47.163" v="3020" actId="122"/>
          <ac:spMkLst>
            <pc:docMk/>
            <pc:sldMk cId="765651721" sldId="799"/>
            <ac:spMk id="112" creationId="{AE1FDCDC-2F22-4903-9E77-C3ACF83201EC}"/>
          </ac:spMkLst>
        </pc:spChg>
        <pc:spChg chg="mod">
          <ac:chgData name="#JESSICA KEE SI JIA#" userId="2c6c4c4d-647b-4fc6-90cf-c043bc4277d9" providerId="ADAL" clId="{365F451C-55EC-4BD5-8EFE-B906173ADBC4}" dt="2021-06-23T05:27:47.163" v="3020" actId="122"/>
          <ac:spMkLst>
            <pc:docMk/>
            <pc:sldMk cId="765651721" sldId="799"/>
            <ac:spMk id="113" creationId="{4442598E-4B06-4A2A-95F9-17D9151B8EF3}"/>
          </ac:spMkLst>
        </pc:spChg>
        <pc:spChg chg="mod">
          <ac:chgData name="#JESSICA KEE SI JIA#" userId="2c6c4c4d-647b-4fc6-90cf-c043bc4277d9" providerId="ADAL" clId="{365F451C-55EC-4BD5-8EFE-B906173ADBC4}" dt="2021-06-23T05:27:47.163" v="3020" actId="122"/>
          <ac:spMkLst>
            <pc:docMk/>
            <pc:sldMk cId="765651721" sldId="799"/>
            <ac:spMk id="114" creationId="{6BA4B573-058E-46EE-B855-EA9E63FB91CF}"/>
          </ac:spMkLst>
        </pc:spChg>
        <pc:spChg chg="mod">
          <ac:chgData name="#JESSICA KEE SI JIA#" userId="2c6c4c4d-647b-4fc6-90cf-c043bc4277d9" providerId="ADAL" clId="{365F451C-55EC-4BD5-8EFE-B906173ADBC4}" dt="2021-06-23T05:25:21.604" v="2886"/>
          <ac:spMkLst>
            <pc:docMk/>
            <pc:sldMk cId="765651721" sldId="799"/>
            <ac:spMk id="116" creationId="{B6AF2911-79D3-493F-92B2-A4C4D51C04BF}"/>
          </ac:spMkLst>
        </pc:spChg>
        <pc:spChg chg="mod">
          <ac:chgData name="#JESSICA KEE SI JIA#" userId="2c6c4c4d-647b-4fc6-90cf-c043bc4277d9" providerId="ADAL" clId="{365F451C-55EC-4BD5-8EFE-B906173ADBC4}" dt="2021-06-23T05:25:21.604" v="2886"/>
          <ac:spMkLst>
            <pc:docMk/>
            <pc:sldMk cId="765651721" sldId="799"/>
            <ac:spMk id="117" creationId="{B30AC260-2ACF-47C4-9F76-13161634A638}"/>
          </ac:spMkLst>
        </pc:spChg>
        <pc:spChg chg="mod">
          <ac:chgData name="#JESSICA KEE SI JIA#" userId="2c6c4c4d-647b-4fc6-90cf-c043bc4277d9" providerId="ADAL" clId="{365F451C-55EC-4BD5-8EFE-B906173ADBC4}" dt="2021-06-23T05:25:21.604" v="2886"/>
          <ac:spMkLst>
            <pc:docMk/>
            <pc:sldMk cId="765651721" sldId="799"/>
            <ac:spMk id="118" creationId="{7A30A049-3456-4281-A4FB-3008B16F4AB2}"/>
          </ac:spMkLst>
        </pc:spChg>
        <pc:spChg chg="mod">
          <ac:chgData name="#JESSICA KEE SI JIA#" userId="2c6c4c4d-647b-4fc6-90cf-c043bc4277d9" providerId="ADAL" clId="{365F451C-55EC-4BD5-8EFE-B906173ADBC4}" dt="2021-06-23T05:25:36.249" v="2906" actId="1037"/>
          <ac:spMkLst>
            <pc:docMk/>
            <pc:sldMk cId="765651721" sldId="799"/>
            <ac:spMk id="119" creationId="{E835953E-2B7A-401C-B9EF-FD2C4F510B4E}"/>
          </ac:spMkLst>
        </pc:spChg>
        <pc:spChg chg="mod">
          <ac:chgData name="#JESSICA KEE SI JIA#" userId="2c6c4c4d-647b-4fc6-90cf-c043bc4277d9" providerId="ADAL" clId="{365F451C-55EC-4BD5-8EFE-B906173ADBC4}" dt="2021-06-23T05:25:36.249" v="2906" actId="1037"/>
          <ac:spMkLst>
            <pc:docMk/>
            <pc:sldMk cId="765651721" sldId="799"/>
            <ac:spMk id="120" creationId="{E4B79CF7-B649-4224-BA7A-56B5C6845271}"/>
          </ac:spMkLst>
        </pc:spChg>
        <pc:spChg chg="mod">
          <ac:chgData name="#JESSICA KEE SI JIA#" userId="2c6c4c4d-647b-4fc6-90cf-c043bc4277d9" providerId="ADAL" clId="{365F451C-55EC-4BD5-8EFE-B906173ADBC4}" dt="2021-06-23T05:25:36.249" v="2906" actId="1037"/>
          <ac:spMkLst>
            <pc:docMk/>
            <pc:sldMk cId="765651721" sldId="799"/>
            <ac:spMk id="121" creationId="{70C0B124-7E6B-4FF5-B795-181D576E8051}"/>
          </ac:spMkLst>
        </pc:spChg>
        <pc:grpChg chg="add mod">
          <ac:chgData name="#JESSICA KEE SI JIA#" userId="2c6c4c4d-647b-4fc6-90cf-c043bc4277d9" providerId="ADAL" clId="{365F451C-55EC-4BD5-8EFE-B906173ADBC4}" dt="2021-06-23T05:26:43.665" v="2949" actId="1076"/>
          <ac:grpSpMkLst>
            <pc:docMk/>
            <pc:sldMk cId="765651721" sldId="799"/>
            <ac:grpSpMk id="94" creationId="{8E6FFAFF-C3B1-4B47-B76A-0A261130DFC2}"/>
          </ac:grpSpMkLst>
        </pc:grpChg>
        <pc:grpChg chg="add mod">
          <ac:chgData name="#JESSICA KEE SI JIA#" userId="2c6c4c4d-647b-4fc6-90cf-c043bc4277d9" providerId="ADAL" clId="{365F451C-55EC-4BD5-8EFE-B906173ADBC4}" dt="2021-06-23T05:27:56.319" v="3021" actId="1076"/>
          <ac:grpSpMkLst>
            <pc:docMk/>
            <pc:sldMk cId="765651721" sldId="799"/>
            <ac:grpSpMk id="115" creationId="{7AFDFF2A-3394-4EB8-AB36-E965564C7C5D}"/>
          </ac:grpSpMkLst>
        </pc:grpChg>
        <pc:cxnChg chg="del mod">
          <ac:chgData name="#JESSICA KEE SI JIA#" userId="2c6c4c4d-647b-4fc6-90cf-c043bc4277d9" providerId="ADAL" clId="{365F451C-55EC-4BD5-8EFE-B906173ADBC4}" dt="2021-06-23T05:25:17.891" v="2884" actId="478"/>
          <ac:cxnSpMkLst>
            <pc:docMk/>
            <pc:sldMk cId="765651721" sldId="799"/>
            <ac:cxnSpMk id="69"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0"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1"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2"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3"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4"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5"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6"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7"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8"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79" creationId="{00000000-0000-0000-0000-000000000000}"/>
          </ac:cxnSpMkLst>
        </pc:cxnChg>
        <pc:cxnChg chg="del mod">
          <ac:chgData name="#JESSICA KEE SI JIA#" userId="2c6c4c4d-647b-4fc6-90cf-c043bc4277d9" providerId="ADAL" clId="{365F451C-55EC-4BD5-8EFE-B906173ADBC4}" dt="2021-06-23T05:25:17.891" v="2884" actId="478"/>
          <ac:cxnSpMkLst>
            <pc:docMk/>
            <pc:sldMk cId="765651721" sldId="799"/>
            <ac:cxnSpMk id="80" creationId="{00000000-0000-0000-0000-000000000000}"/>
          </ac:cxnSpMkLst>
        </pc:cxnChg>
        <pc:cxnChg chg="mod">
          <ac:chgData name="#JESSICA KEE SI JIA#" userId="2c6c4c4d-647b-4fc6-90cf-c043bc4277d9" providerId="ADAL" clId="{365F451C-55EC-4BD5-8EFE-B906173ADBC4}" dt="2021-06-23T05:25:21.604" v="2886"/>
          <ac:cxnSpMkLst>
            <pc:docMk/>
            <pc:sldMk cId="765651721" sldId="799"/>
            <ac:cxnSpMk id="102" creationId="{02369B3B-6804-46DE-9DF4-93241FFD61C7}"/>
          </ac:cxnSpMkLst>
        </pc:cxnChg>
        <pc:cxnChg chg="mod">
          <ac:chgData name="#JESSICA KEE SI JIA#" userId="2c6c4c4d-647b-4fc6-90cf-c043bc4277d9" providerId="ADAL" clId="{365F451C-55EC-4BD5-8EFE-B906173ADBC4}" dt="2021-06-23T05:25:21.604" v="2886"/>
          <ac:cxnSpMkLst>
            <pc:docMk/>
            <pc:sldMk cId="765651721" sldId="799"/>
            <ac:cxnSpMk id="103" creationId="{0354C19F-7C5B-4AF9-93A4-C6D14316D860}"/>
          </ac:cxnSpMkLst>
        </pc:cxnChg>
        <pc:cxnChg chg="mod">
          <ac:chgData name="#JESSICA KEE SI JIA#" userId="2c6c4c4d-647b-4fc6-90cf-c043bc4277d9" providerId="ADAL" clId="{365F451C-55EC-4BD5-8EFE-B906173ADBC4}" dt="2021-06-23T05:25:21.604" v="2886"/>
          <ac:cxnSpMkLst>
            <pc:docMk/>
            <pc:sldMk cId="765651721" sldId="799"/>
            <ac:cxnSpMk id="104" creationId="{59EE89BF-4B2D-4864-8DF5-DA5F5FC295BD}"/>
          </ac:cxnSpMkLst>
        </pc:cxnChg>
        <pc:cxnChg chg="mod">
          <ac:chgData name="#JESSICA KEE SI JIA#" userId="2c6c4c4d-647b-4fc6-90cf-c043bc4277d9" providerId="ADAL" clId="{365F451C-55EC-4BD5-8EFE-B906173ADBC4}" dt="2021-06-23T05:25:21.604" v="2886"/>
          <ac:cxnSpMkLst>
            <pc:docMk/>
            <pc:sldMk cId="765651721" sldId="799"/>
            <ac:cxnSpMk id="105" creationId="{5AD230D2-6E12-45E3-BCB2-318C985D28B0}"/>
          </ac:cxnSpMkLst>
        </pc:cxnChg>
        <pc:cxnChg chg="mod">
          <ac:chgData name="#JESSICA KEE SI JIA#" userId="2c6c4c4d-647b-4fc6-90cf-c043bc4277d9" providerId="ADAL" clId="{365F451C-55EC-4BD5-8EFE-B906173ADBC4}" dt="2021-06-23T05:25:21.604" v="2886"/>
          <ac:cxnSpMkLst>
            <pc:docMk/>
            <pc:sldMk cId="765651721" sldId="799"/>
            <ac:cxnSpMk id="106" creationId="{5E24B2E6-E9C1-481C-BF24-A0164D398731}"/>
          </ac:cxnSpMkLst>
        </pc:cxnChg>
        <pc:cxnChg chg="mod">
          <ac:chgData name="#JESSICA KEE SI JIA#" userId="2c6c4c4d-647b-4fc6-90cf-c043bc4277d9" providerId="ADAL" clId="{365F451C-55EC-4BD5-8EFE-B906173ADBC4}" dt="2021-06-23T05:25:21.604" v="2886"/>
          <ac:cxnSpMkLst>
            <pc:docMk/>
            <pc:sldMk cId="765651721" sldId="799"/>
            <ac:cxnSpMk id="107" creationId="{DFE68645-9F93-40AC-B29C-60AF180E90E2}"/>
          </ac:cxnSpMkLst>
        </pc:cxnChg>
      </pc:sldChg>
      <pc:sldChg chg="addSp delSp modSp new mod ord modTransition delAnim modAnim">
        <pc:chgData name="#JESSICA KEE SI JIA#" userId="2c6c4c4d-647b-4fc6-90cf-c043bc4277d9" providerId="ADAL" clId="{365F451C-55EC-4BD5-8EFE-B906173ADBC4}" dt="2021-06-23T06:24:57.416" v="3966"/>
        <pc:sldMkLst>
          <pc:docMk/>
          <pc:sldMk cId="404982167" sldId="800"/>
        </pc:sldMkLst>
        <pc:spChg chg="mod">
          <ac:chgData name="#JESSICA KEE SI JIA#" userId="2c6c4c4d-647b-4fc6-90cf-c043bc4277d9" providerId="ADAL" clId="{365F451C-55EC-4BD5-8EFE-B906173ADBC4}" dt="2021-06-23T05:30:24.491" v="3091" actId="20577"/>
          <ac:spMkLst>
            <pc:docMk/>
            <pc:sldMk cId="404982167" sldId="800"/>
            <ac:spMk id="2" creationId="{51A8B79D-2695-44D1-BE51-15AFFD6DA854}"/>
          </ac:spMkLst>
        </pc:spChg>
        <pc:spChg chg="add mod">
          <ac:chgData name="#JESSICA KEE SI JIA#" userId="2c6c4c4d-647b-4fc6-90cf-c043bc4277d9" providerId="ADAL" clId="{365F451C-55EC-4BD5-8EFE-B906173ADBC4}" dt="2021-06-23T05:52:18.836" v="3559" actId="1036"/>
          <ac:spMkLst>
            <pc:docMk/>
            <pc:sldMk cId="404982167" sldId="800"/>
            <ac:spMk id="3" creationId="{7754170F-42A2-48D3-AA7F-B2186776D8C2}"/>
          </ac:spMkLst>
        </pc:spChg>
        <pc:spChg chg="mod topLvl">
          <ac:chgData name="#JESSICA KEE SI JIA#" userId="2c6c4c4d-647b-4fc6-90cf-c043bc4277d9" providerId="ADAL" clId="{365F451C-55EC-4BD5-8EFE-B906173ADBC4}" dt="2021-06-23T05:34:01.249" v="3135" actId="165"/>
          <ac:spMkLst>
            <pc:docMk/>
            <pc:sldMk cId="404982167" sldId="800"/>
            <ac:spMk id="5" creationId="{924F78E8-E3FC-4C96-84FC-729FF56939AF}"/>
          </ac:spMkLst>
        </pc:spChg>
        <pc:spChg chg="mod topLvl">
          <ac:chgData name="#JESSICA KEE SI JIA#" userId="2c6c4c4d-647b-4fc6-90cf-c043bc4277d9" providerId="ADAL" clId="{365F451C-55EC-4BD5-8EFE-B906173ADBC4}" dt="2021-06-23T05:34:01.249" v="3135" actId="165"/>
          <ac:spMkLst>
            <pc:docMk/>
            <pc:sldMk cId="404982167" sldId="800"/>
            <ac:spMk id="6" creationId="{C277DFE3-C759-4347-9465-0EA3DACBA043}"/>
          </ac:spMkLst>
        </pc:spChg>
        <pc:spChg chg="mod topLvl">
          <ac:chgData name="#JESSICA KEE SI JIA#" userId="2c6c4c4d-647b-4fc6-90cf-c043bc4277d9" providerId="ADAL" clId="{365F451C-55EC-4BD5-8EFE-B906173ADBC4}" dt="2021-06-23T05:34:01.249" v="3135" actId="165"/>
          <ac:spMkLst>
            <pc:docMk/>
            <pc:sldMk cId="404982167" sldId="800"/>
            <ac:spMk id="7" creationId="{06A12DB4-E8CC-4FF9-9412-1C2EDD054045}"/>
          </ac:spMkLst>
        </pc:spChg>
        <pc:spChg chg="mod topLvl">
          <ac:chgData name="#JESSICA KEE SI JIA#" userId="2c6c4c4d-647b-4fc6-90cf-c043bc4277d9" providerId="ADAL" clId="{365F451C-55EC-4BD5-8EFE-B906173ADBC4}" dt="2021-06-23T05:34:01.249" v="3135" actId="165"/>
          <ac:spMkLst>
            <pc:docMk/>
            <pc:sldMk cId="404982167" sldId="800"/>
            <ac:spMk id="8" creationId="{6012B87B-B485-45CF-AAFC-0FCEE9A6F29B}"/>
          </ac:spMkLst>
        </pc:spChg>
        <pc:spChg chg="mod topLvl">
          <ac:chgData name="#JESSICA KEE SI JIA#" userId="2c6c4c4d-647b-4fc6-90cf-c043bc4277d9" providerId="ADAL" clId="{365F451C-55EC-4BD5-8EFE-B906173ADBC4}" dt="2021-06-23T05:34:01.249" v="3135" actId="165"/>
          <ac:spMkLst>
            <pc:docMk/>
            <pc:sldMk cId="404982167" sldId="800"/>
            <ac:spMk id="9" creationId="{6E840E97-8736-47FB-91AD-F98F5CDD26DC}"/>
          </ac:spMkLst>
        </pc:spChg>
        <pc:spChg chg="mod topLvl">
          <ac:chgData name="#JESSICA KEE SI JIA#" userId="2c6c4c4d-647b-4fc6-90cf-c043bc4277d9" providerId="ADAL" clId="{365F451C-55EC-4BD5-8EFE-B906173ADBC4}" dt="2021-06-23T05:34:01.249" v="3135" actId="165"/>
          <ac:spMkLst>
            <pc:docMk/>
            <pc:sldMk cId="404982167" sldId="800"/>
            <ac:spMk id="10" creationId="{5795659E-3F8E-492A-8360-DC8DA59051D7}"/>
          </ac:spMkLst>
        </pc:spChg>
        <pc:spChg chg="mod topLvl">
          <ac:chgData name="#JESSICA KEE SI JIA#" userId="2c6c4c4d-647b-4fc6-90cf-c043bc4277d9" providerId="ADAL" clId="{365F451C-55EC-4BD5-8EFE-B906173ADBC4}" dt="2021-06-23T05:34:01.249" v="3135" actId="165"/>
          <ac:spMkLst>
            <pc:docMk/>
            <pc:sldMk cId="404982167" sldId="800"/>
            <ac:spMk id="11" creationId="{144E24BD-318C-4BDC-A46F-B6474DB4B530}"/>
          </ac:spMkLst>
        </pc:spChg>
        <pc:spChg chg="del mod topLvl">
          <ac:chgData name="#JESSICA KEE SI JIA#" userId="2c6c4c4d-647b-4fc6-90cf-c043bc4277d9" providerId="ADAL" clId="{365F451C-55EC-4BD5-8EFE-B906173ADBC4}" dt="2021-06-23T05:31:19.209" v="3097" actId="478"/>
          <ac:spMkLst>
            <pc:docMk/>
            <pc:sldMk cId="404982167" sldId="800"/>
            <ac:spMk id="18" creationId="{3EE9DCE0-1B5A-492A-B1EE-9F314136621C}"/>
          </ac:spMkLst>
        </pc:spChg>
        <pc:spChg chg="del mod topLvl">
          <ac:chgData name="#JESSICA KEE SI JIA#" userId="2c6c4c4d-647b-4fc6-90cf-c043bc4277d9" providerId="ADAL" clId="{365F451C-55EC-4BD5-8EFE-B906173ADBC4}" dt="2021-06-23T05:31:19.209" v="3097" actId="478"/>
          <ac:spMkLst>
            <pc:docMk/>
            <pc:sldMk cId="404982167" sldId="800"/>
            <ac:spMk id="19" creationId="{2791756C-2360-4689-A886-DE0DEF55FE8F}"/>
          </ac:spMkLst>
        </pc:spChg>
        <pc:spChg chg="del mod topLvl">
          <ac:chgData name="#JESSICA KEE SI JIA#" userId="2c6c4c4d-647b-4fc6-90cf-c043bc4277d9" providerId="ADAL" clId="{365F451C-55EC-4BD5-8EFE-B906173ADBC4}" dt="2021-06-23T05:31:19.209" v="3097" actId="478"/>
          <ac:spMkLst>
            <pc:docMk/>
            <pc:sldMk cId="404982167" sldId="800"/>
            <ac:spMk id="20" creationId="{FC45D330-57C5-4181-BEF5-65BE1A027604}"/>
          </ac:spMkLst>
        </pc:spChg>
        <pc:spChg chg="del mod topLvl">
          <ac:chgData name="#JESSICA KEE SI JIA#" userId="2c6c4c4d-647b-4fc6-90cf-c043bc4277d9" providerId="ADAL" clId="{365F451C-55EC-4BD5-8EFE-B906173ADBC4}" dt="2021-06-23T05:31:19.209" v="3097" actId="478"/>
          <ac:spMkLst>
            <pc:docMk/>
            <pc:sldMk cId="404982167" sldId="800"/>
            <ac:spMk id="21" creationId="{A73AF28C-872A-4D0B-946B-BC43D7199B73}"/>
          </ac:spMkLst>
        </pc:spChg>
        <pc:spChg chg="del mod topLvl">
          <ac:chgData name="#JESSICA KEE SI JIA#" userId="2c6c4c4d-647b-4fc6-90cf-c043bc4277d9" providerId="ADAL" clId="{365F451C-55EC-4BD5-8EFE-B906173ADBC4}" dt="2021-06-23T05:31:19.209" v="3097" actId="478"/>
          <ac:spMkLst>
            <pc:docMk/>
            <pc:sldMk cId="404982167" sldId="800"/>
            <ac:spMk id="22" creationId="{95256517-73BE-40C7-B1DC-11E4B99CE1BC}"/>
          </ac:spMkLst>
        </pc:spChg>
        <pc:spChg chg="del mod topLvl">
          <ac:chgData name="#JESSICA KEE SI JIA#" userId="2c6c4c4d-647b-4fc6-90cf-c043bc4277d9" providerId="ADAL" clId="{365F451C-55EC-4BD5-8EFE-B906173ADBC4}" dt="2021-06-23T05:31:19.209" v="3097" actId="478"/>
          <ac:spMkLst>
            <pc:docMk/>
            <pc:sldMk cId="404982167" sldId="800"/>
            <ac:spMk id="23" creationId="{61F0163C-7E4C-444C-B637-5006785E78D1}"/>
          </ac:spMkLst>
        </pc:spChg>
        <pc:spChg chg="del mod topLvl">
          <ac:chgData name="#JESSICA KEE SI JIA#" userId="2c6c4c4d-647b-4fc6-90cf-c043bc4277d9" providerId="ADAL" clId="{365F451C-55EC-4BD5-8EFE-B906173ADBC4}" dt="2021-06-23T05:31:19.209" v="3097" actId="478"/>
          <ac:spMkLst>
            <pc:docMk/>
            <pc:sldMk cId="404982167" sldId="800"/>
            <ac:spMk id="24" creationId="{E751604A-8BC5-490C-AD00-03ACB46E284A}"/>
          </ac:spMkLst>
        </pc:spChg>
        <pc:spChg chg="add mod">
          <ac:chgData name="#JESSICA KEE SI JIA#" userId="2c6c4c4d-647b-4fc6-90cf-c043bc4277d9" providerId="ADAL" clId="{365F451C-55EC-4BD5-8EFE-B906173ADBC4}" dt="2021-06-23T05:52:18.836" v="3559" actId="1036"/>
          <ac:spMkLst>
            <pc:docMk/>
            <pc:sldMk cId="404982167" sldId="800"/>
            <ac:spMk id="30" creationId="{683BC800-4D00-4F9B-A122-384DCFA849BF}"/>
          </ac:spMkLst>
        </pc:spChg>
        <pc:spChg chg="add mod">
          <ac:chgData name="#JESSICA KEE SI JIA#" userId="2c6c4c4d-647b-4fc6-90cf-c043bc4277d9" providerId="ADAL" clId="{365F451C-55EC-4BD5-8EFE-B906173ADBC4}" dt="2021-06-23T05:52:18.836" v="3559" actId="1036"/>
          <ac:spMkLst>
            <pc:docMk/>
            <pc:sldMk cId="404982167" sldId="800"/>
            <ac:spMk id="35" creationId="{D6593527-9E27-4447-A641-D9081C2814B7}"/>
          </ac:spMkLst>
        </pc:spChg>
        <pc:spChg chg="add mod">
          <ac:chgData name="#JESSICA KEE SI JIA#" userId="2c6c4c4d-647b-4fc6-90cf-c043bc4277d9" providerId="ADAL" clId="{365F451C-55EC-4BD5-8EFE-B906173ADBC4}" dt="2021-06-23T05:52:18.836" v="3559" actId="1036"/>
          <ac:spMkLst>
            <pc:docMk/>
            <pc:sldMk cId="404982167" sldId="800"/>
            <ac:spMk id="38" creationId="{E3F76F60-6CF7-41EB-8390-0D715F22A4ED}"/>
          </ac:spMkLst>
        </pc:spChg>
        <pc:spChg chg="add mod">
          <ac:chgData name="#JESSICA KEE SI JIA#" userId="2c6c4c4d-647b-4fc6-90cf-c043bc4277d9" providerId="ADAL" clId="{365F451C-55EC-4BD5-8EFE-B906173ADBC4}" dt="2021-06-23T05:52:18.836" v="3559" actId="1036"/>
          <ac:spMkLst>
            <pc:docMk/>
            <pc:sldMk cId="404982167" sldId="800"/>
            <ac:spMk id="40" creationId="{0184AAFB-E530-42F2-A2A3-FC2B3C0BFD1D}"/>
          </ac:spMkLst>
        </pc:spChg>
        <pc:spChg chg="add mod">
          <ac:chgData name="#JESSICA KEE SI JIA#" userId="2c6c4c4d-647b-4fc6-90cf-c043bc4277d9" providerId="ADAL" clId="{365F451C-55EC-4BD5-8EFE-B906173ADBC4}" dt="2021-06-23T05:52:18.836" v="3559" actId="1036"/>
          <ac:spMkLst>
            <pc:docMk/>
            <pc:sldMk cId="404982167" sldId="800"/>
            <ac:spMk id="45" creationId="{F0228F05-F989-48E9-AB48-1B5DC961D25B}"/>
          </ac:spMkLst>
        </pc:spChg>
        <pc:spChg chg="add mod">
          <ac:chgData name="#JESSICA KEE SI JIA#" userId="2c6c4c4d-647b-4fc6-90cf-c043bc4277d9" providerId="ADAL" clId="{365F451C-55EC-4BD5-8EFE-B906173ADBC4}" dt="2021-06-23T05:52:18.836" v="3559" actId="1036"/>
          <ac:spMkLst>
            <pc:docMk/>
            <pc:sldMk cId="404982167" sldId="800"/>
            <ac:spMk id="50" creationId="{9F434028-1608-4650-B36B-ED1EBCA28DF5}"/>
          </ac:spMkLst>
        </pc:spChg>
        <pc:spChg chg="add mod">
          <ac:chgData name="#JESSICA KEE SI JIA#" userId="2c6c4c4d-647b-4fc6-90cf-c043bc4277d9" providerId="ADAL" clId="{365F451C-55EC-4BD5-8EFE-B906173ADBC4}" dt="2021-06-23T05:52:18.836" v="3559" actId="1036"/>
          <ac:spMkLst>
            <pc:docMk/>
            <pc:sldMk cId="404982167" sldId="800"/>
            <ac:spMk id="51" creationId="{47972F24-C738-4194-BBCF-35A4B90117C0}"/>
          </ac:spMkLst>
        </pc:spChg>
        <pc:spChg chg="add mod">
          <ac:chgData name="#JESSICA KEE SI JIA#" userId="2c6c4c4d-647b-4fc6-90cf-c043bc4277d9" providerId="ADAL" clId="{365F451C-55EC-4BD5-8EFE-B906173ADBC4}" dt="2021-06-23T05:52:18.836" v="3559" actId="1036"/>
          <ac:spMkLst>
            <pc:docMk/>
            <pc:sldMk cId="404982167" sldId="800"/>
            <ac:spMk id="52" creationId="{0E0F33DB-BF7A-4768-B770-8BB6C4E67ECE}"/>
          </ac:spMkLst>
        </pc:spChg>
        <pc:spChg chg="add mod">
          <ac:chgData name="#JESSICA KEE SI JIA#" userId="2c6c4c4d-647b-4fc6-90cf-c043bc4277d9" providerId="ADAL" clId="{365F451C-55EC-4BD5-8EFE-B906173ADBC4}" dt="2021-06-23T05:52:18.836" v="3559" actId="1036"/>
          <ac:spMkLst>
            <pc:docMk/>
            <pc:sldMk cId="404982167" sldId="800"/>
            <ac:spMk id="68" creationId="{407857D0-DCF4-4589-B184-7178C2BD007A}"/>
          </ac:spMkLst>
        </pc:spChg>
        <pc:spChg chg="add mod">
          <ac:chgData name="#JESSICA KEE SI JIA#" userId="2c6c4c4d-647b-4fc6-90cf-c043bc4277d9" providerId="ADAL" clId="{365F451C-55EC-4BD5-8EFE-B906173ADBC4}" dt="2021-06-23T05:53:39.464" v="3597" actId="1076"/>
          <ac:spMkLst>
            <pc:docMk/>
            <pc:sldMk cId="404982167" sldId="800"/>
            <ac:spMk id="69" creationId="{3F90BB53-BD36-4200-A86D-BFC4CDFCA62C}"/>
          </ac:spMkLst>
        </pc:spChg>
        <pc:spChg chg="add mod">
          <ac:chgData name="#JESSICA KEE SI JIA#" userId="2c6c4c4d-647b-4fc6-90cf-c043bc4277d9" providerId="ADAL" clId="{365F451C-55EC-4BD5-8EFE-B906173ADBC4}" dt="2021-06-23T05:53:00.964" v="3592" actId="1037"/>
          <ac:spMkLst>
            <pc:docMk/>
            <pc:sldMk cId="404982167" sldId="800"/>
            <ac:spMk id="70" creationId="{501F53BA-99BF-4BFB-8CD4-8D954C3FC6B0}"/>
          </ac:spMkLst>
        </pc:spChg>
        <pc:spChg chg="add mod">
          <ac:chgData name="#JESSICA KEE SI JIA#" userId="2c6c4c4d-647b-4fc6-90cf-c043bc4277d9" providerId="ADAL" clId="{365F451C-55EC-4BD5-8EFE-B906173ADBC4}" dt="2021-06-23T05:53:00.964" v="3592" actId="1037"/>
          <ac:spMkLst>
            <pc:docMk/>
            <pc:sldMk cId="404982167" sldId="800"/>
            <ac:spMk id="71" creationId="{88CE6DE2-E11D-4029-9180-F83BC2E06F32}"/>
          </ac:spMkLst>
        </pc:spChg>
        <pc:spChg chg="add mod">
          <ac:chgData name="#JESSICA KEE SI JIA#" userId="2c6c4c4d-647b-4fc6-90cf-c043bc4277d9" providerId="ADAL" clId="{365F451C-55EC-4BD5-8EFE-B906173ADBC4}" dt="2021-06-23T05:57:11.937" v="3635" actId="20577"/>
          <ac:spMkLst>
            <pc:docMk/>
            <pc:sldMk cId="404982167" sldId="800"/>
            <ac:spMk id="74" creationId="{64C37FB9-46B0-4696-90C0-97DD3021F778}"/>
          </ac:spMkLst>
        </pc:spChg>
        <pc:spChg chg="add mod">
          <ac:chgData name="#JESSICA KEE SI JIA#" userId="2c6c4c4d-647b-4fc6-90cf-c043bc4277d9" providerId="ADAL" clId="{365F451C-55EC-4BD5-8EFE-B906173ADBC4}" dt="2021-06-23T05:59:08.725" v="3656" actId="20577"/>
          <ac:spMkLst>
            <pc:docMk/>
            <pc:sldMk cId="404982167" sldId="800"/>
            <ac:spMk id="75" creationId="{2A02BC5C-CA1D-4929-BBE9-A780787D523A}"/>
          </ac:spMkLst>
        </pc:spChg>
        <pc:spChg chg="add mod">
          <ac:chgData name="#JESSICA KEE SI JIA#" userId="2c6c4c4d-647b-4fc6-90cf-c043bc4277d9" providerId="ADAL" clId="{365F451C-55EC-4BD5-8EFE-B906173ADBC4}" dt="2021-06-23T06:05:06.701" v="3715" actId="208"/>
          <ac:spMkLst>
            <pc:docMk/>
            <pc:sldMk cId="404982167" sldId="800"/>
            <ac:spMk id="80" creationId="{6D80AE90-DACC-4B5E-AF59-1B15D06E9F8A}"/>
          </ac:spMkLst>
        </pc:spChg>
        <pc:spChg chg="add mod">
          <ac:chgData name="#JESSICA KEE SI JIA#" userId="2c6c4c4d-647b-4fc6-90cf-c043bc4277d9" providerId="ADAL" clId="{365F451C-55EC-4BD5-8EFE-B906173ADBC4}" dt="2021-06-23T06:05:38.818" v="3718" actId="1076"/>
          <ac:spMkLst>
            <pc:docMk/>
            <pc:sldMk cId="404982167" sldId="800"/>
            <ac:spMk id="83" creationId="{C5144621-1F5C-43C8-B540-7BC679A49F34}"/>
          </ac:spMkLst>
        </pc:spChg>
        <pc:spChg chg="add mod">
          <ac:chgData name="#JESSICA KEE SI JIA#" userId="2c6c4c4d-647b-4fc6-90cf-c043bc4277d9" providerId="ADAL" clId="{365F451C-55EC-4BD5-8EFE-B906173ADBC4}" dt="2021-06-23T05:55:04.711" v="3617" actId="1076"/>
          <ac:spMkLst>
            <pc:docMk/>
            <pc:sldMk cId="404982167" sldId="800"/>
            <ac:spMk id="84" creationId="{4843CA2C-2A54-4FED-8013-CE4A72083017}"/>
          </ac:spMkLst>
        </pc:spChg>
        <pc:spChg chg="add mod">
          <ac:chgData name="#JESSICA KEE SI JIA#" userId="2c6c4c4d-647b-4fc6-90cf-c043bc4277d9" providerId="ADAL" clId="{365F451C-55EC-4BD5-8EFE-B906173ADBC4}" dt="2021-06-23T05:55:04.711" v="3617" actId="1076"/>
          <ac:spMkLst>
            <pc:docMk/>
            <pc:sldMk cId="404982167" sldId="800"/>
            <ac:spMk id="85" creationId="{2F67EDCE-4693-43A1-8F6F-2CAEE9D226A1}"/>
          </ac:spMkLst>
        </pc:spChg>
        <pc:spChg chg="add mod">
          <ac:chgData name="#JESSICA KEE SI JIA#" userId="2c6c4c4d-647b-4fc6-90cf-c043bc4277d9" providerId="ADAL" clId="{365F451C-55EC-4BD5-8EFE-B906173ADBC4}" dt="2021-06-23T06:05:38.818" v="3718" actId="1076"/>
          <ac:spMkLst>
            <pc:docMk/>
            <pc:sldMk cId="404982167" sldId="800"/>
            <ac:spMk id="86" creationId="{5AC253BB-A21A-4CED-9438-325A6B7628C6}"/>
          </ac:spMkLst>
        </pc:spChg>
        <pc:spChg chg="add mod">
          <ac:chgData name="#JESSICA KEE SI JIA#" userId="2c6c4c4d-647b-4fc6-90cf-c043bc4277d9" providerId="ADAL" clId="{365F451C-55EC-4BD5-8EFE-B906173ADBC4}" dt="2021-06-23T06:05:38.818" v="3718" actId="1076"/>
          <ac:spMkLst>
            <pc:docMk/>
            <pc:sldMk cId="404982167" sldId="800"/>
            <ac:spMk id="87" creationId="{1E2440DF-51E7-4C4C-A128-D4D2C9330D8E}"/>
          </ac:spMkLst>
        </pc:spChg>
        <pc:spChg chg="add mod">
          <ac:chgData name="#JESSICA KEE SI JIA#" userId="2c6c4c4d-647b-4fc6-90cf-c043bc4277d9" providerId="ADAL" clId="{365F451C-55EC-4BD5-8EFE-B906173ADBC4}" dt="2021-06-23T06:05:38.818" v="3718" actId="1076"/>
          <ac:spMkLst>
            <pc:docMk/>
            <pc:sldMk cId="404982167" sldId="800"/>
            <ac:spMk id="88" creationId="{701D0A54-0BB1-484C-AA5F-E5FC47C4571B}"/>
          </ac:spMkLst>
        </pc:spChg>
        <pc:spChg chg="add mod">
          <ac:chgData name="#JESSICA KEE SI JIA#" userId="2c6c4c4d-647b-4fc6-90cf-c043bc4277d9" providerId="ADAL" clId="{365F451C-55EC-4BD5-8EFE-B906173ADBC4}" dt="2021-06-23T05:56:30.475" v="3628" actId="1076"/>
          <ac:spMkLst>
            <pc:docMk/>
            <pc:sldMk cId="404982167" sldId="800"/>
            <ac:spMk id="89" creationId="{033F0C16-80D2-43F5-8963-6FE10A3FBD2F}"/>
          </ac:spMkLst>
        </pc:spChg>
        <pc:spChg chg="add mod">
          <ac:chgData name="#JESSICA KEE SI JIA#" userId="2c6c4c4d-647b-4fc6-90cf-c043bc4277d9" providerId="ADAL" clId="{365F451C-55EC-4BD5-8EFE-B906173ADBC4}" dt="2021-06-23T05:59:25.602" v="3661" actId="20577"/>
          <ac:spMkLst>
            <pc:docMk/>
            <pc:sldMk cId="404982167" sldId="800"/>
            <ac:spMk id="104" creationId="{2B1E1718-B1A9-4834-A6E7-8589298918C0}"/>
          </ac:spMkLst>
        </pc:spChg>
        <pc:spChg chg="add del mod">
          <ac:chgData name="#JESSICA KEE SI JIA#" userId="2c6c4c4d-647b-4fc6-90cf-c043bc4277d9" providerId="ADAL" clId="{365F451C-55EC-4BD5-8EFE-B906173ADBC4}" dt="2021-06-23T06:00:13.472" v="3670" actId="478"/>
          <ac:spMkLst>
            <pc:docMk/>
            <pc:sldMk cId="404982167" sldId="800"/>
            <ac:spMk id="105" creationId="{A0FFD028-2577-4228-AAA5-31507CAACD5A}"/>
          </ac:spMkLst>
        </pc:spChg>
        <pc:spChg chg="add del mod">
          <ac:chgData name="#JESSICA KEE SI JIA#" userId="2c6c4c4d-647b-4fc6-90cf-c043bc4277d9" providerId="ADAL" clId="{365F451C-55EC-4BD5-8EFE-B906173ADBC4}" dt="2021-06-23T06:00:13.472" v="3670" actId="478"/>
          <ac:spMkLst>
            <pc:docMk/>
            <pc:sldMk cId="404982167" sldId="800"/>
            <ac:spMk id="106" creationId="{20C8CBEF-0138-4879-841A-8F8FD7230126}"/>
          </ac:spMkLst>
        </pc:spChg>
        <pc:spChg chg="add del mod">
          <ac:chgData name="#JESSICA KEE SI JIA#" userId="2c6c4c4d-647b-4fc6-90cf-c043bc4277d9" providerId="ADAL" clId="{365F451C-55EC-4BD5-8EFE-B906173ADBC4}" dt="2021-06-23T06:00:13.472" v="3670" actId="478"/>
          <ac:spMkLst>
            <pc:docMk/>
            <pc:sldMk cId="404982167" sldId="800"/>
            <ac:spMk id="107" creationId="{A957F69F-77DB-4DC6-803E-C2F6E682B34A}"/>
          </ac:spMkLst>
        </pc:spChg>
        <pc:spChg chg="add del mod">
          <ac:chgData name="#JESSICA KEE SI JIA#" userId="2c6c4c4d-647b-4fc6-90cf-c043bc4277d9" providerId="ADAL" clId="{365F451C-55EC-4BD5-8EFE-B906173ADBC4}" dt="2021-06-23T06:00:13.472" v="3670" actId="478"/>
          <ac:spMkLst>
            <pc:docMk/>
            <pc:sldMk cId="404982167" sldId="800"/>
            <ac:spMk id="108" creationId="{29887B20-8C63-428A-8B24-5344D46E53F4}"/>
          </ac:spMkLst>
        </pc:spChg>
        <pc:spChg chg="add del mod">
          <ac:chgData name="#JESSICA KEE SI JIA#" userId="2c6c4c4d-647b-4fc6-90cf-c043bc4277d9" providerId="ADAL" clId="{365F451C-55EC-4BD5-8EFE-B906173ADBC4}" dt="2021-06-23T06:00:11.121" v="3669" actId="21"/>
          <ac:spMkLst>
            <pc:docMk/>
            <pc:sldMk cId="404982167" sldId="800"/>
            <ac:spMk id="109" creationId="{690B73B0-F7CE-4B5E-943A-4D3C0D398295}"/>
          </ac:spMkLst>
        </pc:spChg>
        <pc:spChg chg="add del mod">
          <ac:chgData name="#JESSICA KEE SI JIA#" userId="2c6c4c4d-647b-4fc6-90cf-c043bc4277d9" providerId="ADAL" clId="{365F451C-55EC-4BD5-8EFE-B906173ADBC4}" dt="2021-06-23T06:00:11.121" v="3669" actId="21"/>
          <ac:spMkLst>
            <pc:docMk/>
            <pc:sldMk cId="404982167" sldId="800"/>
            <ac:spMk id="110" creationId="{592CED40-4EC5-4BE2-B961-124C87B880FB}"/>
          </ac:spMkLst>
        </pc:spChg>
        <pc:spChg chg="add del mod">
          <ac:chgData name="#JESSICA KEE SI JIA#" userId="2c6c4c4d-647b-4fc6-90cf-c043bc4277d9" providerId="ADAL" clId="{365F451C-55EC-4BD5-8EFE-B906173ADBC4}" dt="2021-06-23T05:59:58.343" v="3666" actId="478"/>
          <ac:spMkLst>
            <pc:docMk/>
            <pc:sldMk cId="404982167" sldId="800"/>
            <ac:spMk id="111" creationId="{3841B1A2-F064-469B-83F7-76BAFD1B7C3D}"/>
          </ac:spMkLst>
        </pc:spChg>
        <pc:spChg chg="add del mod">
          <ac:chgData name="#JESSICA KEE SI JIA#" userId="2c6c4c4d-647b-4fc6-90cf-c043bc4277d9" providerId="ADAL" clId="{365F451C-55EC-4BD5-8EFE-B906173ADBC4}" dt="2021-06-23T05:59:58.343" v="3666" actId="478"/>
          <ac:spMkLst>
            <pc:docMk/>
            <pc:sldMk cId="404982167" sldId="800"/>
            <ac:spMk id="112" creationId="{AC8D17B7-A55F-4E0C-935B-8A0093157511}"/>
          </ac:spMkLst>
        </pc:spChg>
        <pc:spChg chg="add mod">
          <ac:chgData name="#JESSICA KEE SI JIA#" userId="2c6c4c4d-647b-4fc6-90cf-c043bc4277d9" providerId="ADAL" clId="{365F451C-55EC-4BD5-8EFE-B906173ADBC4}" dt="2021-06-23T06:00:23.215" v="3680" actId="1037"/>
          <ac:spMkLst>
            <pc:docMk/>
            <pc:sldMk cId="404982167" sldId="800"/>
            <ac:spMk id="113" creationId="{5BFE85CC-7C71-41CB-BB3B-DEB19DAF77B0}"/>
          </ac:spMkLst>
        </pc:spChg>
        <pc:spChg chg="add mod">
          <ac:chgData name="#JESSICA KEE SI JIA#" userId="2c6c4c4d-647b-4fc6-90cf-c043bc4277d9" providerId="ADAL" clId="{365F451C-55EC-4BD5-8EFE-B906173ADBC4}" dt="2021-06-23T06:00:27.327" v="3681" actId="20577"/>
          <ac:spMkLst>
            <pc:docMk/>
            <pc:sldMk cId="404982167" sldId="800"/>
            <ac:spMk id="114" creationId="{F4D0FB3D-7CC4-409D-862C-36A9E2CC439D}"/>
          </ac:spMkLst>
        </pc:spChg>
        <pc:spChg chg="add mod">
          <ac:chgData name="#JESSICA KEE SI JIA#" userId="2c6c4c4d-647b-4fc6-90cf-c043bc4277d9" providerId="ADAL" clId="{365F451C-55EC-4BD5-8EFE-B906173ADBC4}" dt="2021-06-23T06:00:56.454" v="3687" actId="1076"/>
          <ac:spMkLst>
            <pc:docMk/>
            <pc:sldMk cId="404982167" sldId="800"/>
            <ac:spMk id="115" creationId="{A98288E7-ADEB-4236-9593-3B52268599F9}"/>
          </ac:spMkLst>
        </pc:spChg>
        <pc:grpChg chg="add del mod">
          <ac:chgData name="#JESSICA KEE SI JIA#" userId="2c6c4c4d-647b-4fc6-90cf-c043bc4277d9" providerId="ADAL" clId="{365F451C-55EC-4BD5-8EFE-B906173ADBC4}" dt="2021-06-23T05:31:14.014" v="3096" actId="165"/>
          <ac:grpSpMkLst>
            <pc:docMk/>
            <pc:sldMk cId="404982167" sldId="800"/>
            <ac:grpSpMk id="4" creationId="{C8585E8D-C9B9-4AC5-8958-EBDA242CA270}"/>
          </ac:grpSpMkLst>
        </pc:grpChg>
        <pc:grpChg chg="add del mod">
          <ac:chgData name="#JESSICA KEE SI JIA#" userId="2c6c4c4d-647b-4fc6-90cf-c043bc4277d9" providerId="ADAL" clId="{365F451C-55EC-4BD5-8EFE-B906173ADBC4}" dt="2021-06-23T05:34:01.249" v="3135" actId="165"/>
          <ac:grpSpMkLst>
            <pc:docMk/>
            <pc:sldMk cId="404982167" sldId="800"/>
            <ac:grpSpMk id="25" creationId="{818C356B-B036-477E-920E-BFEEB14C860E}"/>
          </ac:grpSpMkLst>
        </pc:grpChg>
        <pc:cxnChg chg="mod topLvl">
          <ac:chgData name="#JESSICA KEE SI JIA#" userId="2c6c4c4d-647b-4fc6-90cf-c043bc4277d9" providerId="ADAL" clId="{365F451C-55EC-4BD5-8EFE-B906173ADBC4}" dt="2021-06-23T05:34:01.249" v="3135" actId="165"/>
          <ac:cxnSpMkLst>
            <pc:docMk/>
            <pc:sldMk cId="404982167" sldId="800"/>
            <ac:cxnSpMk id="12" creationId="{80E73609-6907-4D73-805D-FE9018369886}"/>
          </ac:cxnSpMkLst>
        </pc:cxnChg>
        <pc:cxnChg chg="mod topLvl">
          <ac:chgData name="#JESSICA KEE SI JIA#" userId="2c6c4c4d-647b-4fc6-90cf-c043bc4277d9" providerId="ADAL" clId="{365F451C-55EC-4BD5-8EFE-B906173ADBC4}" dt="2021-06-23T05:34:01.249" v="3135" actId="165"/>
          <ac:cxnSpMkLst>
            <pc:docMk/>
            <pc:sldMk cId="404982167" sldId="800"/>
            <ac:cxnSpMk id="13" creationId="{91E86330-D433-497F-BAA9-C8E2BE0ED289}"/>
          </ac:cxnSpMkLst>
        </pc:cxnChg>
        <pc:cxnChg chg="mod topLvl">
          <ac:chgData name="#JESSICA KEE SI JIA#" userId="2c6c4c4d-647b-4fc6-90cf-c043bc4277d9" providerId="ADAL" clId="{365F451C-55EC-4BD5-8EFE-B906173ADBC4}" dt="2021-06-23T05:34:01.249" v="3135" actId="165"/>
          <ac:cxnSpMkLst>
            <pc:docMk/>
            <pc:sldMk cId="404982167" sldId="800"/>
            <ac:cxnSpMk id="14" creationId="{125655C3-3724-4CB9-AA6E-066EEF982765}"/>
          </ac:cxnSpMkLst>
        </pc:cxnChg>
        <pc:cxnChg chg="mod topLvl">
          <ac:chgData name="#JESSICA KEE SI JIA#" userId="2c6c4c4d-647b-4fc6-90cf-c043bc4277d9" providerId="ADAL" clId="{365F451C-55EC-4BD5-8EFE-B906173ADBC4}" dt="2021-06-23T05:34:01.249" v="3135" actId="165"/>
          <ac:cxnSpMkLst>
            <pc:docMk/>
            <pc:sldMk cId="404982167" sldId="800"/>
            <ac:cxnSpMk id="15" creationId="{43A4ECA8-F604-4F55-97D0-17A24EE69215}"/>
          </ac:cxnSpMkLst>
        </pc:cxnChg>
        <pc:cxnChg chg="mod topLvl">
          <ac:chgData name="#JESSICA KEE SI JIA#" userId="2c6c4c4d-647b-4fc6-90cf-c043bc4277d9" providerId="ADAL" clId="{365F451C-55EC-4BD5-8EFE-B906173ADBC4}" dt="2021-06-23T05:34:01.249" v="3135" actId="165"/>
          <ac:cxnSpMkLst>
            <pc:docMk/>
            <pc:sldMk cId="404982167" sldId="800"/>
            <ac:cxnSpMk id="16" creationId="{45972F7D-F230-4F4C-8340-8C99543CAEBE}"/>
          </ac:cxnSpMkLst>
        </pc:cxnChg>
        <pc:cxnChg chg="mod topLvl">
          <ac:chgData name="#JESSICA KEE SI JIA#" userId="2c6c4c4d-647b-4fc6-90cf-c043bc4277d9" providerId="ADAL" clId="{365F451C-55EC-4BD5-8EFE-B906173ADBC4}" dt="2021-06-23T05:53:37.065" v="3596" actId="14100"/>
          <ac:cxnSpMkLst>
            <pc:docMk/>
            <pc:sldMk cId="404982167" sldId="800"/>
            <ac:cxnSpMk id="17" creationId="{4B72EFB9-323A-4431-974C-467E548C73FB}"/>
          </ac:cxnSpMkLst>
        </pc:cxnChg>
        <pc:cxnChg chg="add mod">
          <ac:chgData name="#JESSICA KEE SI JIA#" userId="2c6c4c4d-647b-4fc6-90cf-c043bc4277d9" providerId="ADAL" clId="{365F451C-55EC-4BD5-8EFE-B906173ADBC4}" dt="2021-06-23T05:52:18.836" v="3559" actId="1036"/>
          <ac:cxnSpMkLst>
            <pc:docMk/>
            <pc:sldMk cId="404982167" sldId="800"/>
            <ac:cxnSpMk id="27" creationId="{8CCF6C75-37ED-4D3F-8A6A-738CD81E9C0B}"/>
          </ac:cxnSpMkLst>
        </pc:cxnChg>
        <pc:cxnChg chg="add mod">
          <ac:chgData name="#JESSICA KEE SI JIA#" userId="2c6c4c4d-647b-4fc6-90cf-c043bc4277d9" providerId="ADAL" clId="{365F451C-55EC-4BD5-8EFE-B906173ADBC4}" dt="2021-06-23T05:52:18.836" v="3559" actId="1036"/>
          <ac:cxnSpMkLst>
            <pc:docMk/>
            <pc:sldMk cId="404982167" sldId="800"/>
            <ac:cxnSpMk id="31" creationId="{585B960B-4AB9-49ED-9A5C-EBA02D04E882}"/>
          </ac:cxnSpMkLst>
        </pc:cxnChg>
        <pc:cxnChg chg="add mod">
          <ac:chgData name="#JESSICA KEE SI JIA#" userId="2c6c4c4d-647b-4fc6-90cf-c043bc4277d9" providerId="ADAL" clId="{365F451C-55EC-4BD5-8EFE-B906173ADBC4}" dt="2021-06-23T05:52:18.836" v="3559" actId="1036"/>
          <ac:cxnSpMkLst>
            <pc:docMk/>
            <pc:sldMk cId="404982167" sldId="800"/>
            <ac:cxnSpMk id="32" creationId="{F62C0CF4-20F4-4261-B988-4A40AE19CB8F}"/>
          </ac:cxnSpMkLst>
        </pc:cxnChg>
        <pc:cxnChg chg="add mod">
          <ac:chgData name="#JESSICA KEE SI JIA#" userId="2c6c4c4d-647b-4fc6-90cf-c043bc4277d9" providerId="ADAL" clId="{365F451C-55EC-4BD5-8EFE-B906173ADBC4}" dt="2021-06-23T05:52:18.836" v="3559" actId="1036"/>
          <ac:cxnSpMkLst>
            <pc:docMk/>
            <pc:sldMk cId="404982167" sldId="800"/>
            <ac:cxnSpMk id="36" creationId="{6FF4AD05-C9FE-4039-B135-DFCF3827BFCA}"/>
          </ac:cxnSpMkLst>
        </pc:cxnChg>
        <pc:cxnChg chg="add mod">
          <ac:chgData name="#JESSICA KEE SI JIA#" userId="2c6c4c4d-647b-4fc6-90cf-c043bc4277d9" providerId="ADAL" clId="{365F451C-55EC-4BD5-8EFE-B906173ADBC4}" dt="2021-06-23T05:52:18.836" v="3559" actId="1036"/>
          <ac:cxnSpMkLst>
            <pc:docMk/>
            <pc:sldMk cId="404982167" sldId="800"/>
            <ac:cxnSpMk id="37" creationId="{58D7E1F4-2BD8-4214-87D5-7D2B993EEA87}"/>
          </ac:cxnSpMkLst>
        </pc:cxnChg>
        <pc:cxnChg chg="add mod">
          <ac:chgData name="#JESSICA KEE SI JIA#" userId="2c6c4c4d-647b-4fc6-90cf-c043bc4277d9" providerId="ADAL" clId="{365F451C-55EC-4BD5-8EFE-B906173ADBC4}" dt="2021-06-23T05:52:18.836" v="3559" actId="1036"/>
          <ac:cxnSpMkLst>
            <pc:docMk/>
            <pc:sldMk cId="404982167" sldId="800"/>
            <ac:cxnSpMk id="66" creationId="{7752EDCD-9788-4617-9447-DDDE58EF5C7B}"/>
          </ac:cxnSpMkLst>
        </pc:cxnChg>
        <pc:cxnChg chg="add mod">
          <ac:chgData name="#JESSICA KEE SI JIA#" userId="2c6c4c4d-647b-4fc6-90cf-c043bc4277d9" providerId="ADAL" clId="{365F451C-55EC-4BD5-8EFE-B906173ADBC4}" dt="2021-06-23T05:55:20.761" v="3619" actId="208"/>
          <ac:cxnSpMkLst>
            <pc:docMk/>
            <pc:sldMk cId="404982167" sldId="800"/>
            <ac:cxnSpMk id="81" creationId="{0C06FC2D-8EA1-48F4-8E99-69522FE63FF5}"/>
          </ac:cxnSpMkLst>
        </pc:cxnChg>
        <pc:cxnChg chg="add mod">
          <ac:chgData name="#JESSICA KEE SI JIA#" userId="2c6c4c4d-647b-4fc6-90cf-c043bc4277d9" providerId="ADAL" clId="{365F451C-55EC-4BD5-8EFE-B906173ADBC4}" dt="2021-06-23T06:04:34.594" v="3714" actId="14100"/>
          <ac:cxnSpMkLst>
            <pc:docMk/>
            <pc:sldMk cId="404982167" sldId="800"/>
            <ac:cxnSpMk id="82" creationId="{198C13A8-D23A-483B-B4F4-53B5662119B4}"/>
          </ac:cxnSpMkLst>
        </pc:cxnChg>
        <pc:cxnChg chg="add del mod">
          <ac:chgData name="#JESSICA KEE SI JIA#" userId="2c6c4c4d-647b-4fc6-90cf-c043bc4277d9" providerId="ADAL" clId="{365F451C-55EC-4BD5-8EFE-B906173ADBC4}" dt="2021-06-23T05:58:46.114" v="3649" actId="478"/>
          <ac:cxnSpMkLst>
            <pc:docMk/>
            <pc:sldMk cId="404982167" sldId="800"/>
            <ac:cxnSpMk id="100" creationId="{95D16654-FE6F-4337-A057-D13FBCF190D0}"/>
          </ac:cxnSpMkLst>
        </pc:cxnChg>
        <pc:cxnChg chg="add mod">
          <ac:chgData name="#JESSICA KEE SI JIA#" userId="2c6c4c4d-647b-4fc6-90cf-c043bc4277d9" providerId="ADAL" clId="{365F451C-55EC-4BD5-8EFE-B906173ADBC4}" dt="2021-06-23T05:59:00.772" v="3654" actId="14100"/>
          <ac:cxnSpMkLst>
            <pc:docMk/>
            <pc:sldMk cId="404982167" sldId="800"/>
            <ac:cxnSpMk id="101" creationId="{82FA86DF-4089-45B9-BA72-08ACBB5E5E85}"/>
          </ac:cxnSpMkLst>
        </pc:cxnChg>
      </pc:sldChg>
      <pc:sldChg chg="addSp delSp modSp add mod ord modTransition delAnim modAnim">
        <pc:chgData name="#JESSICA KEE SI JIA#" userId="2c6c4c4d-647b-4fc6-90cf-c043bc4277d9" providerId="ADAL" clId="{365F451C-55EC-4BD5-8EFE-B906173ADBC4}" dt="2021-06-23T06:24:57.416" v="3966"/>
        <pc:sldMkLst>
          <pc:docMk/>
          <pc:sldMk cId="2592234383" sldId="801"/>
        </pc:sldMkLst>
        <pc:spChg chg="mod">
          <ac:chgData name="#JESSICA KEE SI JIA#" userId="2c6c4c4d-647b-4fc6-90cf-c043bc4277d9" providerId="ADAL" clId="{365F451C-55EC-4BD5-8EFE-B906173ADBC4}" dt="2021-06-23T06:02:23.073" v="3696" actId="207"/>
          <ac:spMkLst>
            <pc:docMk/>
            <pc:sldMk cId="2592234383" sldId="801"/>
            <ac:spMk id="5" creationId="{924F78E8-E3FC-4C96-84FC-729FF56939AF}"/>
          </ac:spMkLst>
        </pc:spChg>
        <pc:spChg chg="mod">
          <ac:chgData name="#JESSICA KEE SI JIA#" userId="2c6c4c4d-647b-4fc6-90cf-c043bc4277d9" providerId="ADAL" clId="{365F451C-55EC-4BD5-8EFE-B906173ADBC4}" dt="2021-06-23T06:02:26.213" v="3697" actId="207"/>
          <ac:spMkLst>
            <pc:docMk/>
            <pc:sldMk cId="2592234383" sldId="801"/>
            <ac:spMk id="6" creationId="{C277DFE3-C759-4347-9465-0EA3DACBA043}"/>
          </ac:spMkLst>
        </pc:spChg>
        <pc:spChg chg="mod">
          <ac:chgData name="#JESSICA KEE SI JIA#" userId="2c6c4c4d-647b-4fc6-90cf-c043bc4277d9" providerId="ADAL" clId="{365F451C-55EC-4BD5-8EFE-B906173ADBC4}" dt="2021-06-23T06:02:29.286" v="3698" actId="207"/>
          <ac:spMkLst>
            <pc:docMk/>
            <pc:sldMk cId="2592234383" sldId="801"/>
            <ac:spMk id="8" creationId="{6012B87B-B485-45CF-AAFC-0FCEE9A6F29B}"/>
          </ac:spMkLst>
        </pc:spChg>
        <pc:spChg chg="mod">
          <ac:chgData name="#JESSICA KEE SI JIA#" userId="2c6c4c4d-647b-4fc6-90cf-c043bc4277d9" providerId="ADAL" clId="{365F451C-55EC-4BD5-8EFE-B906173ADBC4}" dt="2021-06-23T06:02:32.002" v="3699" actId="207"/>
          <ac:spMkLst>
            <pc:docMk/>
            <pc:sldMk cId="2592234383" sldId="801"/>
            <ac:spMk id="9" creationId="{6E840E97-8736-47FB-91AD-F98F5CDD26DC}"/>
          </ac:spMkLst>
        </pc:spChg>
        <pc:spChg chg="mod">
          <ac:chgData name="#JESSICA KEE SI JIA#" userId="2c6c4c4d-647b-4fc6-90cf-c043bc4277d9" providerId="ADAL" clId="{365F451C-55EC-4BD5-8EFE-B906173ADBC4}" dt="2021-06-23T06:07:02.719" v="3737" actId="207"/>
          <ac:spMkLst>
            <pc:docMk/>
            <pc:sldMk cId="2592234383" sldId="801"/>
            <ac:spMk id="30" creationId="{683BC800-4D00-4F9B-A122-384DCFA849BF}"/>
          </ac:spMkLst>
        </pc:spChg>
        <pc:spChg chg="del">
          <ac:chgData name="#JESSICA KEE SI JIA#" userId="2c6c4c4d-647b-4fc6-90cf-c043bc4277d9" providerId="ADAL" clId="{365F451C-55EC-4BD5-8EFE-B906173ADBC4}" dt="2021-06-23T06:06:08.051" v="3723" actId="478"/>
          <ac:spMkLst>
            <pc:docMk/>
            <pc:sldMk cId="2592234383" sldId="801"/>
            <ac:spMk id="35" creationId="{D6593527-9E27-4447-A641-D9081C2814B7}"/>
          </ac:spMkLst>
        </pc:spChg>
        <pc:spChg chg="del">
          <ac:chgData name="#JESSICA KEE SI JIA#" userId="2c6c4c4d-647b-4fc6-90cf-c043bc4277d9" providerId="ADAL" clId="{365F451C-55EC-4BD5-8EFE-B906173ADBC4}" dt="2021-06-23T06:06:05.620" v="3722" actId="478"/>
          <ac:spMkLst>
            <pc:docMk/>
            <pc:sldMk cId="2592234383" sldId="801"/>
            <ac:spMk id="38" creationId="{E3F76F60-6CF7-41EB-8390-0D715F22A4ED}"/>
          </ac:spMkLst>
        </pc:spChg>
        <pc:spChg chg="del">
          <ac:chgData name="#JESSICA KEE SI JIA#" userId="2c6c4c4d-647b-4fc6-90cf-c043bc4277d9" providerId="ADAL" clId="{365F451C-55EC-4BD5-8EFE-B906173ADBC4}" dt="2021-06-23T06:10:27.295" v="3758" actId="478"/>
          <ac:spMkLst>
            <pc:docMk/>
            <pc:sldMk cId="2592234383" sldId="801"/>
            <ac:spMk id="40" creationId="{0184AAFB-E530-42F2-A2A3-FC2B3C0BFD1D}"/>
          </ac:spMkLst>
        </pc:spChg>
        <pc:spChg chg="del">
          <ac:chgData name="#JESSICA KEE SI JIA#" userId="2c6c4c4d-647b-4fc6-90cf-c043bc4277d9" providerId="ADAL" clId="{365F451C-55EC-4BD5-8EFE-B906173ADBC4}" dt="2021-06-23T06:10:23.095" v="3757" actId="478"/>
          <ac:spMkLst>
            <pc:docMk/>
            <pc:sldMk cId="2592234383" sldId="801"/>
            <ac:spMk id="45" creationId="{F0228F05-F989-48E9-AB48-1B5DC961D25B}"/>
          </ac:spMkLst>
        </pc:spChg>
        <pc:spChg chg="del">
          <ac:chgData name="#JESSICA KEE SI JIA#" userId="2c6c4c4d-647b-4fc6-90cf-c043bc4277d9" providerId="ADAL" clId="{365F451C-55EC-4BD5-8EFE-B906173ADBC4}" dt="2021-06-23T06:06:05.620" v="3722" actId="478"/>
          <ac:spMkLst>
            <pc:docMk/>
            <pc:sldMk cId="2592234383" sldId="801"/>
            <ac:spMk id="50" creationId="{9F434028-1608-4650-B36B-ED1EBCA28DF5}"/>
          </ac:spMkLst>
        </pc:spChg>
        <pc:spChg chg="del">
          <ac:chgData name="#JESSICA KEE SI JIA#" userId="2c6c4c4d-647b-4fc6-90cf-c043bc4277d9" providerId="ADAL" clId="{365F451C-55EC-4BD5-8EFE-B906173ADBC4}" dt="2021-06-23T06:06:05.620" v="3722" actId="478"/>
          <ac:spMkLst>
            <pc:docMk/>
            <pc:sldMk cId="2592234383" sldId="801"/>
            <ac:spMk id="51" creationId="{47972F24-C738-4194-BBCF-35A4B90117C0}"/>
          </ac:spMkLst>
        </pc:spChg>
        <pc:spChg chg="del">
          <ac:chgData name="#JESSICA KEE SI JIA#" userId="2c6c4c4d-647b-4fc6-90cf-c043bc4277d9" providerId="ADAL" clId="{365F451C-55EC-4BD5-8EFE-B906173ADBC4}" dt="2021-06-23T06:06:05.620" v="3722" actId="478"/>
          <ac:spMkLst>
            <pc:docMk/>
            <pc:sldMk cId="2592234383" sldId="801"/>
            <ac:spMk id="52" creationId="{0E0F33DB-BF7A-4768-B770-8BB6C4E67ECE}"/>
          </ac:spMkLst>
        </pc:spChg>
        <pc:spChg chg="add mod">
          <ac:chgData name="#JESSICA KEE SI JIA#" userId="2c6c4c4d-647b-4fc6-90cf-c043bc4277d9" providerId="ADAL" clId="{365F451C-55EC-4BD5-8EFE-B906173ADBC4}" dt="2021-06-23T06:06:51.673" v="3735" actId="20577"/>
          <ac:spMkLst>
            <pc:docMk/>
            <pc:sldMk cId="2592234383" sldId="801"/>
            <ac:spMk id="57" creationId="{0BC96958-FF0E-4AFA-B9DA-6F26E66C1146}"/>
          </ac:spMkLst>
        </pc:spChg>
        <pc:spChg chg="add mod">
          <ac:chgData name="#JESSICA KEE SI JIA#" userId="2c6c4c4d-647b-4fc6-90cf-c043bc4277d9" providerId="ADAL" clId="{365F451C-55EC-4BD5-8EFE-B906173ADBC4}" dt="2021-06-23T06:12:41.054" v="3849" actId="207"/>
          <ac:spMkLst>
            <pc:docMk/>
            <pc:sldMk cId="2592234383" sldId="801"/>
            <ac:spMk id="58" creationId="{257AF1F2-F81E-4E47-B779-1B00BE78EE33}"/>
          </ac:spMkLst>
        </pc:spChg>
        <pc:spChg chg="add mod">
          <ac:chgData name="#JESSICA KEE SI JIA#" userId="2c6c4c4d-647b-4fc6-90cf-c043bc4277d9" providerId="ADAL" clId="{365F451C-55EC-4BD5-8EFE-B906173ADBC4}" dt="2021-06-23T06:11:16.669" v="3820" actId="1038"/>
          <ac:spMkLst>
            <pc:docMk/>
            <pc:sldMk cId="2592234383" sldId="801"/>
            <ac:spMk id="59" creationId="{E4DB42CC-CE23-482A-8A1F-CB6920A797DC}"/>
          </ac:spMkLst>
        </pc:spChg>
        <pc:spChg chg="add del mod">
          <ac:chgData name="#JESSICA KEE SI JIA#" userId="2c6c4c4d-647b-4fc6-90cf-c043bc4277d9" providerId="ADAL" clId="{365F451C-55EC-4BD5-8EFE-B906173ADBC4}" dt="2021-06-23T06:11:02.530" v="3762" actId="478"/>
          <ac:spMkLst>
            <pc:docMk/>
            <pc:sldMk cId="2592234383" sldId="801"/>
            <ac:spMk id="60" creationId="{63CE0D0F-A0B1-4009-B19B-7AD7B52109B9}"/>
          </ac:spMkLst>
        </pc:spChg>
        <pc:spChg chg="add mod">
          <ac:chgData name="#JESSICA KEE SI JIA#" userId="2c6c4c4d-647b-4fc6-90cf-c043bc4277d9" providerId="ADAL" clId="{365F451C-55EC-4BD5-8EFE-B906173ADBC4}" dt="2021-06-23T06:11:16.669" v="3820" actId="1038"/>
          <ac:spMkLst>
            <pc:docMk/>
            <pc:sldMk cId="2592234383" sldId="801"/>
            <ac:spMk id="61" creationId="{D83BF8D7-3183-40C6-B137-57B17D5B1731}"/>
          </ac:spMkLst>
        </pc:spChg>
        <pc:spChg chg="add mod">
          <ac:chgData name="#JESSICA KEE SI JIA#" userId="2c6c4c4d-647b-4fc6-90cf-c043bc4277d9" providerId="ADAL" clId="{365F451C-55EC-4BD5-8EFE-B906173ADBC4}" dt="2021-06-23T06:11:16.669" v="3820" actId="1038"/>
          <ac:spMkLst>
            <pc:docMk/>
            <pc:sldMk cId="2592234383" sldId="801"/>
            <ac:spMk id="62" creationId="{C977812F-BE84-4371-B0CE-F4211522FA8B}"/>
          </ac:spMkLst>
        </pc:spChg>
        <pc:spChg chg="add mod">
          <ac:chgData name="#JESSICA KEE SI JIA#" userId="2c6c4c4d-647b-4fc6-90cf-c043bc4277d9" providerId="ADAL" clId="{365F451C-55EC-4BD5-8EFE-B906173ADBC4}" dt="2021-06-23T06:11:16.669" v="3820" actId="1038"/>
          <ac:spMkLst>
            <pc:docMk/>
            <pc:sldMk cId="2592234383" sldId="801"/>
            <ac:spMk id="63" creationId="{99AEFA3A-2B7A-4105-9B0A-2173BA5E1950}"/>
          </ac:spMkLst>
        </pc:spChg>
        <pc:spChg chg="mod">
          <ac:chgData name="#JESSICA KEE SI JIA#" userId="2c6c4c4d-647b-4fc6-90cf-c043bc4277d9" providerId="ADAL" clId="{365F451C-55EC-4BD5-8EFE-B906173ADBC4}" dt="2021-06-23T06:17:11.177" v="3903" actId="20577"/>
          <ac:spMkLst>
            <pc:docMk/>
            <pc:sldMk cId="2592234383" sldId="801"/>
            <ac:spMk id="68" creationId="{407857D0-DCF4-4589-B184-7178C2BD007A}"/>
          </ac:spMkLst>
        </pc:spChg>
        <pc:spChg chg="mod">
          <ac:chgData name="#JESSICA KEE SI JIA#" userId="2c6c4c4d-647b-4fc6-90cf-c043bc4277d9" providerId="ADAL" clId="{365F451C-55EC-4BD5-8EFE-B906173ADBC4}" dt="2021-06-23T06:21:31.943" v="3938" actId="1076"/>
          <ac:spMkLst>
            <pc:docMk/>
            <pc:sldMk cId="2592234383" sldId="801"/>
            <ac:spMk id="70" creationId="{501F53BA-99BF-4BFB-8CD4-8D954C3FC6B0}"/>
          </ac:spMkLst>
        </pc:spChg>
        <pc:spChg chg="mod">
          <ac:chgData name="#JESSICA KEE SI JIA#" userId="2c6c4c4d-647b-4fc6-90cf-c043bc4277d9" providerId="ADAL" clId="{365F451C-55EC-4BD5-8EFE-B906173ADBC4}" dt="2021-06-23T06:09:36.230" v="3750" actId="20577"/>
          <ac:spMkLst>
            <pc:docMk/>
            <pc:sldMk cId="2592234383" sldId="801"/>
            <ac:spMk id="71" creationId="{88CE6DE2-E11D-4029-9180-F83BC2E06F32}"/>
          </ac:spMkLst>
        </pc:spChg>
        <pc:spChg chg="add mod">
          <ac:chgData name="#JESSICA KEE SI JIA#" userId="2c6c4c4d-647b-4fc6-90cf-c043bc4277d9" providerId="ADAL" clId="{365F451C-55EC-4BD5-8EFE-B906173ADBC4}" dt="2021-06-23T06:13:47.270" v="3860" actId="20577"/>
          <ac:spMkLst>
            <pc:docMk/>
            <pc:sldMk cId="2592234383" sldId="801"/>
            <ac:spMk id="72" creationId="{D3EF3845-AD84-4BB6-8D9E-3165E570229A}"/>
          </ac:spMkLst>
        </pc:spChg>
        <pc:spChg chg="add del mod">
          <ac:chgData name="#JESSICA KEE SI JIA#" userId="2c6c4c4d-647b-4fc6-90cf-c043bc4277d9" providerId="ADAL" clId="{365F451C-55EC-4BD5-8EFE-B906173ADBC4}" dt="2021-06-23T06:14:02.691" v="3867"/>
          <ac:spMkLst>
            <pc:docMk/>
            <pc:sldMk cId="2592234383" sldId="801"/>
            <ac:spMk id="73" creationId="{54B18010-F5E9-43FE-ADFD-37A7D002B4F8}"/>
          </ac:spMkLst>
        </pc:spChg>
        <pc:spChg chg="mod">
          <ac:chgData name="#JESSICA KEE SI JIA#" userId="2c6c4c4d-647b-4fc6-90cf-c043bc4277d9" providerId="ADAL" clId="{365F451C-55EC-4BD5-8EFE-B906173ADBC4}" dt="2021-06-23T06:20:04.406" v="3922" actId="20577"/>
          <ac:spMkLst>
            <pc:docMk/>
            <pc:sldMk cId="2592234383" sldId="801"/>
            <ac:spMk id="74" creationId="{64C37FB9-46B0-4696-90C0-97DD3021F778}"/>
          </ac:spMkLst>
        </pc:spChg>
        <pc:spChg chg="mod">
          <ac:chgData name="#JESSICA KEE SI JIA#" userId="2c6c4c4d-647b-4fc6-90cf-c043bc4277d9" providerId="ADAL" clId="{365F451C-55EC-4BD5-8EFE-B906173ADBC4}" dt="2021-06-23T06:20:08.084" v="3924" actId="20577"/>
          <ac:spMkLst>
            <pc:docMk/>
            <pc:sldMk cId="2592234383" sldId="801"/>
            <ac:spMk id="75" creationId="{2A02BC5C-CA1D-4929-BBE9-A780787D523A}"/>
          </ac:spMkLst>
        </pc:spChg>
        <pc:spChg chg="add mod">
          <ac:chgData name="#JESSICA KEE SI JIA#" userId="2c6c4c4d-647b-4fc6-90cf-c043bc4277d9" providerId="ADAL" clId="{365F451C-55EC-4BD5-8EFE-B906173ADBC4}" dt="2021-06-23T06:14:12.406" v="3874" actId="20577"/>
          <ac:spMkLst>
            <pc:docMk/>
            <pc:sldMk cId="2592234383" sldId="801"/>
            <ac:spMk id="76" creationId="{9BCA5A35-104E-4668-8CB3-C77BF495FD79}"/>
          </ac:spMkLst>
        </pc:spChg>
        <pc:spChg chg="add mod">
          <ac:chgData name="#JESSICA KEE SI JIA#" userId="2c6c4c4d-647b-4fc6-90cf-c043bc4277d9" providerId="ADAL" clId="{365F451C-55EC-4BD5-8EFE-B906173ADBC4}" dt="2021-06-23T06:15:17.462" v="3892" actId="20577"/>
          <ac:spMkLst>
            <pc:docMk/>
            <pc:sldMk cId="2592234383" sldId="801"/>
            <ac:spMk id="78" creationId="{F691C385-F173-486F-B463-DC179402BE15}"/>
          </ac:spMkLst>
        </pc:spChg>
        <pc:spChg chg="add mod">
          <ac:chgData name="#JESSICA KEE SI JIA#" userId="2c6c4c4d-647b-4fc6-90cf-c043bc4277d9" providerId="ADAL" clId="{365F451C-55EC-4BD5-8EFE-B906173ADBC4}" dt="2021-06-23T06:17:46.177" v="3909" actId="1076"/>
          <ac:spMkLst>
            <pc:docMk/>
            <pc:sldMk cId="2592234383" sldId="801"/>
            <ac:spMk id="79" creationId="{FB9829E2-E166-44B9-96FF-E39E314F1B1B}"/>
          </ac:spMkLst>
        </pc:spChg>
        <pc:spChg chg="mod">
          <ac:chgData name="#JESSICA KEE SI JIA#" userId="2c6c4c4d-647b-4fc6-90cf-c043bc4277d9" providerId="ADAL" clId="{365F451C-55EC-4BD5-8EFE-B906173ADBC4}" dt="2021-06-23T06:07:18.918" v="3738" actId="207"/>
          <ac:spMkLst>
            <pc:docMk/>
            <pc:sldMk cId="2592234383" sldId="801"/>
            <ac:spMk id="80" creationId="{6D80AE90-DACC-4B5E-AF59-1B15D06E9F8A}"/>
          </ac:spMkLst>
        </pc:spChg>
        <pc:spChg chg="mod">
          <ac:chgData name="#JESSICA KEE SI JIA#" userId="2c6c4c4d-647b-4fc6-90cf-c043bc4277d9" providerId="ADAL" clId="{365F451C-55EC-4BD5-8EFE-B906173ADBC4}" dt="2021-06-23T06:06:38.441" v="3729" actId="1076"/>
          <ac:spMkLst>
            <pc:docMk/>
            <pc:sldMk cId="2592234383" sldId="801"/>
            <ac:spMk id="83" creationId="{C5144621-1F5C-43C8-B540-7BC679A49F34}"/>
          </ac:spMkLst>
        </pc:spChg>
        <pc:spChg chg="del">
          <ac:chgData name="#JESSICA KEE SI JIA#" userId="2c6c4c4d-647b-4fc6-90cf-c043bc4277d9" providerId="ADAL" clId="{365F451C-55EC-4BD5-8EFE-B906173ADBC4}" dt="2021-06-23T06:10:20.500" v="3756" actId="478"/>
          <ac:spMkLst>
            <pc:docMk/>
            <pc:sldMk cId="2592234383" sldId="801"/>
            <ac:spMk id="84" creationId="{4843CA2C-2A54-4FED-8013-CE4A72083017}"/>
          </ac:spMkLst>
        </pc:spChg>
        <pc:spChg chg="mod">
          <ac:chgData name="#JESSICA KEE SI JIA#" userId="2c6c4c4d-647b-4fc6-90cf-c043bc4277d9" providerId="ADAL" clId="{365F451C-55EC-4BD5-8EFE-B906173ADBC4}" dt="2021-06-23T06:10:31.584" v="3759" actId="14100"/>
          <ac:spMkLst>
            <pc:docMk/>
            <pc:sldMk cId="2592234383" sldId="801"/>
            <ac:spMk id="85" creationId="{2F67EDCE-4693-43A1-8F6F-2CAEE9D226A1}"/>
          </ac:spMkLst>
        </pc:spChg>
        <pc:spChg chg="mod">
          <ac:chgData name="#JESSICA KEE SI JIA#" userId="2c6c4c4d-647b-4fc6-90cf-c043bc4277d9" providerId="ADAL" clId="{365F451C-55EC-4BD5-8EFE-B906173ADBC4}" dt="2021-06-23T06:15:51.407" v="3896" actId="20577"/>
          <ac:spMkLst>
            <pc:docMk/>
            <pc:sldMk cId="2592234383" sldId="801"/>
            <ac:spMk id="86" creationId="{5AC253BB-A21A-4CED-9438-325A6B7628C6}"/>
          </ac:spMkLst>
        </pc:spChg>
        <pc:spChg chg="mod">
          <ac:chgData name="#JESSICA KEE SI JIA#" userId="2c6c4c4d-647b-4fc6-90cf-c043bc4277d9" providerId="ADAL" clId="{365F451C-55EC-4BD5-8EFE-B906173ADBC4}" dt="2021-06-23T06:06:38.441" v="3729" actId="1076"/>
          <ac:spMkLst>
            <pc:docMk/>
            <pc:sldMk cId="2592234383" sldId="801"/>
            <ac:spMk id="87" creationId="{1E2440DF-51E7-4C4C-A128-D4D2C9330D8E}"/>
          </ac:spMkLst>
        </pc:spChg>
        <pc:spChg chg="mod">
          <ac:chgData name="#JESSICA KEE SI JIA#" userId="2c6c4c4d-647b-4fc6-90cf-c043bc4277d9" providerId="ADAL" clId="{365F451C-55EC-4BD5-8EFE-B906173ADBC4}" dt="2021-06-23T06:17:06.152" v="3901" actId="20577"/>
          <ac:spMkLst>
            <pc:docMk/>
            <pc:sldMk cId="2592234383" sldId="801"/>
            <ac:spMk id="88" creationId="{701D0A54-0BB1-484C-AA5F-E5FC47C4571B}"/>
          </ac:spMkLst>
        </pc:spChg>
        <pc:spChg chg="add mod">
          <ac:chgData name="#JESSICA KEE SI JIA#" userId="2c6c4c4d-647b-4fc6-90cf-c043bc4277d9" providerId="ADAL" clId="{365F451C-55EC-4BD5-8EFE-B906173ADBC4}" dt="2021-06-23T06:20:23.501" v="3928" actId="20577"/>
          <ac:spMkLst>
            <pc:docMk/>
            <pc:sldMk cId="2592234383" sldId="801"/>
            <ac:spMk id="90" creationId="{19D8BB40-95D3-47CE-B772-793E1E115A0D}"/>
          </ac:spMkLst>
        </pc:spChg>
        <pc:spChg chg="add mod">
          <ac:chgData name="#JESSICA KEE SI JIA#" userId="2c6c4c4d-647b-4fc6-90cf-c043bc4277d9" providerId="ADAL" clId="{365F451C-55EC-4BD5-8EFE-B906173ADBC4}" dt="2021-06-23T06:21:22.381" v="3935" actId="1076"/>
          <ac:spMkLst>
            <pc:docMk/>
            <pc:sldMk cId="2592234383" sldId="801"/>
            <ac:spMk id="91" creationId="{5C7EB130-6621-4C07-AF30-8BDB7D176770}"/>
          </ac:spMkLst>
        </pc:spChg>
        <pc:spChg chg="add del mod">
          <ac:chgData name="#JESSICA KEE SI JIA#" userId="2c6c4c4d-647b-4fc6-90cf-c043bc4277d9" providerId="ADAL" clId="{365F451C-55EC-4BD5-8EFE-B906173ADBC4}" dt="2021-06-23T06:21:32.737" v="3939"/>
          <ac:spMkLst>
            <pc:docMk/>
            <pc:sldMk cId="2592234383" sldId="801"/>
            <ac:spMk id="92" creationId="{2CA000D1-165C-45AB-9C9A-BA6AB874AB9C}"/>
          </ac:spMkLst>
        </pc:spChg>
        <pc:spChg chg="add del mod">
          <ac:chgData name="#JESSICA KEE SI JIA#" userId="2c6c4c4d-647b-4fc6-90cf-c043bc4277d9" providerId="ADAL" clId="{365F451C-55EC-4BD5-8EFE-B906173ADBC4}" dt="2021-06-23T06:21:32.737" v="3939"/>
          <ac:spMkLst>
            <pc:docMk/>
            <pc:sldMk cId="2592234383" sldId="801"/>
            <ac:spMk id="93" creationId="{B3982D51-8693-43E4-B7FD-0711A0C6D378}"/>
          </ac:spMkLst>
        </pc:spChg>
        <pc:spChg chg="add mod">
          <ac:chgData name="#JESSICA KEE SI JIA#" userId="2c6c4c4d-647b-4fc6-90cf-c043bc4277d9" providerId="ADAL" clId="{365F451C-55EC-4BD5-8EFE-B906173ADBC4}" dt="2021-06-23T06:21:43.012" v="3943" actId="20577"/>
          <ac:spMkLst>
            <pc:docMk/>
            <pc:sldMk cId="2592234383" sldId="801"/>
            <ac:spMk id="94" creationId="{4BC41E26-C12F-476C-B6E5-7944357F8B51}"/>
          </ac:spMkLst>
        </pc:spChg>
        <pc:spChg chg="add mod">
          <ac:chgData name="#JESSICA KEE SI JIA#" userId="2c6c4c4d-647b-4fc6-90cf-c043bc4277d9" providerId="ADAL" clId="{365F451C-55EC-4BD5-8EFE-B906173ADBC4}" dt="2021-06-23T06:21:48.662" v="3945" actId="20577"/>
          <ac:spMkLst>
            <pc:docMk/>
            <pc:sldMk cId="2592234383" sldId="801"/>
            <ac:spMk id="95" creationId="{B3B163D9-1C06-4348-AAC3-ECBEFFA2F3E5}"/>
          </ac:spMkLst>
        </pc:spChg>
        <pc:spChg chg="add mod">
          <ac:chgData name="#JESSICA KEE SI JIA#" userId="2c6c4c4d-647b-4fc6-90cf-c043bc4277d9" providerId="ADAL" clId="{365F451C-55EC-4BD5-8EFE-B906173ADBC4}" dt="2021-06-23T06:22:41.828" v="3958" actId="1076"/>
          <ac:spMkLst>
            <pc:docMk/>
            <pc:sldMk cId="2592234383" sldId="801"/>
            <ac:spMk id="96" creationId="{95DD42ED-4D3D-493A-B4B8-296FC1875DD3}"/>
          </ac:spMkLst>
        </pc:spChg>
        <pc:spChg chg="mod">
          <ac:chgData name="#JESSICA KEE SI JIA#" userId="2c6c4c4d-647b-4fc6-90cf-c043bc4277d9" providerId="ADAL" clId="{365F451C-55EC-4BD5-8EFE-B906173ADBC4}" dt="2021-06-23T06:20:39.318" v="3931" actId="20577"/>
          <ac:spMkLst>
            <pc:docMk/>
            <pc:sldMk cId="2592234383" sldId="801"/>
            <ac:spMk id="104" creationId="{2B1E1718-B1A9-4834-A6E7-8589298918C0}"/>
          </ac:spMkLst>
        </pc:spChg>
        <pc:cxnChg chg="mod">
          <ac:chgData name="#JESSICA KEE SI JIA#" userId="2c6c4c4d-647b-4fc6-90cf-c043bc4277d9" providerId="ADAL" clId="{365F451C-55EC-4BD5-8EFE-B906173ADBC4}" dt="2021-06-23T06:01:38.298" v="3691" actId="1076"/>
          <ac:cxnSpMkLst>
            <pc:docMk/>
            <pc:sldMk cId="2592234383" sldId="801"/>
            <ac:cxnSpMk id="27" creationId="{8CCF6C75-37ED-4D3F-8A6A-738CD81E9C0B}"/>
          </ac:cxnSpMkLst>
        </pc:cxnChg>
        <pc:cxnChg chg="mod">
          <ac:chgData name="#JESSICA KEE SI JIA#" userId="2c6c4c4d-647b-4fc6-90cf-c043bc4277d9" providerId="ADAL" clId="{365F451C-55EC-4BD5-8EFE-B906173ADBC4}" dt="2021-06-23T06:03:05.801" v="3704" actId="208"/>
          <ac:cxnSpMkLst>
            <pc:docMk/>
            <pc:sldMk cId="2592234383" sldId="801"/>
            <ac:cxnSpMk id="31" creationId="{585B960B-4AB9-49ED-9A5C-EBA02D04E882}"/>
          </ac:cxnSpMkLst>
        </pc:cxnChg>
        <pc:cxnChg chg="mod">
          <ac:chgData name="#JESSICA KEE SI JIA#" userId="2c6c4c4d-647b-4fc6-90cf-c043bc4277d9" providerId="ADAL" clId="{365F451C-55EC-4BD5-8EFE-B906173ADBC4}" dt="2021-06-23T06:01:28.267" v="3690" actId="14100"/>
          <ac:cxnSpMkLst>
            <pc:docMk/>
            <pc:sldMk cId="2592234383" sldId="801"/>
            <ac:cxnSpMk id="32" creationId="{F62C0CF4-20F4-4261-B988-4A40AE19CB8F}"/>
          </ac:cxnSpMkLst>
        </pc:cxnChg>
        <pc:cxnChg chg="del">
          <ac:chgData name="#JESSICA KEE SI JIA#" userId="2c6c4c4d-647b-4fc6-90cf-c043bc4277d9" providerId="ADAL" clId="{365F451C-55EC-4BD5-8EFE-B906173ADBC4}" dt="2021-06-23T06:06:17.829" v="3726" actId="478"/>
          <ac:cxnSpMkLst>
            <pc:docMk/>
            <pc:sldMk cId="2592234383" sldId="801"/>
            <ac:cxnSpMk id="36" creationId="{6FF4AD05-C9FE-4039-B135-DFCF3827BFCA}"/>
          </ac:cxnSpMkLst>
        </pc:cxnChg>
        <pc:cxnChg chg="del">
          <ac:chgData name="#JESSICA KEE SI JIA#" userId="2c6c4c4d-647b-4fc6-90cf-c043bc4277d9" providerId="ADAL" clId="{365F451C-55EC-4BD5-8EFE-B906173ADBC4}" dt="2021-06-23T06:06:10.022" v="3724" actId="478"/>
          <ac:cxnSpMkLst>
            <pc:docMk/>
            <pc:sldMk cId="2592234383" sldId="801"/>
            <ac:cxnSpMk id="37" creationId="{58D7E1F4-2BD8-4214-87D5-7D2B993EEA87}"/>
          </ac:cxnSpMkLst>
        </pc:cxnChg>
        <pc:cxnChg chg="add mod">
          <ac:chgData name="#JESSICA KEE SI JIA#" userId="2c6c4c4d-647b-4fc6-90cf-c043bc4277d9" providerId="ADAL" clId="{365F451C-55EC-4BD5-8EFE-B906173ADBC4}" dt="2021-06-23T06:11:59.541" v="3827" actId="14100"/>
          <ac:cxnSpMkLst>
            <pc:docMk/>
            <pc:sldMk cId="2592234383" sldId="801"/>
            <ac:cxnSpMk id="64" creationId="{C1272597-F9D8-41BD-8757-163FBD16D05E}"/>
          </ac:cxnSpMkLst>
        </pc:cxnChg>
        <pc:cxnChg chg="mod">
          <ac:chgData name="#JESSICA KEE SI JIA#" userId="2c6c4c4d-647b-4fc6-90cf-c043bc4277d9" providerId="ADAL" clId="{365F451C-55EC-4BD5-8EFE-B906173ADBC4}" dt="2021-06-23T06:06:08.051" v="3723" actId="478"/>
          <ac:cxnSpMkLst>
            <pc:docMk/>
            <pc:sldMk cId="2592234383" sldId="801"/>
            <ac:cxnSpMk id="66" creationId="{7752EDCD-9788-4617-9447-DDDE58EF5C7B}"/>
          </ac:cxnSpMkLst>
        </pc:cxnChg>
        <pc:cxnChg chg="add mod">
          <ac:chgData name="#JESSICA KEE SI JIA#" userId="2c6c4c4d-647b-4fc6-90cf-c043bc4277d9" providerId="ADAL" clId="{365F451C-55EC-4BD5-8EFE-B906173ADBC4}" dt="2021-06-23T06:12:29.247" v="3845" actId="208"/>
          <ac:cxnSpMkLst>
            <pc:docMk/>
            <pc:sldMk cId="2592234383" sldId="801"/>
            <ac:cxnSpMk id="67" creationId="{02E250AB-BC54-4365-B0F9-3CFC31B348F9}"/>
          </ac:cxnSpMkLst>
        </pc:cxnChg>
        <pc:cxnChg chg="add mod">
          <ac:chgData name="#JESSICA KEE SI JIA#" userId="2c6c4c4d-647b-4fc6-90cf-c043bc4277d9" providerId="ADAL" clId="{365F451C-55EC-4BD5-8EFE-B906173ADBC4}" dt="2021-06-23T06:15:02.871" v="3888" actId="14100"/>
          <ac:cxnSpMkLst>
            <pc:docMk/>
            <pc:sldMk cId="2592234383" sldId="801"/>
            <ac:cxnSpMk id="77" creationId="{E8392570-B70D-4BD9-9207-7BA3DD8F70AC}"/>
          </ac:cxnSpMkLst>
        </pc:cxnChg>
        <pc:cxnChg chg="mod">
          <ac:chgData name="#JESSICA KEE SI JIA#" userId="2c6c4c4d-647b-4fc6-90cf-c043bc4277d9" providerId="ADAL" clId="{365F451C-55EC-4BD5-8EFE-B906173ADBC4}" dt="2021-06-23T06:06:15.786" v="3725" actId="14100"/>
          <ac:cxnSpMkLst>
            <pc:docMk/>
            <pc:sldMk cId="2592234383" sldId="801"/>
            <ac:cxnSpMk id="81" creationId="{0C06FC2D-8EA1-48F4-8E99-69522FE63FF5}"/>
          </ac:cxnSpMkLst>
        </pc:cxnChg>
        <pc:cxnChg chg="mod">
          <ac:chgData name="#JESSICA KEE SI JIA#" userId="2c6c4c4d-647b-4fc6-90cf-c043bc4277d9" providerId="ADAL" clId="{365F451C-55EC-4BD5-8EFE-B906173ADBC4}" dt="2021-06-23T06:04:22.824" v="3712" actId="14100"/>
          <ac:cxnSpMkLst>
            <pc:docMk/>
            <pc:sldMk cId="2592234383" sldId="801"/>
            <ac:cxnSpMk id="82" creationId="{198C13A8-D23A-483B-B4F4-53B5662119B4}"/>
          </ac:cxnSpMkLst>
        </pc:cxnChg>
      </pc:sldChg>
      <pc:sldChg chg="add del ord">
        <pc:chgData name="#JESSICA KEE SI JIA#" userId="2c6c4c4d-647b-4fc6-90cf-c043bc4277d9" providerId="ADAL" clId="{365F451C-55EC-4BD5-8EFE-B906173ADBC4}" dt="2021-06-23T06:28:10.356" v="3985" actId="47"/>
        <pc:sldMkLst>
          <pc:docMk/>
          <pc:sldMk cId="724210159" sldId="802"/>
        </pc:sldMkLst>
      </pc:sldChg>
      <pc:sldChg chg="addSp delSp modSp add mod ord modAnim">
        <pc:chgData name="#JESSICA KEE SI JIA#" userId="2c6c4c4d-647b-4fc6-90cf-c043bc4277d9" providerId="ADAL" clId="{365F451C-55EC-4BD5-8EFE-B906173ADBC4}" dt="2021-06-23T06:44:46.176" v="4232"/>
        <pc:sldMkLst>
          <pc:docMk/>
          <pc:sldMk cId="2795619578" sldId="802"/>
        </pc:sldMkLst>
        <pc:spChg chg="mod">
          <ac:chgData name="#JESSICA KEE SI JIA#" userId="2c6c4c4d-647b-4fc6-90cf-c043bc4277d9" providerId="ADAL" clId="{365F451C-55EC-4BD5-8EFE-B906173ADBC4}" dt="2021-06-23T06:31:24.130" v="4037" actId="20577"/>
          <ac:spMkLst>
            <pc:docMk/>
            <pc:sldMk cId="2795619578" sldId="802"/>
            <ac:spMk id="2" creationId="{51A8B79D-2695-44D1-BE51-15AFFD6DA854}"/>
          </ac:spMkLst>
        </pc:spChg>
        <pc:spChg chg="mod">
          <ac:chgData name="#JESSICA KEE SI JIA#" userId="2c6c4c4d-647b-4fc6-90cf-c043bc4277d9" providerId="ADAL" clId="{365F451C-55EC-4BD5-8EFE-B906173ADBC4}" dt="2021-06-23T06:31:15.363" v="4032" actId="207"/>
          <ac:spMkLst>
            <pc:docMk/>
            <pc:sldMk cId="2795619578" sldId="802"/>
            <ac:spMk id="3" creationId="{7754170F-42A2-48D3-AA7F-B2186776D8C2}"/>
          </ac:spMkLst>
        </pc:spChg>
        <pc:spChg chg="del">
          <ac:chgData name="#JESSICA KEE SI JIA#" userId="2c6c4c4d-647b-4fc6-90cf-c043bc4277d9" providerId="ADAL" clId="{365F451C-55EC-4BD5-8EFE-B906173ADBC4}" dt="2021-06-23T06:30:59.295" v="4027" actId="478"/>
          <ac:spMkLst>
            <pc:docMk/>
            <pc:sldMk cId="2795619578" sldId="802"/>
            <ac:spMk id="30" creationId="{683BC800-4D00-4F9B-A122-384DCFA849BF}"/>
          </ac:spMkLst>
        </pc:spChg>
        <pc:spChg chg="del">
          <ac:chgData name="#JESSICA KEE SI JIA#" userId="2c6c4c4d-647b-4fc6-90cf-c043bc4277d9" providerId="ADAL" clId="{365F451C-55EC-4BD5-8EFE-B906173ADBC4}" dt="2021-06-23T06:30:59.295" v="4027" actId="478"/>
          <ac:spMkLst>
            <pc:docMk/>
            <pc:sldMk cId="2795619578" sldId="802"/>
            <ac:spMk id="35" creationId="{D6593527-9E27-4447-A641-D9081C2814B7}"/>
          </ac:spMkLst>
        </pc:spChg>
        <pc:spChg chg="del">
          <ac:chgData name="#JESSICA KEE SI JIA#" userId="2c6c4c4d-647b-4fc6-90cf-c043bc4277d9" providerId="ADAL" clId="{365F451C-55EC-4BD5-8EFE-B906173ADBC4}" dt="2021-06-23T06:30:59.295" v="4027" actId="478"/>
          <ac:spMkLst>
            <pc:docMk/>
            <pc:sldMk cId="2795619578" sldId="802"/>
            <ac:spMk id="38" creationId="{E3F76F60-6CF7-41EB-8390-0D715F22A4ED}"/>
          </ac:spMkLst>
        </pc:spChg>
        <pc:spChg chg="del">
          <ac:chgData name="#JESSICA KEE SI JIA#" userId="2c6c4c4d-647b-4fc6-90cf-c043bc4277d9" providerId="ADAL" clId="{365F451C-55EC-4BD5-8EFE-B906173ADBC4}" dt="2021-06-23T06:30:59.295" v="4027" actId="478"/>
          <ac:spMkLst>
            <pc:docMk/>
            <pc:sldMk cId="2795619578" sldId="802"/>
            <ac:spMk id="40" creationId="{0184AAFB-E530-42F2-A2A3-FC2B3C0BFD1D}"/>
          </ac:spMkLst>
        </pc:spChg>
        <pc:spChg chg="del">
          <ac:chgData name="#JESSICA KEE SI JIA#" userId="2c6c4c4d-647b-4fc6-90cf-c043bc4277d9" providerId="ADAL" clId="{365F451C-55EC-4BD5-8EFE-B906173ADBC4}" dt="2021-06-23T06:30:59.295" v="4027" actId="478"/>
          <ac:spMkLst>
            <pc:docMk/>
            <pc:sldMk cId="2795619578" sldId="802"/>
            <ac:spMk id="45" creationId="{F0228F05-F989-48E9-AB48-1B5DC961D25B}"/>
          </ac:spMkLst>
        </pc:spChg>
        <pc:spChg chg="del">
          <ac:chgData name="#JESSICA KEE SI JIA#" userId="2c6c4c4d-647b-4fc6-90cf-c043bc4277d9" providerId="ADAL" clId="{365F451C-55EC-4BD5-8EFE-B906173ADBC4}" dt="2021-06-23T06:30:59.295" v="4027" actId="478"/>
          <ac:spMkLst>
            <pc:docMk/>
            <pc:sldMk cId="2795619578" sldId="802"/>
            <ac:spMk id="50" creationId="{9F434028-1608-4650-B36B-ED1EBCA28DF5}"/>
          </ac:spMkLst>
        </pc:spChg>
        <pc:spChg chg="del">
          <ac:chgData name="#JESSICA KEE SI JIA#" userId="2c6c4c4d-647b-4fc6-90cf-c043bc4277d9" providerId="ADAL" clId="{365F451C-55EC-4BD5-8EFE-B906173ADBC4}" dt="2021-06-23T06:30:59.295" v="4027" actId="478"/>
          <ac:spMkLst>
            <pc:docMk/>
            <pc:sldMk cId="2795619578" sldId="802"/>
            <ac:spMk id="51" creationId="{47972F24-C738-4194-BBCF-35A4B90117C0}"/>
          </ac:spMkLst>
        </pc:spChg>
        <pc:spChg chg="del">
          <ac:chgData name="#JESSICA KEE SI JIA#" userId="2c6c4c4d-647b-4fc6-90cf-c043bc4277d9" providerId="ADAL" clId="{365F451C-55EC-4BD5-8EFE-B906173ADBC4}" dt="2021-06-23T06:30:59.295" v="4027" actId="478"/>
          <ac:spMkLst>
            <pc:docMk/>
            <pc:sldMk cId="2795619578" sldId="802"/>
            <ac:spMk id="52" creationId="{0E0F33DB-BF7A-4768-B770-8BB6C4E67ECE}"/>
          </ac:spMkLst>
        </pc:spChg>
        <pc:spChg chg="add mod">
          <ac:chgData name="#JESSICA KEE SI JIA#" userId="2c6c4c4d-647b-4fc6-90cf-c043bc4277d9" providerId="ADAL" clId="{365F451C-55EC-4BD5-8EFE-B906173ADBC4}" dt="2021-06-23T06:32:18.992" v="4100" actId="1076"/>
          <ac:spMkLst>
            <pc:docMk/>
            <pc:sldMk cId="2795619578" sldId="802"/>
            <ac:spMk id="53" creationId="{85427E68-C319-4140-8800-9803CC46DC91}"/>
          </ac:spMkLst>
        </pc:spChg>
        <pc:spChg chg="add del mod">
          <ac:chgData name="#JESSICA KEE SI JIA#" userId="2c6c4c4d-647b-4fc6-90cf-c043bc4277d9" providerId="ADAL" clId="{365F451C-55EC-4BD5-8EFE-B906173ADBC4}" dt="2021-06-23T06:32:14.834" v="4098" actId="478"/>
          <ac:spMkLst>
            <pc:docMk/>
            <pc:sldMk cId="2795619578" sldId="802"/>
            <ac:spMk id="54" creationId="{2E888E53-6F4F-421F-BF6B-A3D47FE9C327}"/>
          </ac:spMkLst>
        </pc:spChg>
        <pc:spChg chg="add mod">
          <ac:chgData name="#JESSICA KEE SI JIA#" userId="2c6c4c4d-647b-4fc6-90cf-c043bc4277d9" providerId="ADAL" clId="{365F451C-55EC-4BD5-8EFE-B906173ADBC4}" dt="2021-06-23T06:32:54.845" v="4109" actId="207"/>
          <ac:spMkLst>
            <pc:docMk/>
            <pc:sldMk cId="2795619578" sldId="802"/>
            <ac:spMk id="55" creationId="{3561F62E-B11A-48BC-B2D7-7BB22AE02110}"/>
          </ac:spMkLst>
        </pc:spChg>
        <pc:spChg chg="add mod">
          <ac:chgData name="#JESSICA KEE SI JIA#" userId="2c6c4c4d-647b-4fc6-90cf-c043bc4277d9" providerId="ADAL" clId="{365F451C-55EC-4BD5-8EFE-B906173ADBC4}" dt="2021-06-23T06:33:05.033" v="4113" actId="20577"/>
          <ac:spMkLst>
            <pc:docMk/>
            <pc:sldMk cId="2795619578" sldId="802"/>
            <ac:spMk id="59" creationId="{60754C73-2261-4B59-90DE-D417E287FDAA}"/>
          </ac:spMkLst>
        </pc:spChg>
        <pc:spChg chg="add mod">
          <ac:chgData name="#JESSICA KEE SI JIA#" userId="2c6c4c4d-647b-4fc6-90cf-c043bc4277d9" providerId="ADAL" clId="{365F451C-55EC-4BD5-8EFE-B906173ADBC4}" dt="2021-06-23T06:33:32.048" v="4116" actId="1076"/>
          <ac:spMkLst>
            <pc:docMk/>
            <pc:sldMk cId="2795619578" sldId="802"/>
            <ac:spMk id="60" creationId="{CF5BFFB1-2942-4BD4-AB14-B7B178BD2FDF}"/>
          </ac:spMkLst>
        </pc:spChg>
        <pc:spChg chg="add mod">
          <ac:chgData name="#JESSICA KEE SI JIA#" userId="2c6c4c4d-647b-4fc6-90cf-c043bc4277d9" providerId="ADAL" clId="{365F451C-55EC-4BD5-8EFE-B906173ADBC4}" dt="2021-06-23T06:34:40.884" v="4135" actId="20577"/>
          <ac:spMkLst>
            <pc:docMk/>
            <pc:sldMk cId="2795619578" sldId="802"/>
            <ac:spMk id="63" creationId="{24DAF717-EFF0-472A-997D-1F4C8241A0AA}"/>
          </ac:spMkLst>
        </pc:spChg>
        <pc:spChg chg="add mod">
          <ac:chgData name="#JESSICA KEE SI JIA#" userId="2c6c4c4d-647b-4fc6-90cf-c043bc4277d9" providerId="ADAL" clId="{365F451C-55EC-4BD5-8EFE-B906173ADBC4}" dt="2021-06-23T06:35:41.015" v="4144" actId="207"/>
          <ac:spMkLst>
            <pc:docMk/>
            <pc:sldMk cId="2795619578" sldId="802"/>
            <ac:spMk id="67" creationId="{D6361EBE-7074-49EA-9B34-CFFB5E80F5AA}"/>
          </ac:spMkLst>
        </pc:spChg>
        <pc:spChg chg="del">
          <ac:chgData name="#JESSICA KEE SI JIA#" userId="2c6c4c4d-647b-4fc6-90cf-c043bc4277d9" providerId="ADAL" clId="{365F451C-55EC-4BD5-8EFE-B906173ADBC4}" dt="2021-06-23T06:30:42.736" v="4023" actId="478"/>
          <ac:spMkLst>
            <pc:docMk/>
            <pc:sldMk cId="2795619578" sldId="802"/>
            <ac:spMk id="68" creationId="{407857D0-DCF4-4589-B184-7178C2BD007A}"/>
          </ac:spMkLst>
        </pc:spChg>
        <pc:spChg chg="del">
          <ac:chgData name="#JESSICA KEE SI JIA#" userId="2c6c4c4d-647b-4fc6-90cf-c043bc4277d9" providerId="ADAL" clId="{365F451C-55EC-4BD5-8EFE-B906173ADBC4}" dt="2021-06-23T06:30:39.296" v="4019" actId="478"/>
          <ac:spMkLst>
            <pc:docMk/>
            <pc:sldMk cId="2795619578" sldId="802"/>
            <ac:spMk id="69" creationId="{3F90BB53-BD36-4200-A86D-BFC4CDFCA62C}"/>
          </ac:spMkLst>
        </pc:spChg>
        <pc:spChg chg="del">
          <ac:chgData name="#JESSICA KEE SI JIA#" userId="2c6c4c4d-647b-4fc6-90cf-c043bc4277d9" providerId="ADAL" clId="{365F451C-55EC-4BD5-8EFE-B906173ADBC4}" dt="2021-06-23T06:30:59.295" v="4027" actId="478"/>
          <ac:spMkLst>
            <pc:docMk/>
            <pc:sldMk cId="2795619578" sldId="802"/>
            <ac:spMk id="70" creationId="{501F53BA-99BF-4BFB-8CD4-8D954C3FC6B0}"/>
          </ac:spMkLst>
        </pc:spChg>
        <pc:spChg chg="del">
          <ac:chgData name="#JESSICA KEE SI JIA#" userId="2c6c4c4d-647b-4fc6-90cf-c043bc4277d9" providerId="ADAL" clId="{365F451C-55EC-4BD5-8EFE-B906173ADBC4}" dt="2021-06-23T06:30:59.295" v="4027" actId="478"/>
          <ac:spMkLst>
            <pc:docMk/>
            <pc:sldMk cId="2795619578" sldId="802"/>
            <ac:spMk id="71" creationId="{88CE6DE2-E11D-4029-9180-F83BC2E06F32}"/>
          </ac:spMkLst>
        </pc:spChg>
        <pc:spChg chg="add mod">
          <ac:chgData name="#JESSICA KEE SI JIA#" userId="2c6c4c4d-647b-4fc6-90cf-c043bc4277d9" providerId="ADAL" clId="{365F451C-55EC-4BD5-8EFE-B906173ADBC4}" dt="2021-06-23T06:35:49.329" v="4147" actId="20577"/>
          <ac:spMkLst>
            <pc:docMk/>
            <pc:sldMk cId="2795619578" sldId="802"/>
            <ac:spMk id="73" creationId="{3324C6DD-805D-4AF4-88CC-159A7E380AAA}"/>
          </ac:spMkLst>
        </pc:spChg>
        <pc:spChg chg="del">
          <ac:chgData name="#JESSICA KEE SI JIA#" userId="2c6c4c4d-647b-4fc6-90cf-c043bc4277d9" providerId="ADAL" clId="{365F451C-55EC-4BD5-8EFE-B906173ADBC4}" dt="2021-06-23T06:30:59.295" v="4027" actId="478"/>
          <ac:spMkLst>
            <pc:docMk/>
            <pc:sldMk cId="2795619578" sldId="802"/>
            <ac:spMk id="74" creationId="{64C37FB9-46B0-4696-90C0-97DD3021F778}"/>
          </ac:spMkLst>
        </pc:spChg>
        <pc:spChg chg="del">
          <ac:chgData name="#JESSICA KEE SI JIA#" userId="2c6c4c4d-647b-4fc6-90cf-c043bc4277d9" providerId="ADAL" clId="{365F451C-55EC-4BD5-8EFE-B906173ADBC4}" dt="2021-06-23T06:30:59.295" v="4027" actId="478"/>
          <ac:spMkLst>
            <pc:docMk/>
            <pc:sldMk cId="2795619578" sldId="802"/>
            <ac:spMk id="75" creationId="{2A02BC5C-CA1D-4929-BBE9-A780787D523A}"/>
          </ac:spMkLst>
        </pc:spChg>
        <pc:spChg chg="add mod">
          <ac:chgData name="#JESSICA KEE SI JIA#" userId="2c6c4c4d-647b-4fc6-90cf-c043bc4277d9" providerId="ADAL" clId="{365F451C-55EC-4BD5-8EFE-B906173ADBC4}" dt="2021-06-23T06:36:10.458" v="4161" actId="1036"/>
          <ac:spMkLst>
            <pc:docMk/>
            <pc:sldMk cId="2795619578" sldId="802"/>
            <ac:spMk id="77" creationId="{436FD967-9BA3-4274-AB24-99E8DC0411D6}"/>
          </ac:spMkLst>
        </pc:spChg>
        <pc:spChg chg="add mod">
          <ac:chgData name="#JESSICA KEE SI JIA#" userId="2c6c4c4d-647b-4fc6-90cf-c043bc4277d9" providerId="ADAL" clId="{365F451C-55EC-4BD5-8EFE-B906173ADBC4}" dt="2021-06-23T06:37:02.765" v="4173" actId="20577"/>
          <ac:spMkLst>
            <pc:docMk/>
            <pc:sldMk cId="2795619578" sldId="802"/>
            <ac:spMk id="78" creationId="{511A9A8C-49D6-4280-AC43-44AC50A70ED0}"/>
          </ac:spMkLst>
        </pc:spChg>
        <pc:spChg chg="add mod">
          <ac:chgData name="#JESSICA KEE SI JIA#" userId="2c6c4c4d-647b-4fc6-90cf-c043bc4277d9" providerId="ADAL" clId="{365F451C-55EC-4BD5-8EFE-B906173ADBC4}" dt="2021-06-23T06:37:14.878" v="4180" actId="20577"/>
          <ac:spMkLst>
            <pc:docMk/>
            <pc:sldMk cId="2795619578" sldId="802"/>
            <ac:spMk id="79" creationId="{D1016CE2-4AA7-4068-9F69-CF83C2820756}"/>
          </ac:spMkLst>
        </pc:spChg>
        <pc:spChg chg="del">
          <ac:chgData name="#JESSICA KEE SI JIA#" userId="2c6c4c4d-647b-4fc6-90cf-c043bc4277d9" providerId="ADAL" clId="{365F451C-55EC-4BD5-8EFE-B906173ADBC4}" dt="2021-06-23T06:29:47.991" v="3995" actId="478"/>
          <ac:spMkLst>
            <pc:docMk/>
            <pc:sldMk cId="2795619578" sldId="802"/>
            <ac:spMk id="80" creationId="{6D80AE90-DACC-4B5E-AF59-1B15D06E9F8A}"/>
          </ac:spMkLst>
        </pc:spChg>
        <pc:spChg chg="del">
          <ac:chgData name="#JESSICA KEE SI JIA#" userId="2c6c4c4d-647b-4fc6-90cf-c043bc4277d9" providerId="ADAL" clId="{365F451C-55EC-4BD5-8EFE-B906173ADBC4}" dt="2021-06-23T06:29:44.667" v="3993" actId="478"/>
          <ac:spMkLst>
            <pc:docMk/>
            <pc:sldMk cId="2795619578" sldId="802"/>
            <ac:spMk id="83" creationId="{C5144621-1F5C-43C8-B540-7BC679A49F34}"/>
          </ac:spMkLst>
        </pc:spChg>
        <pc:spChg chg="del">
          <ac:chgData name="#JESSICA KEE SI JIA#" userId="2c6c4c4d-647b-4fc6-90cf-c043bc4277d9" providerId="ADAL" clId="{365F451C-55EC-4BD5-8EFE-B906173ADBC4}" dt="2021-06-23T06:30:59.295" v="4027" actId="478"/>
          <ac:spMkLst>
            <pc:docMk/>
            <pc:sldMk cId="2795619578" sldId="802"/>
            <ac:spMk id="84" creationId="{4843CA2C-2A54-4FED-8013-CE4A72083017}"/>
          </ac:spMkLst>
        </pc:spChg>
        <pc:spChg chg="del">
          <ac:chgData name="#JESSICA KEE SI JIA#" userId="2c6c4c4d-647b-4fc6-90cf-c043bc4277d9" providerId="ADAL" clId="{365F451C-55EC-4BD5-8EFE-B906173ADBC4}" dt="2021-06-23T06:30:59.295" v="4027" actId="478"/>
          <ac:spMkLst>
            <pc:docMk/>
            <pc:sldMk cId="2795619578" sldId="802"/>
            <ac:spMk id="85" creationId="{2F67EDCE-4693-43A1-8F6F-2CAEE9D226A1}"/>
          </ac:spMkLst>
        </pc:spChg>
        <pc:spChg chg="del">
          <ac:chgData name="#JESSICA KEE SI JIA#" userId="2c6c4c4d-647b-4fc6-90cf-c043bc4277d9" providerId="ADAL" clId="{365F451C-55EC-4BD5-8EFE-B906173ADBC4}" dt="2021-06-23T06:29:44.667" v="3993" actId="478"/>
          <ac:spMkLst>
            <pc:docMk/>
            <pc:sldMk cId="2795619578" sldId="802"/>
            <ac:spMk id="86" creationId="{5AC253BB-A21A-4CED-9438-325A6B7628C6}"/>
          </ac:spMkLst>
        </pc:spChg>
        <pc:spChg chg="del">
          <ac:chgData name="#JESSICA KEE SI JIA#" userId="2c6c4c4d-647b-4fc6-90cf-c043bc4277d9" providerId="ADAL" clId="{365F451C-55EC-4BD5-8EFE-B906173ADBC4}" dt="2021-06-23T06:29:44.667" v="3993" actId="478"/>
          <ac:spMkLst>
            <pc:docMk/>
            <pc:sldMk cId="2795619578" sldId="802"/>
            <ac:spMk id="87" creationId="{1E2440DF-51E7-4C4C-A128-D4D2C9330D8E}"/>
          </ac:spMkLst>
        </pc:spChg>
        <pc:spChg chg="del">
          <ac:chgData name="#JESSICA KEE SI JIA#" userId="2c6c4c4d-647b-4fc6-90cf-c043bc4277d9" providerId="ADAL" clId="{365F451C-55EC-4BD5-8EFE-B906173ADBC4}" dt="2021-06-23T06:29:44.667" v="3993" actId="478"/>
          <ac:spMkLst>
            <pc:docMk/>
            <pc:sldMk cId="2795619578" sldId="802"/>
            <ac:spMk id="88" creationId="{701D0A54-0BB1-484C-AA5F-E5FC47C4571B}"/>
          </ac:spMkLst>
        </pc:spChg>
        <pc:spChg chg="del">
          <ac:chgData name="#JESSICA KEE SI JIA#" userId="2c6c4c4d-647b-4fc6-90cf-c043bc4277d9" providerId="ADAL" clId="{365F451C-55EC-4BD5-8EFE-B906173ADBC4}" dt="2021-06-23T06:30:40.044" v="4020" actId="478"/>
          <ac:spMkLst>
            <pc:docMk/>
            <pc:sldMk cId="2795619578" sldId="802"/>
            <ac:spMk id="89" creationId="{033F0C16-80D2-43F5-8963-6FE10A3FBD2F}"/>
          </ac:spMkLst>
        </pc:spChg>
        <pc:spChg chg="add mod">
          <ac:chgData name="#JESSICA KEE SI JIA#" userId="2c6c4c4d-647b-4fc6-90cf-c043bc4277d9" providerId="ADAL" clId="{365F451C-55EC-4BD5-8EFE-B906173ADBC4}" dt="2021-06-23T06:40:00.301" v="4207" actId="208"/>
          <ac:spMkLst>
            <pc:docMk/>
            <pc:sldMk cId="2795619578" sldId="802"/>
            <ac:spMk id="94" creationId="{7067D4DE-6BC2-4B7F-B75E-27275B28B367}"/>
          </ac:spMkLst>
        </pc:spChg>
        <pc:spChg chg="add mod">
          <ac:chgData name="#JESSICA KEE SI JIA#" userId="2c6c4c4d-647b-4fc6-90cf-c043bc4277d9" providerId="ADAL" clId="{365F451C-55EC-4BD5-8EFE-B906173ADBC4}" dt="2021-06-23T06:39:33.248" v="4204" actId="1076"/>
          <ac:spMkLst>
            <pc:docMk/>
            <pc:sldMk cId="2795619578" sldId="802"/>
            <ac:spMk id="96" creationId="{CED6EA22-D2EE-4600-8305-E0BD5F755545}"/>
          </ac:spMkLst>
        </pc:spChg>
        <pc:spChg chg="add mod">
          <ac:chgData name="#JESSICA KEE SI JIA#" userId="2c6c4c4d-647b-4fc6-90cf-c043bc4277d9" providerId="ADAL" clId="{365F451C-55EC-4BD5-8EFE-B906173ADBC4}" dt="2021-06-23T06:39:33.248" v="4204" actId="1076"/>
          <ac:spMkLst>
            <pc:docMk/>
            <pc:sldMk cId="2795619578" sldId="802"/>
            <ac:spMk id="98" creationId="{180DBD35-37EC-4D5F-871D-0E7F7A428C6C}"/>
          </ac:spMkLst>
        </pc:spChg>
        <pc:spChg chg="add mod">
          <ac:chgData name="#JESSICA KEE SI JIA#" userId="2c6c4c4d-647b-4fc6-90cf-c043bc4277d9" providerId="ADAL" clId="{365F451C-55EC-4BD5-8EFE-B906173ADBC4}" dt="2021-06-23T06:39:33.248" v="4204" actId="1076"/>
          <ac:spMkLst>
            <pc:docMk/>
            <pc:sldMk cId="2795619578" sldId="802"/>
            <ac:spMk id="99" creationId="{808255D8-7092-4BA6-9744-ACFA6377BD3C}"/>
          </ac:spMkLst>
        </pc:spChg>
        <pc:spChg chg="add mod">
          <ac:chgData name="#JESSICA KEE SI JIA#" userId="2c6c4c4d-647b-4fc6-90cf-c043bc4277d9" providerId="ADAL" clId="{365F451C-55EC-4BD5-8EFE-B906173ADBC4}" dt="2021-06-23T06:40:47.113" v="4213" actId="1076"/>
          <ac:spMkLst>
            <pc:docMk/>
            <pc:sldMk cId="2795619578" sldId="802"/>
            <ac:spMk id="102" creationId="{1E97C7C7-16F5-44C1-BADA-DDCD1375A560}"/>
          </ac:spMkLst>
        </pc:spChg>
        <pc:spChg chg="del">
          <ac:chgData name="#JESSICA KEE SI JIA#" userId="2c6c4c4d-647b-4fc6-90cf-c043bc4277d9" providerId="ADAL" clId="{365F451C-55EC-4BD5-8EFE-B906173ADBC4}" dt="2021-06-23T06:30:34.729" v="4018" actId="478"/>
          <ac:spMkLst>
            <pc:docMk/>
            <pc:sldMk cId="2795619578" sldId="802"/>
            <ac:spMk id="104" creationId="{2B1E1718-B1A9-4834-A6E7-8589298918C0}"/>
          </ac:spMkLst>
        </pc:spChg>
        <pc:spChg chg="del">
          <ac:chgData name="#JESSICA KEE SI JIA#" userId="2c6c4c4d-647b-4fc6-90cf-c043bc4277d9" providerId="ADAL" clId="{365F451C-55EC-4BD5-8EFE-B906173ADBC4}" dt="2021-06-23T06:30:33.364" v="4017" actId="478"/>
          <ac:spMkLst>
            <pc:docMk/>
            <pc:sldMk cId="2795619578" sldId="802"/>
            <ac:spMk id="113" creationId="{5BFE85CC-7C71-41CB-BB3B-DEB19DAF77B0}"/>
          </ac:spMkLst>
        </pc:spChg>
        <pc:spChg chg="del">
          <ac:chgData name="#JESSICA KEE SI JIA#" userId="2c6c4c4d-647b-4fc6-90cf-c043bc4277d9" providerId="ADAL" clId="{365F451C-55EC-4BD5-8EFE-B906173ADBC4}" dt="2021-06-23T06:30:33.364" v="4017" actId="478"/>
          <ac:spMkLst>
            <pc:docMk/>
            <pc:sldMk cId="2795619578" sldId="802"/>
            <ac:spMk id="114" creationId="{F4D0FB3D-7CC4-409D-862C-36A9E2CC439D}"/>
          </ac:spMkLst>
        </pc:spChg>
        <pc:spChg chg="del mod">
          <ac:chgData name="#JESSICA KEE SI JIA#" userId="2c6c4c4d-647b-4fc6-90cf-c043bc4277d9" providerId="ADAL" clId="{365F451C-55EC-4BD5-8EFE-B906173ADBC4}" dt="2021-06-23T06:30:42.738" v="4025"/>
          <ac:spMkLst>
            <pc:docMk/>
            <pc:sldMk cId="2795619578" sldId="802"/>
            <ac:spMk id="115" creationId="{A98288E7-ADEB-4236-9593-3B52268599F9}"/>
          </ac:spMkLst>
        </pc:spChg>
        <pc:cxnChg chg="mod">
          <ac:chgData name="#JESSICA KEE SI JIA#" userId="2c6c4c4d-647b-4fc6-90cf-c043bc4277d9" providerId="ADAL" clId="{365F451C-55EC-4BD5-8EFE-B906173ADBC4}" dt="2021-06-23T06:30:21.815" v="4007" actId="1076"/>
          <ac:cxnSpMkLst>
            <pc:docMk/>
            <pc:sldMk cId="2795619578" sldId="802"/>
            <ac:cxnSpMk id="27" creationId="{8CCF6C75-37ED-4D3F-8A6A-738CD81E9C0B}"/>
          </ac:cxnSpMkLst>
        </pc:cxnChg>
        <pc:cxnChg chg="del mod">
          <ac:chgData name="#JESSICA KEE SI JIA#" userId="2c6c4c4d-647b-4fc6-90cf-c043bc4277d9" providerId="ADAL" clId="{365F451C-55EC-4BD5-8EFE-B906173ADBC4}" dt="2021-06-23T06:30:59.295" v="4027" actId="478"/>
          <ac:cxnSpMkLst>
            <pc:docMk/>
            <pc:sldMk cId="2795619578" sldId="802"/>
            <ac:cxnSpMk id="31" creationId="{585B960B-4AB9-49ED-9A5C-EBA02D04E882}"/>
          </ac:cxnSpMkLst>
        </pc:cxnChg>
        <pc:cxnChg chg="mod ord">
          <ac:chgData name="#JESSICA KEE SI JIA#" userId="2c6c4c4d-647b-4fc6-90cf-c043bc4277d9" providerId="ADAL" clId="{365F451C-55EC-4BD5-8EFE-B906173ADBC4}" dt="2021-06-23T06:32:38.456" v="4104" actId="14100"/>
          <ac:cxnSpMkLst>
            <pc:docMk/>
            <pc:sldMk cId="2795619578" sldId="802"/>
            <ac:cxnSpMk id="32" creationId="{F62C0CF4-20F4-4261-B988-4A40AE19CB8F}"/>
          </ac:cxnSpMkLst>
        </pc:cxnChg>
        <pc:cxnChg chg="del mod">
          <ac:chgData name="#JESSICA KEE SI JIA#" userId="2c6c4c4d-647b-4fc6-90cf-c043bc4277d9" providerId="ADAL" clId="{365F451C-55EC-4BD5-8EFE-B906173ADBC4}" dt="2021-06-23T06:30:59.295" v="4027" actId="478"/>
          <ac:cxnSpMkLst>
            <pc:docMk/>
            <pc:sldMk cId="2795619578" sldId="802"/>
            <ac:cxnSpMk id="36" creationId="{6FF4AD05-C9FE-4039-B135-DFCF3827BFCA}"/>
          </ac:cxnSpMkLst>
        </pc:cxnChg>
        <pc:cxnChg chg="del">
          <ac:chgData name="#JESSICA KEE SI JIA#" userId="2c6c4c4d-647b-4fc6-90cf-c043bc4277d9" providerId="ADAL" clId="{365F451C-55EC-4BD5-8EFE-B906173ADBC4}" dt="2021-06-23T06:30:59.295" v="4027" actId="478"/>
          <ac:cxnSpMkLst>
            <pc:docMk/>
            <pc:sldMk cId="2795619578" sldId="802"/>
            <ac:cxnSpMk id="37" creationId="{58D7E1F4-2BD8-4214-87D5-7D2B993EEA87}"/>
          </ac:cxnSpMkLst>
        </pc:cxnChg>
        <pc:cxnChg chg="add mod">
          <ac:chgData name="#JESSICA KEE SI JIA#" userId="2c6c4c4d-647b-4fc6-90cf-c043bc4277d9" providerId="ADAL" clId="{365F451C-55EC-4BD5-8EFE-B906173ADBC4}" dt="2021-06-23T06:32:49.093" v="4107" actId="208"/>
          <ac:cxnSpMkLst>
            <pc:docMk/>
            <pc:sldMk cId="2795619578" sldId="802"/>
            <ac:cxnSpMk id="56" creationId="{B6CCB58E-A894-452F-BEBE-FA61C8F30695}"/>
          </ac:cxnSpMkLst>
        </pc:cxnChg>
        <pc:cxnChg chg="del mod">
          <ac:chgData name="#JESSICA KEE SI JIA#" userId="2c6c4c4d-647b-4fc6-90cf-c043bc4277d9" providerId="ADAL" clId="{365F451C-55EC-4BD5-8EFE-B906173ADBC4}" dt="2021-06-23T06:30:59.295" v="4027" actId="478"/>
          <ac:cxnSpMkLst>
            <pc:docMk/>
            <pc:sldMk cId="2795619578" sldId="802"/>
            <ac:cxnSpMk id="66" creationId="{7752EDCD-9788-4617-9447-DDDE58EF5C7B}"/>
          </ac:cxnSpMkLst>
        </pc:cxnChg>
        <pc:cxnChg chg="add mod">
          <ac:chgData name="#JESSICA KEE SI JIA#" userId="2c6c4c4d-647b-4fc6-90cf-c043bc4277d9" providerId="ADAL" clId="{365F451C-55EC-4BD5-8EFE-B906173ADBC4}" dt="2021-06-23T06:35:27.576" v="4141" actId="1076"/>
          <ac:cxnSpMkLst>
            <pc:docMk/>
            <pc:sldMk cId="2795619578" sldId="802"/>
            <ac:cxnSpMk id="72" creationId="{D6C2F4AD-F3A5-4BB1-941C-EE5153B795CC}"/>
          </ac:cxnSpMkLst>
        </pc:cxnChg>
        <pc:cxnChg chg="add mod">
          <ac:chgData name="#JESSICA KEE SI JIA#" userId="2c6c4c4d-647b-4fc6-90cf-c043bc4277d9" providerId="ADAL" clId="{365F451C-55EC-4BD5-8EFE-B906173ADBC4}" dt="2021-06-23T06:35:57.268" v="4150" actId="208"/>
          <ac:cxnSpMkLst>
            <pc:docMk/>
            <pc:sldMk cId="2795619578" sldId="802"/>
            <ac:cxnSpMk id="76" creationId="{C89EB8DA-0122-4794-BC42-F71D07B9525A}"/>
          </ac:cxnSpMkLst>
        </pc:cxnChg>
        <pc:cxnChg chg="del">
          <ac:chgData name="#JESSICA KEE SI JIA#" userId="2c6c4c4d-647b-4fc6-90cf-c043bc4277d9" providerId="ADAL" clId="{365F451C-55EC-4BD5-8EFE-B906173ADBC4}" dt="2021-06-23T06:29:45.776" v="3994" actId="478"/>
          <ac:cxnSpMkLst>
            <pc:docMk/>
            <pc:sldMk cId="2795619578" sldId="802"/>
            <ac:cxnSpMk id="81" creationId="{0C06FC2D-8EA1-48F4-8E99-69522FE63FF5}"/>
          </ac:cxnSpMkLst>
        </pc:cxnChg>
        <pc:cxnChg chg="del">
          <ac:chgData name="#JESSICA KEE SI JIA#" userId="2c6c4c4d-647b-4fc6-90cf-c043bc4277d9" providerId="ADAL" clId="{365F451C-55EC-4BD5-8EFE-B906173ADBC4}" dt="2021-06-23T06:29:51.033" v="3996" actId="478"/>
          <ac:cxnSpMkLst>
            <pc:docMk/>
            <pc:sldMk cId="2795619578" sldId="802"/>
            <ac:cxnSpMk id="82" creationId="{198C13A8-D23A-483B-B4F4-53B5662119B4}"/>
          </ac:cxnSpMkLst>
        </pc:cxnChg>
        <pc:cxnChg chg="add mod">
          <ac:chgData name="#JESSICA KEE SI JIA#" userId="2c6c4c4d-647b-4fc6-90cf-c043bc4277d9" providerId="ADAL" clId="{365F451C-55EC-4BD5-8EFE-B906173ADBC4}" dt="2021-06-23T06:38:25.377" v="4197" actId="14100"/>
          <ac:cxnSpMkLst>
            <pc:docMk/>
            <pc:sldMk cId="2795619578" sldId="802"/>
            <ac:cxnSpMk id="90" creationId="{B815021A-6EBC-4A15-8380-D06DAFE86440}"/>
          </ac:cxnSpMkLst>
        </pc:cxnChg>
        <pc:cxnChg chg="add mod">
          <ac:chgData name="#JESSICA KEE SI JIA#" userId="2c6c4c4d-647b-4fc6-90cf-c043bc4277d9" providerId="ADAL" clId="{365F451C-55EC-4BD5-8EFE-B906173ADBC4}" dt="2021-06-23T06:39:51.424" v="4205" actId="14100"/>
          <ac:cxnSpMkLst>
            <pc:docMk/>
            <pc:sldMk cId="2795619578" sldId="802"/>
            <ac:cxnSpMk id="95" creationId="{5FC26999-D24E-4A63-9474-779F7037517D}"/>
          </ac:cxnSpMkLst>
        </pc:cxnChg>
        <pc:cxnChg chg="add mod">
          <ac:chgData name="#JESSICA KEE SI JIA#" userId="2c6c4c4d-647b-4fc6-90cf-c043bc4277d9" providerId="ADAL" clId="{365F451C-55EC-4BD5-8EFE-B906173ADBC4}" dt="2021-06-23T06:40:00.301" v="4207" actId="208"/>
          <ac:cxnSpMkLst>
            <pc:docMk/>
            <pc:sldMk cId="2795619578" sldId="802"/>
            <ac:cxnSpMk id="97" creationId="{78953E4D-372F-4D2F-A13B-A6B470F68F23}"/>
          </ac:cxnSpMkLst>
        </pc:cxnChg>
        <pc:cxnChg chg="add mod">
          <ac:chgData name="#JESSICA KEE SI JIA#" userId="2c6c4c4d-647b-4fc6-90cf-c043bc4277d9" providerId="ADAL" clId="{365F451C-55EC-4BD5-8EFE-B906173ADBC4}" dt="2021-06-23T06:39:33.248" v="4204" actId="1076"/>
          <ac:cxnSpMkLst>
            <pc:docMk/>
            <pc:sldMk cId="2795619578" sldId="802"/>
            <ac:cxnSpMk id="100" creationId="{CBDB60D9-7BC6-48DA-A4FB-9E2E92DE8546}"/>
          </ac:cxnSpMkLst>
        </pc:cxnChg>
        <pc:cxnChg chg="mod">
          <ac:chgData name="#JESSICA KEE SI JIA#" userId="2c6c4c4d-647b-4fc6-90cf-c043bc4277d9" providerId="ADAL" clId="{365F451C-55EC-4BD5-8EFE-B906173ADBC4}" dt="2021-06-23T06:32:57.280" v="4110" actId="14100"/>
          <ac:cxnSpMkLst>
            <pc:docMk/>
            <pc:sldMk cId="2795619578" sldId="802"/>
            <ac:cxnSpMk id="101" creationId="{82FA86DF-4089-45B9-BA72-08ACBB5E5E85}"/>
          </ac:cxnSpMkLst>
        </pc:cxnChg>
      </pc:sldChg>
      <pc:sldChg chg="addSp delSp modSp add mod delAnim modAnim">
        <pc:chgData name="#JESSICA KEE SI JIA#" userId="2c6c4c4d-647b-4fc6-90cf-c043bc4277d9" providerId="ADAL" clId="{365F451C-55EC-4BD5-8EFE-B906173ADBC4}" dt="2021-06-23T06:53:28.921" v="4345" actId="207"/>
        <pc:sldMkLst>
          <pc:docMk/>
          <pc:sldMk cId="4209100209" sldId="803"/>
        </pc:sldMkLst>
        <pc:spChg chg="mod">
          <ac:chgData name="#JESSICA KEE SI JIA#" userId="2c6c4c4d-647b-4fc6-90cf-c043bc4277d9" providerId="ADAL" clId="{365F451C-55EC-4BD5-8EFE-B906173ADBC4}" dt="2021-06-23T06:53:20.921" v="4342" actId="207"/>
          <ac:spMkLst>
            <pc:docMk/>
            <pc:sldMk cId="4209100209" sldId="803"/>
            <ac:spMk id="5" creationId="{924F78E8-E3FC-4C96-84FC-729FF56939AF}"/>
          </ac:spMkLst>
        </pc:spChg>
        <pc:spChg chg="mod">
          <ac:chgData name="#JESSICA KEE SI JIA#" userId="2c6c4c4d-647b-4fc6-90cf-c043bc4277d9" providerId="ADAL" clId="{365F451C-55EC-4BD5-8EFE-B906173ADBC4}" dt="2021-06-23T06:53:24.178" v="4343" actId="207"/>
          <ac:spMkLst>
            <pc:docMk/>
            <pc:sldMk cId="4209100209" sldId="803"/>
            <ac:spMk id="6" creationId="{C277DFE3-C759-4347-9465-0EA3DACBA043}"/>
          </ac:spMkLst>
        </pc:spChg>
        <pc:spChg chg="mod">
          <ac:chgData name="#JESSICA KEE SI JIA#" userId="2c6c4c4d-647b-4fc6-90cf-c043bc4277d9" providerId="ADAL" clId="{365F451C-55EC-4BD5-8EFE-B906173ADBC4}" dt="2021-06-23T06:53:26.774" v="4344" actId="207"/>
          <ac:spMkLst>
            <pc:docMk/>
            <pc:sldMk cId="4209100209" sldId="803"/>
            <ac:spMk id="8" creationId="{6012B87B-B485-45CF-AAFC-0FCEE9A6F29B}"/>
          </ac:spMkLst>
        </pc:spChg>
        <pc:spChg chg="mod">
          <ac:chgData name="#JESSICA KEE SI JIA#" userId="2c6c4c4d-647b-4fc6-90cf-c043bc4277d9" providerId="ADAL" clId="{365F451C-55EC-4BD5-8EFE-B906173ADBC4}" dt="2021-06-23T06:53:28.921" v="4345" actId="207"/>
          <ac:spMkLst>
            <pc:docMk/>
            <pc:sldMk cId="4209100209" sldId="803"/>
            <ac:spMk id="9" creationId="{6E840E97-8736-47FB-91AD-F98F5CDD26DC}"/>
          </ac:spMkLst>
        </pc:spChg>
        <pc:spChg chg="mod">
          <ac:chgData name="#JESSICA KEE SI JIA#" userId="2c6c4c4d-647b-4fc6-90cf-c043bc4277d9" providerId="ADAL" clId="{365F451C-55EC-4BD5-8EFE-B906173ADBC4}" dt="2021-06-23T06:44:21.288" v="4228" actId="208"/>
          <ac:spMkLst>
            <pc:docMk/>
            <pc:sldMk cId="4209100209" sldId="803"/>
            <ac:spMk id="55" creationId="{3561F62E-B11A-48BC-B2D7-7BB22AE02110}"/>
          </ac:spMkLst>
        </pc:spChg>
        <pc:spChg chg="add mod">
          <ac:chgData name="#JESSICA KEE SI JIA#" userId="2c6c4c4d-647b-4fc6-90cf-c043bc4277d9" providerId="ADAL" clId="{365F451C-55EC-4BD5-8EFE-B906173ADBC4}" dt="2021-06-23T06:47:11.615" v="4263" actId="1076"/>
          <ac:spMkLst>
            <pc:docMk/>
            <pc:sldMk cId="4209100209" sldId="803"/>
            <ac:spMk id="57" creationId="{6FD546C7-E5BD-4011-90DB-4F8CBB4FC62F}"/>
          </ac:spMkLst>
        </pc:spChg>
        <pc:spChg chg="add mod">
          <ac:chgData name="#JESSICA KEE SI JIA#" userId="2c6c4c4d-647b-4fc6-90cf-c043bc4277d9" providerId="ADAL" clId="{365F451C-55EC-4BD5-8EFE-B906173ADBC4}" dt="2021-06-23T06:48:43.517" v="4279" actId="1076"/>
          <ac:spMkLst>
            <pc:docMk/>
            <pc:sldMk cId="4209100209" sldId="803"/>
            <ac:spMk id="58" creationId="{60C38AD1-655B-44F6-A037-DA5592858C0D}"/>
          </ac:spMkLst>
        </pc:spChg>
        <pc:spChg chg="add mod">
          <ac:chgData name="#JESSICA KEE SI JIA#" userId="2c6c4c4d-647b-4fc6-90cf-c043bc4277d9" providerId="ADAL" clId="{365F451C-55EC-4BD5-8EFE-B906173ADBC4}" dt="2021-06-23T06:48:48.174" v="4281" actId="1076"/>
          <ac:spMkLst>
            <pc:docMk/>
            <pc:sldMk cId="4209100209" sldId="803"/>
            <ac:spMk id="61" creationId="{662C8B1A-02BC-4511-9A79-45F889454D91}"/>
          </ac:spMkLst>
        </pc:spChg>
        <pc:spChg chg="add mod">
          <ac:chgData name="#JESSICA KEE SI JIA#" userId="2c6c4c4d-647b-4fc6-90cf-c043bc4277d9" providerId="ADAL" clId="{365F451C-55EC-4BD5-8EFE-B906173ADBC4}" dt="2021-06-23T06:48:53.894" v="4285" actId="20577"/>
          <ac:spMkLst>
            <pc:docMk/>
            <pc:sldMk cId="4209100209" sldId="803"/>
            <ac:spMk id="62" creationId="{4B50EB40-947B-49D6-852B-56B9291737C1}"/>
          </ac:spMkLst>
        </pc:spChg>
        <pc:spChg chg="add del mod">
          <ac:chgData name="#JESSICA KEE SI JIA#" userId="2c6c4c4d-647b-4fc6-90cf-c043bc4277d9" providerId="ADAL" clId="{365F451C-55EC-4BD5-8EFE-B906173ADBC4}" dt="2021-06-23T06:49:37.074" v="4293"/>
          <ac:spMkLst>
            <pc:docMk/>
            <pc:sldMk cId="4209100209" sldId="803"/>
            <ac:spMk id="64" creationId="{CB42183F-FDDA-4831-B1DB-322A7E823A42}"/>
          </ac:spMkLst>
        </pc:spChg>
        <pc:spChg chg="add del mod">
          <ac:chgData name="#JESSICA KEE SI JIA#" userId="2c6c4c4d-647b-4fc6-90cf-c043bc4277d9" providerId="ADAL" clId="{365F451C-55EC-4BD5-8EFE-B906173ADBC4}" dt="2021-06-23T06:49:37.074" v="4293"/>
          <ac:spMkLst>
            <pc:docMk/>
            <pc:sldMk cId="4209100209" sldId="803"/>
            <ac:spMk id="66" creationId="{8D39001B-90DB-4CC4-8764-4F7E92108CD2}"/>
          </ac:spMkLst>
        </pc:spChg>
        <pc:spChg chg="del">
          <ac:chgData name="#JESSICA KEE SI JIA#" userId="2c6c4c4d-647b-4fc6-90cf-c043bc4277d9" providerId="ADAL" clId="{365F451C-55EC-4BD5-8EFE-B906173ADBC4}" dt="2021-06-23T06:45:16.787" v="4241" actId="478"/>
          <ac:spMkLst>
            <pc:docMk/>
            <pc:sldMk cId="4209100209" sldId="803"/>
            <ac:spMk id="67" creationId="{D6361EBE-7074-49EA-9B34-CFFB5E80F5AA}"/>
          </ac:spMkLst>
        </pc:spChg>
        <pc:spChg chg="add del mod">
          <ac:chgData name="#JESSICA KEE SI JIA#" userId="2c6c4c4d-647b-4fc6-90cf-c043bc4277d9" providerId="ADAL" clId="{365F451C-55EC-4BD5-8EFE-B906173ADBC4}" dt="2021-06-23T06:49:37.074" v="4293"/>
          <ac:spMkLst>
            <pc:docMk/>
            <pc:sldMk cId="4209100209" sldId="803"/>
            <ac:spMk id="69" creationId="{B29CBF05-2B48-44DD-A302-BD16FAE7EA20}"/>
          </ac:spMkLst>
        </pc:spChg>
        <pc:spChg chg="add del mod">
          <ac:chgData name="#JESSICA KEE SI JIA#" userId="2c6c4c4d-647b-4fc6-90cf-c043bc4277d9" providerId="ADAL" clId="{365F451C-55EC-4BD5-8EFE-B906173ADBC4}" dt="2021-06-23T06:49:37.074" v="4293"/>
          <ac:spMkLst>
            <pc:docMk/>
            <pc:sldMk cId="4209100209" sldId="803"/>
            <ac:spMk id="70" creationId="{000162C5-FD3F-43D4-9EDA-5BEDC2F3A3EF}"/>
          </ac:spMkLst>
        </pc:spChg>
        <pc:spChg chg="add mod">
          <ac:chgData name="#JESSICA KEE SI JIA#" userId="2c6c4c4d-647b-4fc6-90cf-c043bc4277d9" providerId="ADAL" clId="{365F451C-55EC-4BD5-8EFE-B906173ADBC4}" dt="2021-06-23T06:50:04.953" v="4298" actId="207"/>
          <ac:spMkLst>
            <pc:docMk/>
            <pc:sldMk cId="4209100209" sldId="803"/>
            <ac:spMk id="71" creationId="{867F5325-CBF4-4D58-8BA5-39F780C5678F}"/>
          </ac:spMkLst>
        </pc:spChg>
        <pc:spChg chg="del">
          <ac:chgData name="#JESSICA KEE SI JIA#" userId="2c6c4c4d-647b-4fc6-90cf-c043bc4277d9" providerId="ADAL" clId="{365F451C-55EC-4BD5-8EFE-B906173ADBC4}" dt="2021-06-23T06:44:59.005" v="4235" actId="478"/>
          <ac:spMkLst>
            <pc:docMk/>
            <pc:sldMk cId="4209100209" sldId="803"/>
            <ac:spMk id="73" creationId="{3324C6DD-805D-4AF4-88CC-159A7E380AAA}"/>
          </ac:spMkLst>
        </pc:spChg>
        <pc:spChg chg="add mod">
          <ac:chgData name="#JESSICA KEE SI JIA#" userId="2c6c4c4d-647b-4fc6-90cf-c043bc4277d9" providerId="ADAL" clId="{365F451C-55EC-4BD5-8EFE-B906173ADBC4}" dt="2021-06-23T06:50:16.464" v="4301" actId="20577"/>
          <ac:spMkLst>
            <pc:docMk/>
            <pc:sldMk cId="4209100209" sldId="803"/>
            <ac:spMk id="75" creationId="{51A4FBF2-AF29-431C-985C-1BF7FAB0D438}"/>
          </ac:spMkLst>
        </pc:spChg>
        <pc:spChg chg="del">
          <ac:chgData name="#JESSICA KEE SI JIA#" userId="2c6c4c4d-647b-4fc6-90cf-c043bc4277d9" providerId="ADAL" clId="{365F451C-55EC-4BD5-8EFE-B906173ADBC4}" dt="2021-06-23T06:45:36.162" v="4247" actId="478"/>
          <ac:spMkLst>
            <pc:docMk/>
            <pc:sldMk cId="4209100209" sldId="803"/>
            <ac:spMk id="78" creationId="{511A9A8C-49D6-4280-AC43-44AC50A70ED0}"/>
          </ac:spMkLst>
        </pc:spChg>
        <pc:spChg chg="del">
          <ac:chgData name="#JESSICA KEE SI JIA#" userId="2c6c4c4d-647b-4fc6-90cf-c043bc4277d9" providerId="ADAL" clId="{365F451C-55EC-4BD5-8EFE-B906173ADBC4}" dt="2021-06-23T06:45:34.768" v="4246" actId="478"/>
          <ac:spMkLst>
            <pc:docMk/>
            <pc:sldMk cId="4209100209" sldId="803"/>
            <ac:spMk id="79" creationId="{D1016CE2-4AA7-4068-9F69-CF83C2820756}"/>
          </ac:spMkLst>
        </pc:spChg>
        <pc:spChg chg="add mod">
          <ac:chgData name="#JESSICA KEE SI JIA#" userId="2c6c4c4d-647b-4fc6-90cf-c043bc4277d9" providerId="ADAL" clId="{365F451C-55EC-4BD5-8EFE-B906173ADBC4}" dt="2021-06-23T06:49:45.172" v="4295" actId="1076"/>
          <ac:spMkLst>
            <pc:docMk/>
            <pc:sldMk cId="4209100209" sldId="803"/>
            <ac:spMk id="81" creationId="{34429462-9733-48BA-89C4-D19B9663DFA3}"/>
          </ac:spMkLst>
        </pc:spChg>
        <pc:spChg chg="add mod">
          <ac:chgData name="#JESSICA KEE SI JIA#" userId="2c6c4c4d-647b-4fc6-90cf-c043bc4277d9" providerId="ADAL" clId="{365F451C-55EC-4BD5-8EFE-B906173ADBC4}" dt="2021-06-23T06:52:44.213" v="4327" actId="1038"/>
          <ac:spMkLst>
            <pc:docMk/>
            <pc:sldMk cId="4209100209" sldId="803"/>
            <ac:spMk id="82" creationId="{7BB08FB8-4A8A-4DC9-9C7F-33A659406CF1}"/>
          </ac:spMkLst>
        </pc:spChg>
        <pc:spChg chg="mod">
          <ac:chgData name="#JESSICA KEE SI JIA#" userId="2c6c4c4d-647b-4fc6-90cf-c043bc4277d9" providerId="ADAL" clId="{365F451C-55EC-4BD5-8EFE-B906173ADBC4}" dt="2021-06-23T06:50:13.061" v="4299" actId="207"/>
          <ac:spMkLst>
            <pc:docMk/>
            <pc:sldMk cId="4209100209" sldId="803"/>
            <ac:spMk id="94" creationId="{7067D4DE-6BC2-4B7F-B75E-27275B28B367}"/>
          </ac:spMkLst>
        </pc:spChg>
        <pc:spChg chg="mod">
          <ac:chgData name="#JESSICA KEE SI JIA#" userId="2c6c4c4d-647b-4fc6-90cf-c043bc4277d9" providerId="ADAL" clId="{365F451C-55EC-4BD5-8EFE-B906173ADBC4}" dt="2021-06-23T06:45:03.177" v="4236" actId="14100"/>
          <ac:spMkLst>
            <pc:docMk/>
            <pc:sldMk cId="4209100209" sldId="803"/>
            <ac:spMk id="96" creationId="{CED6EA22-D2EE-4600-8305-E0BD5F755545}"/>
          </ac:spMkLst>
        </pc:spChg>
        <pc:spChg chg="del mod">
          <ac:chgData name="#JESSICA KEE SI JIA#" userId="2c6c4c4d-647b-4fc6-90cf-c043bc4277d9" providerId="ADAL" clId="{365F451C-55EC-4BD5-8EFE-B906173ADBC4}" dt="2021-06-23T06:51:42.381" v="4319" actId="478"/>
          <ac:spMkLst>
            <pc:docMk/>
            <pc:sldMk cId="4209100209" sldId="803"/>
            <ac:spMk id="98" creationId="{180DBD35-37EC-4D5F-871D-0E7F7A428C6C}"/>
          </ac:spMkLst>
        </pc:spChg>
        <pc:spChg chg="mod">
          <ac:chgData name="#JESSICA KEE SI JIA#" userId="2c6c4c4d-647b-4fc6-90cf-c043bc4277d9" providerId="ADAL" clId="{365F451C-55EC-4BD5-8EFE-B906173ADBC4}" dt="2021-06-23T06:52:52.470" v="4337" actId="1038"/>
          <ac:spMkLst>
            <pc:docMk/>
            <pc:sldMk cId="4209100209" sldId="803"/>
            <ac:spMk id="99" creationId="{808255D8-7092-4BA6-9744-ACFA6377BD3C}"/>
          </ac:spMkLst>
        </pc:spChg>
        <pc:cxnChg chg="mod">
          <ac:chgData name="#JESSICA KEE SI JIA#" userId="2c6c4c4d-647b-4fc6-90cf-c043bc4277d9" providerId="ADAL" clId="{365F451C-55EC-4BD5-8EFE-B906173ADBC4}" dt="2021-06-23T06:43:56.290" v="4223" actId="1076"/>
          <ac:cxnSpMkLst>
            <pc:docMk/>
            <pc:sldMk cId="4209100209" sldId="803"/>
            <ac:cxnSpMk id="27" creationId="{8CCF6C75-37ED-4D3F-8A6A-738CD81E9C0B}"/>
          </ac:cxnSpMkLst>
        </pc:cxnChg>
        <pc:cxnChg chg="mod">
          <ac:chgData name="#JESSICA KEE SI JIA#" userId="2c6c4c4d-647b-4fc6-90cf-c043bc4277d9" providerId="ADAL" clId="{365F451C-55EC-4BD5-8EFE-B906173ADBC4}" dt="2021-06-23T06:44:12.555" v="4226" actId="14100"/>
          <ac:cxnSpMkLst>
            <pc:docMk/>
            <pc:sldMk cId="4209100209" sldId="803"/>
            <ac:cxnSpMk id="32" creationId="{F62C0CF4-20F4-4261-B988-4A40AE19CB8F}"/>
          </ac:cxnSpMkLst>
        </pc:cxnChg>
        <pc:cxnChg chg="mod">
          <ac:chgData name="#JESSICA KEE SI JIA#" userId="2c6c4c4d-647b-4fc6-90cf-c043bc4277d9" providerId="ADAL" clId="{365F451C-55EC-4BD5-8EFE-B906173ADBC4}" dt="2021-06-23T06:44:21.288" v="4228" actId="208"/>
          <ac:cxnSpMkLst>
            <pc:docMk/>
            <pc:sldMk cId="4209100209" sldId="803"/>
            <ac:cxnSpMk id="56" creationId="{B6CCB58E-A894-452F-BEBE-FA61C8F30695}"/>
          </ac:cxnSpMkLst>
        </pc:cxnChg>
        <pc:cxnChg chg="add del mod">
          <ac:chgData name="#JESSICA KEE SI JIA#" userId="2c6c4c4d-647b-4fc6-90cf-c043bc4277d9" providerId="ADAL" clId="{365F451C-55EC-4BD5-8EFE-B906173ADBC4}" dt="2021-06-23T06:49:37.074" v="4293"/>
          <ac:cxnSpMkLst>
            <pc:docMk/>
            <pc:sldMk cId="4209100209" sldId="803"/>
            <ac:cxnSpMk id="65" creationId="{A80CC842-E98C-4BAE-9E50-E71881C10DB6}"/>
          </ac:cxnSpMkLst>
        </pc:cxnChg>
        <pc:cxnChg chg="add del mod">
          <ac:chgData name="#JESSICA KEE SI JIA#" userId="2c6c4c4d-647b-4fc6-90cf-c043bc4277d9" providerId="ADAL" clId="{365F451C-55EC-4BD5-8EFE-B906173ADBC4}" dt="2021-06-23T06:49:37.074" v="4293"/>
          <ac:cxnSpMkLst>
            <pc:docMk/>
            <pc:sldMk cId="4209100209" sldId="803"/>
            <ac:cxnSpMk id="68" creationId="{E7609D6A-040D-4605-9F74-6E896014AA8F}"/>
          </ac:cxnSpMkLst>
        </pc:cxnChg>
        <pc:cxnChg chg="del">
          <ac:chgData name="#JESSICA KEE SI JIA#" userId="2c6c4c4d-647b-4fc6-90cf-c043bc4277d9" providerId="ADAL" clId="{365F451C-55EC-4BD5-8EFE-B906173ADBC4}" dt="2021-06-23T06:47:43.619" v="4267" actId="478"/>
          <ac:cxnSpMkLst>
            <pc:docMk/>
            <pc:sldMk cId="4209100209" sldId="803"/>
            <ac:cxnSpMk id="72" creationId="{D6C2F4AD-F3A5-4BB1-941C-EE5153B795CC}"/>
          </ac:cxnSpMkLst>
        </pc:cxnChg>
        <pc:cxnChg chg="add mod">
          <ac:chgData name="#JESSICA KEE SI JIA#" userId="2c6c4c4d-647b-4fc6-90cf-c043bc4277d9" providerId="ADAL" clId="{365F451C-55EC-4BD5-8EFE-B906173ADBC4}" dt="2021-06-23T06:49:50.062" v="4296" actId="14100"/>
          <ac:cxnSpMkLst>
            <pc:docMk/>
            <pc:sldMk cId="4209100209" sldId="803"/>
            <ac:cxnSpMk id="74" creationId="{30A9579C-5FA9-4F30-B9FD-7FA88C1021CA}"/>
          </ac:cxnSpMkLst>
        </pc:cxnChg>
        <pc:cxnChg chg="del">
          <ac:chgData name="#JESSICA KEE SI JIA#" userId="2c6c4c4d-647b-4fc6-90cf-c043bc4277d9" providerId="ADAL" clId="{365F451C-55EC-4BD5-8EFE-B906173ADBC4}" dt="2021-06-23T06:45:09.775" v="4239" actId="478"/>
          <ac:cxnSpMkLst>
            <pc:docMk/>
            <pc:sldMk cId="4209100209" sldId="803"/>
            <ac:cxnSpMk id="76" creationId="{C89EB8DA-0122-4794-BC42-F71D07B9525A}"/>
          </ac:cxnSpMkLst>
        </pc:cxnChg>
        <pc:cxnChg chg="add mod">
          <ac:chgData name="#JESSICA KEE SI JIA#" userId="2c6c4c4d-647b-4fc6-90cf-c043bc4277d9" providerId="ADAL" clId="{365F451C-55EC-4BD5-8EFE-B906173ADBC4}" dt="2021-06-23T06:49:58.016" v="4297" actId="208"/>
          <ac:cxnSpMkLst>
            <pc:docMk/>
            <pc:sldMk cId="4209100209" sldId="803"/>
            <ac:cxnSpMk id="80" creationId="{4A97BFC3-F28E-47DC-BDF8-31FF20A3DA44}"/>
          </ac:cxnSpMkLst>
        </pc:cxnChg>
        <pc:cxnChg chg="add mod">
          <ac:chgData name="#JESSICA KEE SI JIA#" userId="2c6c4c4d-647b-4fc6-90cf-c043bc4277d9" providerId="ADAL" clId="{365F451C-55EC-4BD5-8EFE-B906173ADBC4}" dt="2021-06-23T06:51:14.203" v="4315" actId="14100"/>
          <ac:cxnSpMkLst>
            <pc:docMk/>
            <pc:sldMk cId="4209100209" sldId="803"/>
            <ac:cxnSpMk id="83" creationId="{049AC46A-AA0E-4BC0-8ADB-AB3A71930655}"/>
          </ac:cxnSpMkLst>
        </pc:cxnChg>
        <pc:cxnChg chg="del mod">
          <ac:chgData name="#JESSICA KEE SI JIA#" userId="2c6c4c4d-647b-4fc6-90cf-c043bc4277d9" providerId="ADAL" clId="{365F451C-55EC-4BD5-8EFE-B906173ADBC4}" dt="2021-06-23T06:46:27.986" v="4254" actId="478"/>
          <ac:cxnSpMkLst>
            <pc:docMk/>
            <pc:sldMk cId="4209100209" sldId="803"/>
            <ac:cxnSpMk id="90" creationId="{B815021A-6EBC-4A15-8380-D06DAFE86440}"/>
          </ac:cxnSpMkLst>
        </pc:cxnChg>
        <pc:cxnChg chg="mod">
          <ac:chgData name="#JESSICA KEE SI JIA#" userId="2c6c4c4d-647b-4fc6-90cf-c043bc4277d9" providerId="ADAL" clId="{365F451C-55EC-4BD5-8EFE-B906173ADBC4}" dt="2021-06-23T06:45:12.722" v="4240" actId="14100"/>
          <ac:cxnSpMkLst>
            <pc:docMk/>
            <pc:sldMk cId="4209100209" sldId="803"/>
            <ac:cxnSpMk id="97" creationId="{78953E4D-372F-4D2F-A13B-A6B470F68F23}"/>
          </ac:cxnSpMkLst>
        </pc:cxnChg>
        <pc:cxnChg chg="mod">
          <ac:chgData name="#JESSICA KEE SI JIA#" userId="2c6c4c4d-647b-4fc6-90cf-c043bc4277d9" providerId="ADAL" clId="{365F451C-55EC-4BD5-8EFE-B906173ADBC4}" dt="2021-06-23T06:46:31.367" v="4255" actId="14100"/>
          <ac:cxnSpMkLst>
            <pc:docMk/>
            <pc:sldMk cId="4209100209" sldId="803"/>
            <ac:cxnSpMk id="100" creationId="{CBDB60D9-7BC6-48DA-A4FB-9E2E92DE854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1FDF5-100E-4A10-900C-8B7ED96D787B}" type="datetimeFigureOut">
              <a:rPr lang="en-GB" smtClean="0"/>
              <a:t>23/06/2021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127259-7AE2-4A84-AF71-5871E78EA8A8}" type="slidenum">
              <a:rPr lang="en-GB" smtClean="0"/>
              <a:t>‹#›</a:t>
            </a:fld>
            <a:endParaRPr lang="en-GB"/>
          </a:p>
        </p:txBody>
      </p:sp>
    </p:spTree>
    <p:extLst>
      <p:ext uri="{BB962C8B-B14F-4D97-AF65-F5344CB8AC3E}">
        <p14:creationId xmlns:p14="http://schemas.microsoft.com/office/powerpoint/2010/main" val="264380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EEED9-72E5-4845-9609-DE66875C3125}" type="datetimeFigureOut">
              <a:rPr lang="en-GB" smtClean="0"/>
              <a:t>23/06/2021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AFFA-5214-4CD7-AC14-54BF2F08C1EF}" type="slidenum">
              <a:rPr lang="en-GB" smtClean="0"/>
              <a:t>‹#›</a:t>
            </a:fld>
            <a:endParaRPr lang="en-GB"/>
          </a:p>
        </p:txBody>
      </p:sp>
    </p:spTree>
    <p:extLst>
      <p:ext uri="{BB962C8B-B14F-4D97-AF65-F5344CB8AC3E}">
        <p14:creationId xmlns:p14="http://schemas.microsoft.com/office/powerpoint/2010/main" val="320385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lnSpc>
                <a:spcPct val="150000"/>
              </a:lnSpc>
            </a:pPr>
            <a:r>
              <a:rPr lang="en-US" dirty="0"/>
              <a:t>This lecture</a:t>
            </a:r>
            <a:r>
              <a:rPr lang="en-US" baseline="0" dirty="0"/>
              <a:t> is </a:t>
            </a:r>
            <a:r>
              <a:rPr lang="en-US" baseline="0"/>
              <a:t>on Binary Trees</a:t>
            </a:r>
            <a:endParaRPr 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2031AFFA-5214-4CD7-AC14-54BF2F08C1EF}" type="slidenum">
              <a:rPr lang="en-GB" smtClean="0"/>
              <a:t>1</a:t>
            </a:fld>
            <a:endParaRPr lang="en-GB"/>
          </a:p>
        </p:txBody>
      </p:sp>
    </p:spTree>
    <p:extLst>
      <p:ext uri="{BB962C8B-B14F-4D97-AF65-F5344CB8AC3E}">
        <p14:creationId xmlns:p14="http://schemas.microsoft.com/office/powerpoint/2010/main" val="139235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10</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dirty="0"/>
              <a:t>From the given examples in the slide;</a:t>
            </a:r>
          </a:p>
          <a:p>
            <a:endParaRPr lang="en-US" dirty="0"/>
          </a:p>
          <a:p>
            <a:pPr marL="171450" lvl="0" indent="-171450">
              <a:buFont typeface="Arial" pitchFamily="34" charset="0"/>
              <a:buChar char="•"/>
            </a:pPr>
            <a:r>
              <a:rPr lang="en-US" dirty="0"/>
              <a:t>The first one can be recognizes as a tree, but it is an unbalanced tree.</a:t>
            </a:r>
          </a:p>
          <a:p>
            <a:pPr marL="171450" lvl="0" indent="-171450">
              <a:buFont typeface="Arial" pitchFamily="34" charset="0"/>
              <a:buChar char="•"/>
            </a:pPr>
            <a:endParaRPr lang="en-US" dirty="0"/>
          </a:p>
          <a:p>
            <a:pPr marL="171450" lvl="0" indent="-171450">
              <a:buFont typeface="Arial" pitchFamily="34" charset="0"/>
              <a:buChar char="•"/>
            </a:pPr>
            <a:r>
              <a:rPr lang="en-US" dirty="0"/>
              <a:t>The second one has only one node, yet it can be defined as a tree</a:t>
            </a:r>
          </a:p>
          <a:p>
            <a:pPr marL="171450" lvl="0" indent="-171450">
              <a:buFont typeface="Arial" pitchFamily="34" charset="0"/>
              <a:buChar char="•"/>
            </a:pPr>
            <a:endParaRPr lang="en-US" dirty="0"/>
          </a:p>
          <a:p>
            <a:pPr marL="171450" indent="-171450">
              <a:buFont typeface="Arial" pitchFamily="34" charset="0"/>
              <a:buChar char="•"/>
            </a:pPr>
            <a:r>
              <a:rPr lang="en-US" dirty="0"/>
              <a:t>The third one is also a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27153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11</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a:t>The C structure we have implemented for list node is;</a:t>
            </a:r>
          </a:p>
          <a:p>
            <a:endParaRPr lang="en-US"/>
          </a:p>
          <a:p>
            <a:r>
              <a:rPr lang="en-US"/>
              <a:t>		Typedef struct _listnode {</a:t>
            </a:r>
          </a:p>
          <a:p>
            <a:r>
              <a:rPr lang="en-US"/>
              <a:t>			int item;</a:t>
            </a:r>
          </a:p>
          <a:p>
            <a:r>
              <a:rPr lang="en-US"/>
              <a:t>			struct_list node *next;</a:t>
            </a:r>
          </a:p>
          <a:p>
            <a:r>
              <a:rPr lang="en-US"/>
              <a:t>		} ListNode;</a:t>
            </a:r>
          </a:p>
          <a:p>
            <a:endParaRPr lang="en-US"/>
          </a:p>
          <a:p>
            <a:r>
              <a:rPr lang="en-US"/>
              <a:t>The same method can be used for tree structure as well. But binary tree node has links to at most two other nodes. Therefore, there should be two pointers.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201242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13</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a:t>The C structure for binary tree node</a:t>
            </a:r>
          </a:p>
          <a:p>
            <a:endParaRPr lang="en-US" b="1"/>
          </a:p>
          <a:p>
            <a:pPr marL="171450" lvl="0" indent="-171450">
              <a:buFont typeface="Arial" pitchFamily="34" charset="0"/>
              <a:buChar char="•"/>
            </a:pPr>
            <a:r>
              <a:rPr lang="en-US"/>
              <a:t>The structure for binary tree can be defined as;</a:t>
            </a:r>
          </a:p>
          <a:p>
            <a:pPr marL="171450" lvl="0" indent="-171450">
              <a:buFont typeface="Arial" pitchFamily="34" charset="0"/>
              <a:buChar char="•"/>
            </a:pPr>
            <a:endParaRPr lang="en-US"/>
          </a:p>
          <a:p>
            <a:r>
              <a:rPr lang="en-US"/>
              <a:t>		Typedef struct_btnode {…}</a:t>
            </a:r>
          </a:p>
          <a:p>
            <a:endParaRPr lang="en-US"/>
          </a:p>
          <a:p>
            <a:pPr marL="171450" lvl="0" indent="-171450">
              <a:buFont typeface="Arial" pitchFamily="34" charset="0"/>
              <a:buChar char="•"/>
            </a:pPr>
            <a:r>
              <a:rPr lang="en-US"/>
              <a:t>We have to define one integer variable to store values for the node.</a:t>
            </a:r>
          </a:p>
          <a:p>
            <a:r>
              <a:rPr lang="en-US"/>
              <a:t>		int item;</a:t>
            </a:r>
          </a:p>
          <a:p>
            <a:endParaRPr lang="en-US"/>
          </a:p>
          <a:p>
            <a:pPr marL="171450" lvl="0" indent="-171450">
              <a:buFont typeface="Arial" pitchFamily="34" charset="0"/>
              <a:buChar char="•"/>
            </a:pPr>
            <a:r>
              <a:rPr lang="en-US"/>
              <a:t>Then we have to declare two pointers which pointers to the left and right child nodes.</a:t>
            </a:r>
          </a:p>
          <a:p>
            <a:r>
              <a:rPr lang="en-US"/>
              <a:t>		struct_btnode *left;</a:t>
            </a:r>
          </a:p>
          <a:p>
            <a:r>
              <a:rPr lang="en-US"/>
              <a:t>		struct_btnode *right;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17799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14</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a:t>We have constructed the node structure based on the given tree.</a:t>
            </a:r>
          </a:p>
          <a:p>
            <a:endParaRPr lang="en-US"/>
          </a:p>
          <a:p>
            <a:pPr marL="171450" lvl="0" indent="-171450">
              <a:buFont typeface="Arial" pitchFamily="34" charset="0"/>
              <a:buChar char="•"/>
            </a:pPr>
            <a:r>
              <a:rPr lang="en-US"/>
              <a:t>Node 70 is the root node which has the right pointer points at node 93 and the left pointer points at node 31.</a:t>
            </a:r>
          </a:p>
          <a:p>
            <a:pPr marL="171450" lvl="0" indent="-171450">
              <a:buFont typeface="Arial" pitchFamily="34" charset="0"/>
              <a:buChar char="•"/>
            </a:pPr>
            <a:endParaRPr lang="en-US"/>
          </a:p>
          <a:p>
            <a:pPr marL="171450" lvl="0" indent="-171450">
              <a:buFont typeface="Arial" pitchFamily="34" charset="0"/>
              <a:buChar char="•"/>
            </a:pPr>
            <a:r>
              <a:rPr lang="en-US"/>
              <a:t>Node 31 has only a left pointer which points at node 14, and node 14 has only a right pointer points at node 23.</a:t>
            </a:r>
          </a:p>
          <a:p>
            <a:pPr marL="171450" lvl="0" indent="-171450">
              <a:buFont typeface="Arial" pitchFamily="34" charset="0"/>
              <a:buChar char="•"/>
            </a:pPr>
            <a:endParaRPr lang="en-US"/>
          </a:p>
          <a:p>
            <a:pPr marL="171450" lvl="0" indent="-171450">
              <a:buFont typeface="Arial" pitchFamily="34" charset="0"/>
              <a:buChar char="•"/>
            </a:pPr>
            <a:r>
              <a:rPr lang="en-US"/>
              <a:t>Node 93 has two pointers where left pointer points at node 73 and the right pointer points at node 94.</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2143909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16</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342299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17</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28390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512902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dirty="0"/>
              <a:t>Tree Traversal Process</a:t>
            </a:r>
            <a:endParaRPr lang="en-US" b="1" dirty="0"/>
          </a:p>
          <a:p>
            <a:pPr marL="171450" lvl="0" indent="-171450">
              <a:buFont typeface="Arial" pitchFamily="34" charset="0"/>
              <a:buChar char="•"/>
            </a:pPr>
            <a:r>
              <a:rPr lang="en-US" dirty="0"/>
              <a:t>The pseudo code of the tree traversal process:</a:t>
            </a:r>
          </a:p>
          <a:p>
            <a:pPr marL="171450" lvl="0" indent="-171450">
              <a:buFont typeface="Arial" pitchFamily="34" charset="0"/>
              <a:buChar char="•"/>
            </a:pPr>
            <a:endParaRPr lang="en-US" dirty="0"/>
          </a:p>
          <a:p>
            <a:pPr marL="171450" lvl="0" indent="-171450">
              <a:buFont typeface="Arial" pitchFamily="34" charset="0"/>
              <a:buChar char="•"/>
            </a:pPr>
            <a:r>
              <a:rPr lang="en-US" dirty="0"/>
              <a:t>Since we try to count the number of nodes in the whole tree, we have to start with the root node. Therefore Node N is the root node.</a:t>
            </a:r>
          </a:p>
          <a:p>
            <a:r>
              <a:rPr lang="en-US" dirty="0"/>
              <a:t>		</a:t>
            </a:r>
          </a:p>
          <a:p>
            <a:pPr marL="171450" lvl="0" indent="-171450">
              <a:buFont typeface="Arial" pitchFamily="34" charset="0"/>
              <a:buChar char="•"/>
            </a:pPr>
            <a:r>
              <a:rPr lang="en-US" dirty="0"/>
              <a:t>First we will visit the root node</a:t>
            </a:r>
          </a:p>
          <a:p>
            <a:r>
              <a:rPr lang="en-US" dirty="0"/>
              <a:t>		</a:t>
            </a:r>
          </a:p>
          <a:p>
            <a:pPr marL="171450" lvl="0" indent="-171450">
              <a:buFont typeface="Arial" pitchFamily="34" charset="0"/>
              <a:buChar char="•"/>
            </a:pPr>
            <a:r>
              <a:rPr lang="en-US" dirty="0"/>
              <a:t>Then we check whether the root node has a </a:t>
            </a:r>
            <a:r>
              <a:rPr lang="en-US" dirty="0" err="1"/>
              <a:t>leftchild</a:t>
            </a:r>
            <a:r>
              <a:rPr lang="en-US" dirty="0"/>
              <a:t>. If it has, we then traverse the left subtree of the root which start with </a:t>
            </a:r>
            <a:r>
              <a:rPr lang="en-US" dirty="0" err="1"/>
              <a:t>leftchild</a:t>
            </a:r>
            <a:r>
              <a:rPr lang="en-US" dirty="0"/>
              <a:t>.</a:t>
            </a:r>
          </a:p>
          <a:p>
            <a:r>
              <a:rPr lang="en-US" dirty="0"/>
              <a:t>		</a:t>
            </a:r>
          </a:p>
          <a:p>
            <a:pPr marL="171450" lvl="0" indent="-171450">
              <a:buFont typeface="Arial" pitchFamily="34" charset="0"/>
              <a:buChar char="•"/>
            </a:pPr>
            <a:r>
              <a:rPr lang="en-US" dirty="0"/>
              <a:t>Then we check the right child of the root in the same manner.</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299094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20</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2299157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21</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p>
          <a:p>
            <a:r>
              <a:rPr lang="en-US"/>
              <a:t>We can improve the discussed code by checking if a node is NULL or NOT NULL after visiting the node.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48993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a:t>Tree traversal template #2</a:t>
            </a:r>
          </a:p>
          <a:p>
            <a:endParaRPr lang="en-US"/>
          </a:p>
          <a:p>
            <a:r>
              <a:rPr lang="en-US"/>
              <a:t>Here, we points at a node and first check if the node is NULL or NOT NULL. </a:t>
            </a:r>
          </a:p>
          <a:p>
            <a:endParaRPr lang="en-US"/>
          </a:p>
          <a:p>
            <a:r>
              <a:rPr lang="en-US"/>
              <a:t>If the node is NULL, the code will return. Otherwise it visits N and pass the TreeTraversal (LeftChild) and TreeTraversal (RightChild) functions.</a:t>
            </a:r>
          </a:p>
          <a:p>
            <a:endParaRPr lang="en-US"/>
          </a:p>
          <a:p>
            <a:r>
              <a:rPr lang="en-US"/>
              <a:t>This code has only one ‘if’ statement, but the previous template we had two ‘if’ statements.</a:t>
            </a:r>
          </a:p>
          <a:p>
            <a:endParaRPr lang="en-US"/>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3128920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23</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a:t>Tree Traversal2() implementation</a:t>
            </a:r>
          </a:p>
          <a:p>
            <a:endParaRPr lang="en-US" b="1"/>
          </a:p>
          <a:p>
            <a:r>
              <a:rPr lang="en-US"/>
              <a:t>The code for the 2</a:t>
            </a:r>
            <a:r>
              <a:rPr lang="en-US" baseline="30000"/>
              <a:t>nd</a:t>
            </a:r>
            <a:r>
              <a:rPr lang="en-US"/>
              <a:t> template.</a:t>
            </a:r>
          </a:p>
          <a:p>
            <a:endParaRPr lang="en-US"/>
          </a:p>
          <a:p>
            <a:pPr marL="171450" lvl="0" indent="-171450">
              <a:buFont typeface="Arial" pitchFamily="34" charset="0"/>
              <a:buChar char="•"/>
            </a:pPr>
            <a:r>
              <a:rPr lang="en-US"/>
              <a:t>First we define the TreeTraversal2() function where a pointer ‘cur’ will be passed with the BinaryTreeNode type.</a:t>
            </a:r>
          </a:p>
          <a:p>
            <a:r>
              <a:rPr lang="en-US"/>
              <a:t>		Void TreeTraversal2(NTNode *cur){…}</a:t>
            </a:r>
          </a:p>
          <a:p>
            <a:endParaRPr lang="en-US"/>
          </a:p>
          <a:p>
            <a:pPr marL="171450" lvl="0" indent="-171450">
              <a:buFont typeface="Arial" pitchFamily="34" charset="0"/>
              <a:buChar char="•"/>
            </a:pPr>
            <a:r>
              <a:rPr lang="en-US"/>
              <a:t>Then we check if the pointer points at a NULL node. If yes, we will return. Otherwise we print the Node.</a:t>
            </a:r>
          </a:p>
          <a:p>
            <a:r>
              <a:rPr lang="en-US"/>
              <a:t>		if (cur==NULL) return;</a:t>
            </a:r>
          </a:p>
          <a:p>
            <a:r>
              <a:rPr lang="en-US"/>
              <a:t>		printNode cur;</a:t>
            </a:r>
          </a:p>
          <a:p>
            <a:endParaRPr lang="en-US"/>
          </a:p>
          <a:p>
            <a:r>
              <a:rPr lang="en-US"/>
              <a:t>Next, we continue on accessing cur-&gt;left and cur-&gt;right.</a:t>
            </a:r>
          </a:p>
          <a:p>
            <a:r>
              <a:rPr lang="en-US"/>
              <a:t>	TreeTraversal2 (cur-&gt;left);</a:t>
            </a:r>
          </a:p>
          <a:p>
            <a:r>
              <a:rPr lang="en-US"/>
              <a:t>	TreeTraversal2 (cur-&gt;right);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3820992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24</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94394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25</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a:t>In-order traversal</a:t>
            </a:r>
            <a:endParaRPr lang="en-SG" b="1"/>
          </a:p>
          <a:p>
            <a:pPr marL="171450" lvl="0" indent="-171450">
              <a:buFont typeface="Arial" pitchFamily="34" charset="0"/>
              <a:buChar char="•"/>
            </a:pPr>
            <a:r>
              <a:rPr lang="en-US"/>
              <a:t>In in-order traversal we first visit the left child subtree.</a:t>
            </a:r>
          </a:p>
          <a:p>
            <a:pPr lvl="0"/>
            <a:endParaRPr lang="en-SG"/>
          </a:p>
          <a:p>
            <a:pPr marL="628650" lvl="1" indent="-171450">
              <a:buFont typeface="Arial" pitchFamily="34" charset="0"/>
              <a:buChar char="•"/>
            </a:pPr>
            <a:r>
              <a:rPr lang="en-US"/>
              <a:t>For an example if we consider the given tree in the slide, the root node F is where we start traversing. Therefore at first we move the pointer from F to B. Now for B also, first we have to visit the left child subtree. Therefore we move the pointer from B to A.</a:t>
            </a:r>
          </a:p>
          <a:p>
            <a:pPr lvl="1"/>
            <a:endParaRPr lang="en-SG"/>
          </a:p>
          <a:p>
            <a:pPr marL="171450" lvl="0" indent="-171450">
              <a:buFont typeface="Arial" pitchFamily="34" charset="0"/>
              <a:buChar char="•"/>
            </a:pPr>
            <a:r>
              <a:rPr lang="en-US"/>
              <a:t>Now for A there are no left child subtree therefore we proceed to process the current node’s data.</a:t>
            </a:r>
          </a:p>
          <a:p>
            <a:pPr marL="171450" lvl="0" indent="-171450">
              <a:buFont typeface="Arial" pitchFamily="34" charset="0"/>
              <a:buChar char="•"/>
            </a:pPr>
            <a:endParaRPr lang="en-US"/>
          </a:p>
          <a:p>
            <a:pPr marL="171450" lvl="0" indent="-171450">
              <a:buFont typeface="Arial" pitchFamily="34" charset="0"/>
              <a:buChar char="•"/>
            </a:pPr>
            <a:r>
              <a:rPr lang="en-US"/>
              <a:t>Then we visit the right child subtree; but A does not have a right child. Therefore we move the pointer back to B.</a:t>
            </a:r>
          </a:p>
          <a:p>
            <a:pPr marL="171450" lvl="0" indent="-171450">
              <a:buFont typeface="Arial" pitchFamily="34" charset="0"/>
              <a:buChar char="•"/>
            </a:pPr>
            <a:endParaRPr lang="en-SG"/>
          </a:p>
          <a:p>
            <a:pPr marL="171450" lvl="0" indent="-171450">
              <a:buFont typeface="Arial" pitchFamily="34" charset="0"/>
              <a:buChar char="•"/>
            </a:pPr>
            <a:r>
              <a:rPr lang="en-US"/>
              <a:t>Since B’s left child subtree is already completed, we can proceed to B’s data.</a:t>
            </a:r>
          </a:p>
          <a:p>
            <a:pPr marL="171450" lvl="0" indent="-171450">
              <a:buFont typeface="Arial" pitchFamily="34" charset="0"/>
              <a:buChar char="•"/>
            </a:pPr>
            <a:endParaRPr lang="en-SG"/>
          </a:p>
          <a:p>
            <a:pPr marL="171450" lvl="0" indent="-171450">
              <a:buFont typeface="Arial" pitchFamily="34" charset="0"/>
              <a:buChar char="•"/>
            </a:pPr>
            <a:r>
              <a:rPr lang="en-US"/>
              <a:t>Then we will visit to right child subtree of B which is C. Now where have to visit C’s left child subtree; but C does not have a left child subtree. Therefore we can proceed with C’s data and move the pointer to it’s right child subtree which is D.</a:t>
            </a:r>
          </a:p>
          <a:p>
            <a:pPr marL="171450" lvl="0" indent="-171450">
              <a:buFont typeface="Arial" pitchFamily="34" charset="0"/>
              <a:buChar char="•"/>
            </a:pPr>
            <a:endParaRPr lang="en-SG"/>
          </a:p>
          <a:p>
            <a:pPr marL="171450" lvl="0" indent="-171450">
              <a:buFont typeface="Arial" pitchFamily="34" charset="0"/>
              <a:buChar char="•"/>
            </a:pPr>
            <a:r>
              <a:rPr lang="en-US"/>
              <a:t>For D there is no left child or right child sub tree, therefore we proceed with D’s data and return to it’s parent C.</a:t>
            </a:r>
          </a:p>
          <a:p>
            <a:pPr marL="171450" lvl="0" indent="-171450">
              <a:buFont typeface="Arial" pitchFamily="34" charset="0"/>
              <a:buChar char="•"/>
            </a:pPr>
            <a:endParaRPr lang="en-SG"/>
          </a:p>
          <a:p>
            <a:pPr marL="171450" indent="-171450">
              <a:buFont typeface="Arial" pitchFamily="34" charset="0"/>
              <a:buChar char="•"/>
            </a:pPr>
            <a:r>
              <a:rPr lang="en-US"/>
              <a:t>C is already visited therefore we return to B and then to F.</a:t>
            </a:r>
          </a:p>
          <a:p>
            <a:endParaRPr lang="en-SG"/>
          </a:p>
          <a:p>
            <a:pPr marL="171450" lvl="0" indent="-171450">
              <a:buFont typeface="Arial" pitchFamily="34" charset="0"/>
              <a:buChar char="•"/>
            </a:pPr>
            <a:r>
              <a:rPr lang="en-US"/>
              <a:t>Now we have already visited the left child subtree of F. Therefore  we can proceed with F’s data.</a:t>
            </a:r>
            <a:endParaRPr lang="en-SG"/>
          </a:p>
          <a:p>
            <a:pPr marL="171450" indent="-171450">
              <a:buFont typeface="Arial" pitchFamily="34" charset="0"/>
              <a:buChar char="•"/>
            </a:pPr>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27</a:t>
            </a:fld>
            <a:endParaRPr lang="en-GB"/>
          </a:p>
        </p:txBody>
      </p:sp>
    </p:spTree>
    <p:extLst>
      <p:ext uri="{BB962C8B-B14F-4D97-AF65-F5344CB8AC3E}">
        <p14:creationId xmlns:p14="http://schemas.microsoft.com/office/powerpoint/2010/main" val="2341187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a:t>Post-order traversal </a:t>
            </a:r>
            <a:endParaRPr lang="en-SG" b="1"/>
          </a:p>
          <a:p>
            <a:pPr lvl="0"/>
            <a:r>
              <a:rPr lang="en-US"/>
              <a:t>In post-order traversal; first we visit the left child subtree, then we visit the right child subtree and finally process the current node’s data.</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28</a:t>
            </a:fld>
            <a:endParaRPr lang="en-GB"/>
          </a:p>
        </p:txBody>
      </p:sp>
    </p:spTree>
    <p:extLst>
      <p:ext uri="{BB962C8B-B14F-4D97-AF65-F5344CB8AC3E}">
        <p14:creationId xmlns:p14="http://schemas.microsoft.com/office/powerpoint/2010/main" val="3298981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a:t>Tree traversal-Print</a:t>
            </a:r>
          </a:p>
          <a:p>
            <a:pPr lvl="0"/>
            <a:endParaRPr lang="en-SG" b="1"/>
          </a:p>
          <a:p>
            <a:pPr lvl="0"/>
            <a:r>
              <a:rPr lang="en-US"/>
              <a:t>For the pre-order traversal, we first check whether the current node is NULL or NOTNULL. </a:t>
            </a:r>
          </a:p>
          <a:p>
            <a:pPr lvl="0"/>
            <a:endParaRPr lang="en-US"/>
          </a:p>
          <a:p>
            <a:pPr lvl="0"/>
            <a:r>
              <a:rPr lang="en-US"/>
              <a:t>If the current node is NOT NULL we visit the current node then visit the left child subtree and finally visit the right child subtree.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29</a:t>
            </a:fld>
            <a:endParaRPr lang="en-GB"/>
          </a:p>
        </p:txBody>
      </p:sp>
    </p:spTree>
    <p:extLst>
      <p:ext uri="{BB962C8B-B14F-4D97-AF65-F5344CB8AC3E}">
        <p14:creationId xmlns:p14="http://schemas.microsoft.com/office/powerpoint/2010/main" val="12981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Once the pointer ‘cur’ points at the current node, we can print the data of the current node by issuing the given code.</a:t>
            </a:r>
            <a:endParaRPr lang="en-SG"/>
          </a:p>
          <a:p>
            <a:r>
              <a:rPr lang="en-US"/>
              <a:t>	print (‘%c’ , cur-&gt;item);</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30</a:t>
            </a:fld>
            <a:endParaRPr lang="en-GB"/>
          </a:p>
        </p:txBody>
      </p:sp>
    </p:spTree>
    <p:extLst>
      <p:ext uri="{BB962C8B-B14F-4D97-AF65-F5344CB8AC3E}">
        <p14:creationId xmlns:p14="http://schemas.microsoft.com/office/powerpoint/2010/main" val="240821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it is a linear data structure, we can store data as;</a:t>
            </a:r>
          </a:p>
          <a:p>
            <a:pPr marL="171450" indent="-171450">
              <a:buFont typeface="Arial" pitchFamily="34" charset="0"/>
              <a:buChar char="•"/>
            </a:pPr>
            <a:r>
              <a:rPr lang="en-US"/>
              <a:t>an array</a:t>
            </a:r>
          </a:p>
          <a:p>
            <a:pPr marL="171450" indent="-171450">
              <a:buFont typeface="Arial" pitchFamily="34" charset="0"/>
              <a:buChar char="•"/>
            </a:pPr>
            <a:r>
              <a:rPr lang="en-US"/>
              <a:t>linked list</a:t>
            </a:r>
          </a:p>
          <a:p>
            <a:pPr marL="171450" indent="-171450">
              <a:buFont typeface="Arial" pitchFamily="34" charset="0"/>
              <a:buChar char="•"/>
            </a:pPr>
            <a:r>
              <a:rPr lang="en-US"/>
              <a:t>queue</a:t>
            </a:r>
          </a:p>
          <a:p>
            <a:pPr marL="171450" indent="-171450">
              <a:buFont typeface="Arial" pitchFamily="34" charset="0"/>
              <a:buChar char="•"/>
            </a:pPr>
            <a:r>
              <a:rPr lang="en-US"/>
              <a:t>stack</a:t>
            </a:r>
          </a:p>
          <a:p>
            <a:pPr marL="171450" indent="-171450">
              <a:buFont typeface="Arial" pitchFamily="34" charset="0"/>
              <a:buChar char="•"/>
            </a:pPr>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a:t>
            </a:fld>
            <a:endParaRPr lang="en-GB"/>
          </a:p>
        </p:txBody>
      </p:sp>
    </p:spTree>
    <p:extLst>
      <p:ext uri="{BB962C8B-B14F-4D97-AF65-F5344CB8AC3E}">
        <p14:creationId xmlns:p14="http://schemas.microsoft.com/office/powerpoint/2010/main" val="1366722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The output of the code would be E, B, A, C, D, G, F, I and H.</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38</a:t>
            </a:fld>
            <a:endParaRPr lang="en-GB"/>
          </a:p>
        </p:txBody>
      </p:sp>
    </p:spTree>
    <p:extLst>
      <p:ext uri="{BB962C8B-B14F-4D97-AF65-F5344CB8AC3E}">
        <p14:creationId xmlns:p14="http://schemas.microsoft.com/office/powerpoint/2010/main" val="1832960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 in-order traversal, after checking whether the current node is NULL or NOT NULL, we check the left child subtree.</a:t>
            </a:r>
            <a:endParaRPr lang="en-SG" dirty="0"/>
          </a:p>
          <a:p>
            <a:r>
              <a:rPr lang="en-US" dirty="0"/>
              <a:t>	</a:t>
            </a:r>
            <a:r>
              <a:rPr lang="en-US" dirty="0" err="1"/>
              <a:t>TreeTraversal_in</a:t>
            </a:r>
            <a:r>
              <a:rPr lang="en-US" dirty="0"/>
              <a:t>(cur-&gt;left);</a:t>
            </a:r>
          </a:p>
          <a:p>
            <a:endParaRPr lang="en-SG" dirty="0"/>
          </a:p>
          <a:p>
            <a:r>
              <a:rPr lang="en-US" dirty="0"/>
              <a:t>Then we print the current node value and check the right child subtree.</a:t>
            </a:r>
            <a:endParaRPr lang="en-SG" dirty="0"/>
          </a:p>
          <a:p>
            <a:r>
              <a:rPr lang="en-US" dirty="0"/>
              <a:t>	</a:t>
            </a:r>
            <a:r>
              <a:rPr lang="en-US" dirty="0" err="1"/>
              <a:t>printf</a:t>
            </a:r>
            <a:r>
              <a:rPr lang="en-US" dirty="0"/>
              <a:t>(“%c”, cur-&gt;item);</a:t>
            </a:r>
            <a:endParaRPr lang="en-SG" dirty="0"/>
          </a:p>
          <a:p>
            <a:r>
              <a:rPr lang="en-US" dirty="0"/>
              <a:t>	</a:t>
            </a:r>
            <a:r>
              <a:rPr lang="en-US" dirty="0" err="1"/>
              <a:t>TreeTraversal_in</a:t>
            </a:r>
            <a:r>
              <a:rPr lang="en-US" dirty="0"/>
              <a:t>(cur-&gt;right);</a:t>
            </a:r>
          </a:p>
          <a:p>
            <a:endParaRPr lang="en-SG" dirty="0"/>
          </a:p>
          <a:p>
            <a:r>
              <a:rPr lang="en-US" dirty="0"/>
              <a:t>The output of the code would be A, B, C, D, F, G, H and I </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39</a:t>
            </a:fld>
            <a:endParaRPr lang="en-GB"/>
          </a:p>
        </p:txBody>
      </p:sp>
    </p:spTree>
    <p:extLst>
      <p:ext uri="{BB962C8B-B14F-4D97-AF65-F5344CB8AC3E}">
        <p14:creationId xmlns:p14="http://schemas.microsoft.com/office/powerpoint/2010/main" val="341373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In post-order traversal, we can print the value of the current node after checking it’s left and right child subtree.</a:t>
            </a:r>
          </a:p>
          <a:p>
            <a:pPr lvl="0"/>
            <a:endParaRPr lang="en-SG"/>
          </a:p>
          <a:p>
            <a:pPr lvl="1"/>
            <a:r>
              <a:rPr lang="en-US"/>
              <a:t>The output would be A, D, C, B, F, H, I, G and E. </a:t>
            </a:r>
          </a:p>
          <a:p>
            <a:pPr lvl="1"/>
            <a:endParaRPr lang="en-SG"/>
          </a:p>
          <a:p>
            <a:pPr lvl="1"/>
            <a:r>
              <a:rPr lang="en-US"/>
              <a:t>Root node is the last node to be printed in post-order traversal.</a:t>
            </a:r>
          </a:p>
          <a:p>
            <a:pPr lvl="1"/>
            <a:endParaRPr lang="en-SG"/>
          </a:p>
          <a:p>
            <a:pPr lvl="1"/>
            <a:r>
              <a:rPr lang="en-US"/>
              <a:t>Different traversal types outputs different results.</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40</a:t>
            </a:fld>
            <a:endParaRPr lang="en-GB"/>
          </a:p>
        </p:txBody>
      </p:sp>
    </p:spTree>
    <p:extLst>
      <p:ext uri="{BB962C8B-B14F-4D97-AF65-F5344CB8AC3E}">
        <p14:creationId xmlns:p14="http://schemas.microsoft.com/office/powerpoint/2010/main" val="2327303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In post-order traversal, we can print the value of the current node after checking it’s left and right child subtree.</a:t>
            </a:r>
          </a:p>
          <a:p>
            <a:pPr lvl="0"/>
            <a:endParaRPr lang="en-SG"/>
          </a:p>
          <a:p>
            <a:pPr lvl="1"/>
            <a:r>
              <a:rPr lang="en-US"/>
              <a:t>The output would be A, D, C, B, F, H, I, G and E. </a:t>
            </a:r>
          </a:p>
          <a:p>
            <a:pPr lvl="1"/>
            <a:endParaRPr lang="en-SG"/>
          </a:p>
          <a:p>
            <a:pPr lvl="1"/>
            <a:r>
              <a:rPr lang="en-US"/>
              <a:t>Root node is the last node to be printed in post-order traversal.</a:t>
            </a:r>
          </a:p>
          <a:p>
            <a:pPr lvl="1"/>
            <a:endParaRPr lang="en-SG"/>
          </a:p>
          <a:p>
            <a:pPr lvl="1"/>
            <a:r>
              <a:rPr lang="en-US"/>
              <a:t>Different traversal types outputs different results.</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41</a:t>
            </a:fld>
            <a:endParaRPr lang="en-GB"/>
          </a:p>
        </p:txBody>
      </p:sp>
    </p:spTree>
    <p:extLst>
      <p:ext uri="{BB962C8B-B14F-4D97-AF65-F5344CB8AC3E}">
        <p14:creationId xmlns:p14="http://schemas.microsoft.com/office/powerpoint/2010/main" val="3918913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Count nodes in a binary tree</a:t>
            </a:r>
            <a:r>
              <a:rPr lang="en-US" b="1" dirty="0"/>
              <a:t>	 </a:t>
            </a:r>
            <a:endParaRPr lang="en-SG" b="1" dirty="0"/>
          </a:p>
          <a:p>
            <a:r>
              <a:rPr lang="en-US" dirty="0"/>
              <a:t>	Q: Which is the first count to be returned?</a:t>
            </a:r>
          </a:p>
          <a:p>
            <a:endParaRPr lang="en-SG" dirty="0"/>
          </a:p>
          <a:p>
            <a:r>
              <a:rPr lang="en-US" dirty="0"/>
              <a:t>	A: The most left leaf node provides the first count</a:t>
            </a:r>
          </a:p>
          <a:p>
            <a:endParaRPr lang="en-SG" dirty="0"/>
          </a:p>
          <a:p>
            <a:r>
              <a:rPr lang="en-US" dirty="0"/>
              <a:t>	Q: Which is the last count to be returned?</a:t>
            </a:r>
          </a:p>
          <a:p>
            <a:endParaRPr lang="en-SG" dirty="0"/>
          </a:p>
          <a:p>
            <a:r>
              <a:rPr lang="en-US" dirty="0"/>
              <a:t>	A: The root node provides the last count</a:t>
            </a:r>
            <a:endParaRPr lang="en-SG" dirty="0"/>
          </a:p>
          <a:p>
            <a:endParaRPr lang="en-US"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44</a:t>
            </a:fld>
            <a:endParaRPr lang="en-GB"/>
          </a:p>
        </p:txBody>
      </p:sp>
    </p:spTree>
    <p:extLst>
      <p:ext uri="{BB962C8B-B14F-4D97-AF65-F5344CB8AC3E}">
        <p14:creationId xmlns:p14="http://schemas.microsoft.com/office/powerpoint/2010/main" val="2047769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We use </a:t>
            </a:r>
            <a:r>
              <a:rPr lang="en-SG" dirty="0" err="1"/>
              <a:t>TreeTraversal</a:t>
            </a:r>
            <a:r>
              <a:rPr lang="en-SG" dirty="0"/>
              <a:t> Template to count the no of nodes in Binary Tree</a:t>
            </a:r>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45</a:t>
            </a:fld>
            <a:endParaRPr lang="en-GB"/>
          </a:p>
        </p:txBody>
      </p:sp>
    </p:spTree>
    <p:extLst>
      <p:ext uri="{BB962C8B-B14F-4D97-AF65-F5344CB8AC3E}">
        <p14:creationId xmlns:p14="http://schemas.microsoft.com/office/powerpoint/2010/main" val="11196189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46</a:t>
            </a:fld>
            <a:endParaRPr lang="en-GB"/>
          </a:p>
        </p:txBody>
      </p:sp>
    </p:spTree>
    <p:extLst>
      <p:ext uri="{BB962C8B-B14F-4D97-AF65-F5344CB8AC3E}">
        <p14:creationId xmlns:p14="http://schemas.microsoft.com/office/powerpoint/2010/main" val="12997684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a:t>As learned, we first have to check if the current node is NULL or NOT NULL, if NULL we should return 0;</a:t>
            </a:r>
            <a:endParaRPr lang="en-SG"/>
          </a:p>
          <a:p>
            <a:r>
              <a:rPr lang="en-US"/>
              <a:t>	if (cur==NULL)</a:t>
            </a:r>
            <a:endParaRPr lang="en-SG"/>
          </a:p>
          <a:p>
            <a:r>
              <a:rPr lang="en-US"/>
              <a:t>	return 0;</a:t>
            </a:r>
          </a:p>
          <a:p>
            <a:endParaRPr lang="en-SG"/>
          </a:p>
          <a:p>
            <a:pPr marL="171450" lvl="0" indent="-171450">
              <a:buFont typeface="Arial" pitchFamily="34" charset="0"/>
              <a:buChar char="•"/>
            </a:pPr>
            <a:r>
              <a:rPr lang="en-US"/>
              <a:t>Then we can define two variable as “l” and “r” where “l” gets the count of the nodes in left child subtrees and “r”gets the count of the nodes in the right child subtrees.</a:t>
            </a:r>
            <a:endParaRPr lang="en-SG"/>
          </a:p>
          <a:p>
            <a:r>
              <a:rPr lang="en-US"/>
              <a:t>	l =countNode(cur-&gt;left);</a:t>
            </a:r>
            <a:endParaRPr lang="en-SG"/>
          </a:p>
          <a:p>
            <a:r>
              <a:rPr lang="en-US"/>
              <a:t>	r= countNode(cur-&gt;right);</a:t>
            </a:r>
          </a:p>
          <a:p>
            <a:endParaRPr lang="en-SG"/>
          </a:p>
          <a:p>
            <a:pPr marL="171450" lvl="0" indent="-171450">
              <a:buFont typeface="Arial" pitchFamily="34" charset="0"/>
              <a:buChar char="•"/>
            </a:pPr>
            <a:r>
              <a:rPr lang="en-US"/>
              <a:t>After get the  values for “l” and “r”, we can get the sum of of “l” and “r”, add 1 to the sum and return the value;</a:t>
            </a:r>
            <a:endParaRPr lang="en-SG"/>
          </a:p>
          <a:p>
            <a:r>
              <a:rPr lang="en-US"/>
              <a:t>	return 1+r+l ;</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47</a:t>
            </a:fld>
            <a:endParaRPr lang="en-GB"/>
          </a:p>
        </p:txBody>
      </p:sp>
    </p:spTree>
    <p:extLst>
      <p:ext uri="{BB962C8B-B14F-4D97-AF65-F5344CB8AC3E}">
        <p14:creationId xmlns:p14="http://schemas.microsoft.com/office/powerpoint/2010/main" val="1320172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a:t>
            </a:r>
            <a:r>
              <a:rPr lang="en-US" dirty="0" err="1"/>
              <a:t>CountNode</a:t>
            </a:r>
            <a:r>
              <a:rPr lang="en-US" dirty="0"/>
              <a:t>() function in even lesser complex way;</a:t>
            </a:r>
            <a:endParaRPr lang="en-SG" dirty="0"/>
          </a:p>
          <a:p>
            <a:r>
              <a:rPr lang="en-US" dirty="0"/>
              <a:t>	return (</a:t>
            </a:r>
            <a:r>
              <a:rPr lang="en-US" dirty="0" err="1"/>
              <a:t>countNode</a:t>
            </a:r>
            <a:r>
              <a:rPr lang="en-US" dirty="0"/>
              <a:t> (cur-&gt;left  )  + </a:t>
            </a:r>
            <a:r>
              <a:rPr lang="en-US" dirty="0" err="1"/>
              <a:t>countNode</a:t>
            </a:r>
            <a:r>
              <a:rPr lang="en-US" dirty="0"/>
              <a:t>(cur-&gt;right)+1);</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48</a:t>
            </a:fld>
            <a:endParaRPr lang="en-GB"/>
          </a:p>
        </p:txBody>
      </p:sp>
    </p:spTree>
    <p:extLst>
      <p:ext uri="{BB962C8B-B14F-4D97-AF65-F5344CB8AC3E}">
        <p14:creationId xmlns:p14="http://schemas.microsoft.com/office/powerpoint/2010/main" val="3845676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6676383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49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Find grandchildren</a:t>
            </a:r>
            <a:endParaRPr lang="en-SG" b="1"/>
          </a:p>
          <a:p>
            <a:r>
              <a:rPr lang="en-US"/>
              <a:t>As per the given tree, E’s grandchildren are A, C and G.</a:t>
            </a:r>
          </a:p>
          <a:p>
            <a:endParaRPr lang="en-SG"/>
          </a:p>
          <a:p>
            <a:r>
              <a:rPr lang="en-US"/>
              <a:t>For the given X node, X’s grandchildren can be listed as;</a:t>
            </a:r>
          </a:p>
          <a:p>
            <a:endParaRPr lang="en-SG"/>
          </a:p>
          <a:p>
            <a:r>
              <a:rPr lang="en-US"/>
              <a:t>	x-&gt;left-&gt; left</a:t>
            </a:r>
            <a:endParaRPr lang="en-SG"/>
          </a:p>
          <a:p>
            <a:r>
              <a:rPr lang="en-US"/>
              <a:t>	x-&gt;left-&gt;right</a:t>
            </a:r>
            <a:endParaRPr lang="en-SG"/>
          </a:p>
          <a:p>
            <a:r>
              <a:rPr lang="en-US"/>
              <a:t>	x-&gt;right-&gt;left</a:t>
            </a:r>
            <a:endParaRPr lang="en-SG"/>
          </a:p>
          <a:p>
            <a:r>
              <a:rPr lang="en-US"/>
              <a:t>	x-&gt;right-&gt;right</a:t>
            </a:r>
          </a:p>
          <a:p>
            <a:endParaRPr lang="en-SG"/>
          </a:p>
          <a:p>
            <a:pPr lvl="0"/>
            <a:r>
              <a:rPr lang="en-US"/>
              <a:t>But the above list is only for the 2</a:t>
            </a:r>
            <a:r>
              <a:rPr lang="en-US" baseline="30000"/>
              <a:t>nd</a:t>
            </a:r>
            <a:r>
              <a:rPr lang="en-US"/>
              <a:t> level grandchildren.</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50</a:t>
            </a:fld>
            <a:endParaRPr lang="en-GB"/>
          </a:p>
        </p:txBody>
      </p:sp>
    </p:spTree>
    <p:extLst>
      <p:ext uri="{BB962C8B-B14F-4D97-AF65-F5344CB8AC3E}">
        <p14:creationId xmlns:p14="http://schemas.microsoft.com/office/powerpoint/2010/main" val="1465511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K-level grandchildren of a tree we use the </a:t>
            </a:r>
            <a:r>
              <a:rPr lang="en-US" dirty="0" err="1"/>
              <a:t>TreeTraversal</a:t>
            </a:r>
            <a:r>
              <a:rPr lang="en-US" dirty="0"/>
              <a:t> template.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51</a:t>
            </a:fld>
            <a:endParaRPr lang="en-GB"/>
          </a:p>
        </p:txBody>
      </p:sp>
    </p:spTree>
    <p:extLst>
      <p:ext uri="{BB962C8B-B14F-4D97-AF65-F5344CB8AC3E}">
        <p14:creationId xmlns:p14="http://schemas.microsoft.com/office/powerpoint/2010/main" val="27773605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52</a:t>
            </a:fld>
            <a:endParaRPr lang="en-GB"/>
          </a:p>
        </p:txBody>
      </p:sp>
    </p:spTree>
    <p:extLst>
      <p:ext uri="{BB962C8B-B14F-4D97-AF65-F5344CB8AC3E}">
        <p14:creationId xmlns:p14="http://schemas.microsoft.com/office/powerpoint/2010/main" val="1229401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dirty="0"/>
              <a:t>If K=2, </a:t>
            </a:r>
            <a:r>
              <a:rPr lang="en-US" dirty="0" err="1"/>
              <a:t>findgrandchildren</a:t>
            </a:r>
            <a:r>
              <a:rPr lang="en-US" dirty="0"/>
              <a:t> (H,C) what is the output?</a:t>
            </a:r>
            <a:endParaRPr lang="en-SG" dirty="0"/>
          </a:p>
          <a:p>
            <a:r>
              <a:rPr lang="en-US" dirty="0"/>
              <a:t>	B, F,  J and M</a:t>
            </a:r>
            <a:endParaRPr lang="en-SG" dirty="0"/>
          </a:p>
          <a:p>
            <a:pPr marL="171450" lvl="0" indent="-171450">
              <a:buFont typeface="Arial" pitchFamily="34" charset="0"/>
              <a:buChar char="•"/>
            </a:pPr>
            <a:r>
              <a:rPr lang="en-US" dirty="0"/>
              <a:t>If K=3;</a:t>
            </a:r>
            <a:endParaRPr lang="en-SG" dirty="0"/>
          </a:p>
          <a:p>
            <a:r>
              <a:rPr lang="en-US" dirty="0"/>
              <a:t>	A,C,G,I and K</a:t>
            </a:r>
            <a:endParaRPr lang="en-SG" dirty="0"/>
          </a:p>
          <a:p>
            <a:pPr marL="171450" lvl="0" indent="-171450">
              <a:buFont typeface="Arial" pitchFamily="34" charset="0"/>
              <a:buChar char="•"/>
            </a:pPr>
            <a:r>
              <a:rPr lang="en-US" dirty="0" err="1"/>
              <a:t>Findgrandchildren</a:t>
            </a:r>
            <a:r>
              <a:rPr lang="en-US" dirty="0"/>
              <a:t> (H,I) when K=3? </a:t>
            </a:r>
          </a:p>
          <a:p>
            <a:pPr lvl="0"/>
            <a:r>
              <a:rPr lang="en-US" dirty="0"/>
              <a:t>	B, F, J and M</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53</a:t>
            </a:fld>
            <a:endParaRPr lang="en-GB"/>
          </a:p>
        </p:txBody>
      </p:sp>
    </p:spTree>
    <p:extLst>
      <p:ext uri="{BB962C8B-B14F-4D97-AF65-F5344CB8AC3E}">
        <p14:creationId xmlns:p14="http://schemas.microsoft.com/office/powerpoint/2010/main" val="3567232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54</a:t>
            </a:fld>
            <a:endParaRPr lang="en-GB"/>
          </a:p>
        </p:txBody>
      </p:sp>
    </p:spTree>
    <p:extLst>
      <p:ext uri="{BB962C8B-B14F-4D97-AF65-F5344CB8AC3E}">
        <p14:creationId xmlns:p14="http://schemas.microsoft.com/office/powerpoint/2010/main" val="786339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55</a:t>
            </a:fld>
            <a:endParaRPr lang="en-GB"/>
          </a:p>
        </p:txBody>
      </p:sp>
    </p:spTree>
    <p:extLst>
      <p:ext uri="{BB962C8B-B14F-4D97-AF65-F5344CB8AC3E}">
        <p14:creationId xmlns:p14="http://schemas.microsoft.com/office/powerpoint/2010/main" val="41020987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56</a:t>
            </a:fld>
            <a:endParaRPr lang="en-GB"/>
          </a:p>
        </p:txBody>
      </p:sp>
    </p:spTree>
    <p:extLst>
      <p:ext uri="{BB962C8B-B14F-4D97-AF65-F5344CB8AC3E}">
        <p14:creationId xmlns:p14="http://schemas.microsoft.com/office/powerpoint/2010/main" val="32552726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57</a:t>
            </a:fld>
            <a:endParaRPr lang="en-GB"/>
          </a:p>
        </p:txBody>
      </p:sp>
    </p:spTree>
    <p:extLst>
      <p:ext uri="{BB962C8B-B14F-4D97-AF65-F5344CB8AC3E}">
        <p14:creationId xmlns:p14="http://schemas.microsoft.com/office/powerpoint/2010/main" val="1220856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Find grandchildren</a:t>
            </a:r>
            <a:r>
              <a:rPr lang="en-US" b="1" dirty="0"/>
              <a:t> </a:t>
            </a:r>
            <a:endParaRPr lang="en-SG" b="1" dirty="0"/>
          </a:p>
          <a:p>
            <a:pPr marL="171450" lvl="0" indent="-171450">
              <a:buFont typeface="Arial" pitchFamily="34" charset="0"/>
              <a:buChar char="•"/>
            </a:pPr>
            <a:r>
              <a:rPr lang="en-US" dirty="0"/>
              <a:t>First we declare the </a:t>
            </a:r>
            <a:r>
              <a:rPr lang="en-US" dirty="0" err="1"/>
              <a:t>findgrandchildren</a:t>
            </a:r>
            <a:r>
              <a:rPr lang="en-US" dirty="0"/>
              <a:t>() function. We should pass the pointer and a counter which we use to track how far we go down in the tree.</a:t>
            </a:r>
            <a:endParaRPr lang="en-SG" dirty="0"/>
          </a:p>
          <a:p>
            <a:r>
              <a:rPr lang="en-US" dirty="0"/>
              <a:t>	</a:t>
            </a:r>
            <a:endParaRPr lang="en-SG" dirty="0"/>
          </a:p>
          <a:p>
            <a:pPr marL="171450" lvl="0" indent="-171450">
              <a:buFont typeface="Arial" pitchFamily="34" charset="0"/>
              <a:buChar char="•"/>
            </a:pPr>
            <a:r>
              <a:rPr lang="en-US" dirty="0"/>
              <a:t>Same as in the </a:t>
            </a:r>
            <a:r>
              <a:rPr lang="en-US" dirty="0" err="1"/>
              <a:t>TreeTraversal</a:t>
            </a:r>
            <a:r>
              <a:rPr lang="en-US" dirty="0"/>
              <a:t> template we check whether the currents node is NULL or NOT NULL.</a:t>
            </a:r>
            <a:endParaRPr lang="en-SG" dirty="0"/>
          </a:p>
          <a:p>
            <a:r>
              <a:rPr lang="en-US" dirty="0"/>
              <a:t>	if (cur==NULL) return;</a:t>
            </a:r>
          </a:p>
          <a:p>
            <a:endParaRPr lang="en-SG" dirty="0"/>
          </a:p>
          <a:p>
            <a:pPr marL="171450" lvl="0" indent="-171450">
              <a:buFont typeface="Arial" pitchFamily="34" charset="0"/>
              <a:buChar char="•"/>
            </a:pPr>
            <a:r>
              <a:rPr lang="en-US" dirty="0"/>
              <a:t>If the counter is equal to K, we print the value of the current node.</a:t>
            </a:r>
            <a:endParaRPr lang="en-SG" dirty="0"/>
          </a:p>
          <a:p>
            <a:pPr lvl="2"/>
            <a:r>
              <a:rPr lang="en-US" dirty="0"/>
              <a:t>if (C==K){</a:t>
            </a:r>
            <a:endParaRPr lang="en-SG" dirty="0"/>
          </a:p>
          <a:p>
            <a:pPr lvl="2"/>
            <a:r>
              <a:rPr lang="en-US" dirty="0" err="1"/>
              <a:t>printf</a:t>
            </a:r>
            <a:r>
              <a:rPr lang="en-US" dirty="0"/>
              <a:t>(“%</a:t>
            </a:r>
            <a:r>
              <a:rPr lang="en-US" dirty="0" err="1"/>
              <a:t>d”,cur</a:t>
            </a:r>
            <a:r>
              <a:rPr lang="en-US" dirty="0"/>
              <a:t>-&gt;item);</a:t>
            </a:r>
            <a:endParaRPr lang="en-SG" dirty="0"/>
          </a:p>
          <a:p>
            <a:pPr lvl="2"/>
            <a:r>
              <a:rPr lang="en-US" dirty="0"/>
              <a:t>return;</a:t>
            </a:r>
            <a:endParaRPr lang="en-SG" dirty="0"/>
          </a:p>
          <a:p>
            <a:pPr lvl="2"/>
            <a:r>
              <a:rPr lang="en-US" dirty="0"/>
              <a:t>}</a:t>
            </a:r>
          </a:p>
          <a:p>
            <a:pPr lvl="2"/>
            <a:endParaRPr lang="en-SG" dirty="0"/>
          </a:p>
          <a:p>
            <a:pPr marL="171450" lvl="0" indent="-171450">
              <a:buFont typeface="Arial" pitchFamily="34" charset="0"/>
              <a:buChar char="•"/>
            </a:pPr>
            <a:r>
              <a:rPr lang="en-US" dirty="0"/>
              <a:t>Otherwise (C&lt;K) we go on traversing the left child subtree and the right child subtree. We have to increase C by one because we are going down of the tree by 1 level.</a:t>
            </a:r>
            <a:endParaRPr lang="en-SG" dirty="0"/>
          </a:p>
          <a:p>
            <a:pPr lvl="2"/>
            <a:r>
              <a:rPr lang="en-US" dirty="0"/>
              <a:t>if (C&lt;K){</a:t>
            </a:r>
            <a:endParaRPr lang="en-SG" dirty="0"/>
          </a:p>
          <a:p>
            <a:pPr lvl="2"/>
            <a:r>
              <a:rPr lang="en-US" dirty="0" err="1"/>
              <a:t>findgrandchildren</a:t>
            </a:r>
            <a:r>
              <a:rPr lang="en-US" dirty="0"/>
              <a:t>(cur-&gt;left, C+1);</a:t>
            </a:r>
            <a:endParaRPr lang="en-SG" dirty="0"/>
          </a:p>
          <a:p>
            <a:pPr lvl="2"/>
            <a:r>
              <a:rPr lang="en-US" dirty="0" err="1"/>
              <a:t>findgrandchildren</a:t>
            </a:r>
            <a:r>
              <a:rPr lang="en-US" dirty="0"/>
              <a:t>(cur-&gt;right, C+1);</a:t>
            </a:r>
            <a:endParaRPr lang="en-SG" dirty="0"/>
          </a:p>
          <a:p>
            <a:pPr lvl="2"/>
            <a:r>
              <a:rPr lang="en-US" dirty="0"/>
              <a:t>}</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58</a:t>
            </a:fld>
            <a:endParaRPr lang="en-GB"/>
          </a:p>
        </p:txBody>
      </p:sp>
    </p:spTree>
    <p:extLst>
      <p:ext uri="{BB962C8B-B14F-4D97-AF65-F5344CB8AC3E}">
        <p14:creationId xmlns:p14="http://schemas.microsoft.com/office/powerpoint/2010/main" val="3754019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Non-linear Data structures</a:t>
            </a:r>
          </a:p>
          <a:p>
            <a:endParaRPr lang="en-US" b="1" u="sng"/>
          </a:p>
          <a:p>
            <a:r>
              <a:rPr lang="en-US"/>
              <a:t>Suppose you have some names of few people, who represent a company. Then, to arrange their names according to their position in the company, you have to use a ‘tree’.</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a:t>
            </a:fld>
            <a:endParaRPr lang="en-GB"/>
          </a:p>
        </p:txBody>
      </p:sp>
    </p:spTree>
    <p:extLst>
      <p:ext uri="{BB962C8B-B14F-4D97-AF65-F5344CB8AC3E}">
        <p14:creationId xmlns:p14="http://schemas.microsoft.com/office/powerpoint/2010/main" val="27476355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59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Calculate height of every node</a:t>
            </a:r>
            <a:r>
              <a:rPr lang="en-US" b="1" dirty="0"/>
              <a:t> </a:t>
            </a:r>
            <a:endParaRPr lang="en-SG" b="1" dirty="0"/>
          </a:p>
          <a:p>
            <a:pPr marL="171450" lvl="0" indent="-171450">
              <a:buFont typeface="Arial" pitchFamily="34" charset="0"/>
              <a:buChar char="•"/>
            </a:pPr>
            <a:r>
              <a:rPr lang="en-US" dirty="0"/>
              <a:t>For an example, if we want to find the height of H we have to check the height of it’s children E and L. </a:t>
            </a:r>
          </a:p>
          <a:p>
            <a:pPr marL="171450" lvl="0" indent="-171450">
              <a:buFont typeface="Arial" pitchFamily="34" charset="0"/>
              <a:buChar char="•"/>
            </a:pPr>
            <a:endParaRPr lang="en-US" dirty="0"/>
          </a:p>
          <a:p>
            <a:pPr marL="171450" lvl="0" indent="-171450">
              <a:buFont typeface="Arial" pitchFamily="34" charset="0"/>
              <a:buChar char="•"/>
            </a:pPr>
            <a:r>
              <a:rPr lang="en-US" dirty="0"/>
              <a:t>For E we have to check B and F. For B we have to check A and C.</a:t>
            </a:r>
          </a:p>
          <a:p>
            <a:pPr marL="171450" lvl="0" indent="-171450">
              <a:buFont typeface="Arial" pitchFamily="34" charset="0"/>
              <a:buChar char="•"/>
            </a:pPr>
            <a:endParaRPr lang="en-SG" dirty="0"/>
          </a:p>
          <a:p>
            <a:pPr marL="171450" lvl="0" indent="-171450">
              <a:buFont typeface="Arial" pitchFamily="34" charset="0"/>
              <a:buChar char="•"/>
            </a:pPr>
            <a:r>
              <a:rPr lang="en-US" dirty="0"/>
              <a:t>A is a lead node. Therefore, A’s height =0</a:t>
            </a:r>
          </a:p>
          <a:p>
            <a:pPr marL="171450" lvl="0" indent="-171450">
              <a:buFont typeface="Arial" pitchFamily="34" charset="0"/>
              <a:buChar char="•"/>
            </a:pPr>
            <a:endParaRPr lang="en-SG" dirty="0"/>
          </a:p>
          <a:p>
            <a:pPr marL="171450" lvl="0" indent="-171450">
              <a:buFont typeface="Arial" pitchFamily="34" charset="0"/>
              <a:buChar char="•"/>
            </a:pPr>
            <a:r>
              <a:rPr lang="en-US" dirty="0"/>
              <a:t>C’s  child D also a leaf node. Therefor D’s height is 0.</a:t>
            </a:r>
          </a:p>
          <a:p>
            <a:pPr marL="171450" lvl="0" indent="-171450">
              <a:buFont typeface="Arial" pitchFamily="34" charset="0"/>
              <a:buChar char="•"/>
            </a:pPr>
            <a:endParaRPr lang="en-SG" dirty="0"/>
          </a:p>
          <a:p>
            <a:pPr marL="171450" lvl="0" indent="-171450">
              <a:buFont typeface="Arial" pitchFamily="34" charset="0"/>
              <a:buChar char="•"/>
            </a:pPr>
            <a:r>
              <a:rPr lang="en-US" dirty="0"/>
              <a:t>C’s height=D’s height +1=1</a:t>
            </a:r>
          </a:p>
          <a:p>
            <a:pPr marL="171450" lvl="0" indent="-171450">
              <a:buFont typeface="Arial" pitchFamily="34" charset="0"/>
              <a:buChar char="•"/>
            </a:pPr>
            <a:endParaRPr lang="en-SG" dirty="0"/>
          </a:p>
          <a:p>
            <a:pPr marL="171450" lvl="0" indent="-171450">
              <a:buFont typeface="Arial" pitchFamily="34" charset="0"/>
              <a:buChar char="•"/>
            </a:pPr>
            <a:r>
              <a:rPr lang="en-US" dirty="0"/>
              <a:t>For B we have to first find the max </a:t>
            </a:r>
            <a:r>
              <a:rPr lang="en-US" dirty="0" err="1"/>
              <a:t>heightof</a:t>
            </a:r>
            <a:r>
              <a:rPr lang="en-US" dirty="0"/>
              <a:t> it’s children and then add 1 to it.</a:t>
            </a:r>
          </a:p>
          <a:p>
            <a:pPr marL="171450" lvl="0" indent="-171450">
              <a:buFont typeface="Arial" pitchFamily="34" charset="0"/>
              <a:buChar char="•"/>
            </a:pPr>
            <a:endParaRPr lang="en-SG" dirty="0"/>
          </a:p>
          <a:p>
            <a:pPr marL="171450" lvl="0" indent="-171450">
              <a:buFont typeface="Arial" pitchFamily="34" charset="0"/>
              <a:buChar char="•"/>
            </a:pPr>
            <a:r>
              <a:rPr lang="en-US" dirty="0"/>
              <a:t>B’s height=max[</a:t>
            </a:r>
            <a:r>
              <a:rPr lang="en-US" dirty="0" err="1"/>
              <a:t>B.left.height</a:t>
            </a:r>
            <a:r>
              <a:rPr lang="en-US" dirty="0"/>
              <a:t> , </a:t>
            </a:r>
            <a:r>
              <a:rPr lang="en-US" dirty="0" err="1"/>
              <a:t>B.right.height</a:t>
            </a:r>
            <a:r>
              <a:rPr lang="en-US" dirty="0"/>
              <a:t>] +1</a:t>
            </a:r>
            <a:endParaRPr lang="en-SG" dirty="0"/>
          </a:p>
          <a:p>
            <a:pPr lvl="1"/>
            <a:r>
              <a:rPr lang="en-US" dirty="0"/>
              <a:t> = max[C,1]+1</a:t>
            </a:r>
            <a:endParaRPr lang="en-SG" dirty="0"/>
          </a:p>
          <a:p>
            <a:pPr lvl="1"/>
            <a:r>
              <a:rPr lang="en-US" dirty="0"/>
              <a:t> = 1+1</a:t>
            </a:r>
            <a:endParaRPr lang="en-SG" dirty="0"/>
          </a:p>
          <a:p>
            <a:pPr lvl="1"/>
            <a:r>
              <a:rPr lang="en-US" dirty="0"/>
              <a:t> = 2</a:t>
            </a:r>
            <a:endParaRPr lang="en-SG" dirty="0"/>
          </a:p>
          <a:p>
            <a:r>
              <a:rPr lang="en-US" dirty="0"/>
              <a:t> </a:t>
            </a:r>
            <a:endParaRPr lang="en-SG" dirty="0"/>
          </a:p>
          <a:p>
            <a:pPr marL="171450" lvl="0" indent="-171450">
              <a:buFont typeface="Arial" pitchFamily="34" charset="0"/>
              <a:buChar char="•"/>
            </a:pPr>
            <a:r>
              <a:rPr lang="en-US" dirty="0"/>
              <a:t>Likewise we can fill the height of each node as in the slide.</a:t>
            </a:r>
            <a:endParaRPr lang="en-SG" dirty="0"/>
          </a:p>
          <a:p>
            <a:pPr marL="171450" lvl="0" indent="-171450">
              <a:buFont typeface="Arial" pitchFamily="34" charset="0"/>
              <a:buChar char="•"/>
            </a:pPr>
            <a:r>
              <a:rPr lang="en-US" dirty="0"/>
              <a:t>This time the information propagates upwards.</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60</a:t>
            </a:fld>
            <a:endParaRPr lang="en-GB"/>
          </a:p>
        </p:txBody>
      </p:sp>
    </p:spTree>
    <p:extLst>
      <p:ext uri="{BB962C8B-B14F-4D97-AF65-F5344CB8AC3E}">
        <p14:creationId xmlns:p14="http://schemas.microsoft.com/office/powerpoint/2010/main" val="32012648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61</a:t>
            </a:fld>
            <a:endParaRPr lang="en-GB"/>
          </a:p>
        </p:txBody>
      </p:sp>
    </p:spTree>
    <p:extLst>
      <p:ext uri="{BB962C8B-B14F-4D97-AF65-F5344CB8AC3E}">
        <p14:creationId xmlns:p14="http://schemas.microsoft.com/office/powerpoint/2010/main" val="442872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use the TreeTraversal template for this example.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62</a:t>
            </a:fld>
            <a:endParaRPr lang="en-GB"/>
          </a:p>
        </p:txBody>
      </p:sp>
    </p:spTree>
    <p:extLst>
      <p:ext uri="{BB962C8B-B14F-4D97-AF65-F5344CB8AC3E}">
        <p14:creationId xmlns:p14="http://schemas.microsoft.com/office/powerpoint/2010/main" val="655142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two integer variables as “l” and “r” where “l” gets the  height of current node’s left child subtree and “r” gets the height of current node’s right child subtree. Then we can calculate C;</a:t>
            </a:r>
          </a:p>
          <a:p>
            <a:endParaRPr lang="en-SG" dirty="0"/>
          </a:p>
          <a:p>
            <a:r>
              <a:rPr lang="en-US" dirty="0"/>
              <a:t>		Int c=max(</a:t>
            </a:r>
            <a:r>
              <a:rPr lang="en-US" dirty="0" err="1"/>
              <a:t>l,r</a:t>
            </a:r>
            <a:r>
              <a:rPr lang="en-US" dirty="0"/>
              <a:t>) +1;</a:t>
            </a:r>
          </a:p>
          <a:p>
            <a:endParaRPr lang="en-SG" dirty="0"/>
          </a:p>
          <a:p>
            <a:r>
              <a:rPr lang="en-US" dirty="0"/>
              <a:t>Q: At the beginning of the code, we check whether the current node is NULL or NOT NULL. If the current node is NULL should we return C?</a:t>
            </a:r>
          </a:p>
          <a:p>
            <a:endParaRPr lang="en-SG" dirty="0"/>
          </a:p>
          <a:p>
            <a:r>
              <a:rPr lang="en-US" dirty="0"/>
              <a:t>A: No, If we return ) to a NULL node; as in the example A is 1 level up to the null node therefore according to the defined code A’s height would be 0+1 which is 1. </a:t>
            </a:r>
          </a:p>
          <a:p>
            <a:endParaRPr lang="en-US" dirty="0"/>
          </a:p>
          <a:p>
            <a:r>
              <a:rPr lang="en-US" dirty="0"/>
              <a:t>This is not correct because A is a leaf node. Therefore for the NULL node we have to pass -1.</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63</a:t>
            </a:fld>
            <a:endParaRPr lang="en-GB"/>
          </a:p>
        </p:txBody>
      </p:sp>
    </p:spTree>
    <p:extLst>
      <p:ext uri="{BB962C8B-B14F-4D97-AF65-F5344CB8AC3E}">
        <p14:creationId xmlns:p14="http://schemas.microsoft.com/office/powerpoint/2010/main" val="27641999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Post Order Traversal used Here:</a:t>
            </a:r>
          </a:p>
          <a:p>
            <a:endParaRPr lang="en-SG"/>
          </a:p>
          <a:p>
            <a:pPr marL="171450" lvl="0" indent="-171450">
              <a:buFont typeface="Arial" pitchFamily="34" charset="0"/>
              <a:buChar char="•"/>
            </a:pPr>
            <a:r>
              <a:rPr lang="en-US"/>
              <a:t>We have used the post-order traversal for this example. </a:t>
            </a:r>
          </a:p>
          <a:p>
            <a:pPr marL="171450" lvl="0" indent="-171450">
              <a:buFont typeface="Arial" pitchFamily="34" charset="0"/>
              <a:buChar char="•"/>
            </a:pPr>
            <a:endParaRPr lang="en-SG"/>
          </a:p>
          <a:p>
            <a:pPr marL="171450" lvl="0" indent="-171450">
              <a:buFont typeface="Arial" pitchFamily="34" charset="0"/>
              <a:buChar char="•"/>
            </a:pPr>
            <a:r>
              <a:rPr lang="en-US"/>
              <a:t>The tree traversal order should be selected </a:t>
            </a:r>
          </a:p>
          <a:p>
            <a:pPr marL="171450" lvl="0" indent="-171450">
              <a:buFont typeface="Arial" pitchFamily="34" charset="0"/>
              <a:buChar char="•"/>
            </a:pPr>
            <a:endParaRPr lang="en-SG"/>
          </a:p>
          <a:p>
            <a:pPr marL="171450" lvl="0" indent="-171450">
              <a:buFont typeface="Arial" pitchFamily="34" charset="0"/>
              <a:buChar char="•"/>
            </a:pPr>
            <a:r>
              <a:rPr lang="en-US"/>
              <a:t>Based on the problem</a:t>
            </a:r>
          </a:p>
          <a:p>
            <a:pPr lvl="0"/>
            <a:endParaRPr lang="en-SG"/>
          </a:p>
          <a:p>
            <a:pPr marL="171450" lvl="0" indent="-171450">
              <a:buFont typeface="Arial" pitchFamily="34" charset="0"/>
              <a:buChar char="•"/>
            </a:pPr>
            <a:r>
              <a:rPr lang="en-US"/>
              <a:t>Depth of a node can be calculated by considering root node’s depth as 0. Here we propagate the information downwards</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64</a:t>
            </a:fld>
            <a:endParaRPr lang="en-GB"/>
          </a:p>
        </p:txBody>
      </p:sp>
    </p:spTree>
    <p:extLst>
      <p:ext uri="{BB962C8B-B14F-4D97-AF65-F5344CB8AC3E}">
        <p14:creationId xmlns:p14="http://schemas.microsoft.com/office/powerpoint/2010/main" val="1434433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Post Order Traversal used Here:</a:t>
            </a:r>
          </a:p>
          <a:p>
            <a:endParaRPr lang="en-SG"/>
          </a:p>
          <a:p>
            <a:pPr marL="171450" lvl="0" indent="-171450">
              <a:buFont typeface="Arial" pitchFamily="34" charset="0"/>
              <a:buChar char="•"/>
            </a:pPr>
            <a:r>
              <a:rPr lang="en-US"/>
              <a:t>We have used the post-order traversal for this example. </a:t>
            </a:r>
          </a:p>
          <a:p>
            <a:pPr marL="171450" lvl="0" indent="-171450">
              <a:buFont typeface="Arial" pitchFamily="34" charset="0"/>
              <a:buChar char="•"/>
            </a:pPr>
            <a:endParaRPr lang="en-SG"/>
          </a:p>
          <a:p>
            <a:pPr marL="171450" lvl="0" indent="-171450">
              <a:buFont typeface="Arial" pitchFamily="34" charset="0"/>
              <a:buChar char="•"/>
            </a:pPr>
            <a:r>
              <a:rPr lang="en-US"/>
              <a:t>The tree traversal order should be selected based on the problem</a:t>
            </a:r>
          </a:p>
          <a:p>
            <a:pPr lvl="0"/>
            <a:endParaRPr lang="en-SG"/>
          </a:p>
          <a:p>
            <a:pPr marL="171450" lvl="0" indent="-171450">
              <a:buFont typeface="Arial" pitchFamily="34" charset="0"/>
              <a:buChar char="•"/>
            </a:pPr>
            <a:r>
              <a:rPr lang="en-US"/>
              <a:t>Depth of a node can be calculated by considering root node’s depth as 0. Here we propagate the information downwards</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65</a:t>
            </a:fld>
            <a:endParaRPr lang="en-GB"/>
          </a:p>
        </p:txBody>
      </p:sp>
    </p:spTree>
    <p:extLst>
      <p:ext uri="{BB962C8B-B14F-4D97-AF65-F5344CB8AC3E}">
        <p14:creationId xmlns:p14="http://schemas.microsoft.com/office/powerpoint/2010/main" val="17715207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Here we propagate the information downwards</a:t>
            </a:r>
          </a:p>
          <a:p>
            <a:pPr lvl="0"/>
            <a:endParaRPr lang="en-SG" dirty="0"/>
          </a:p>
          <a:p>
            <a:pPr marL="171450" lvl="0" indent="-171450">
              <a:buFont typeface="Arial" pitchFamily="34" charset="0"/>
              <a:buChar char="•"/>
            </a:pPr>
            <a:r>
              <a:rPr lang="en-US" dirty="0"/>
              <a:t>Depth of a node can be calculated by considering root node’s depth as 0. </a:t>
            </a:r>
          </a:p>
          <a:p>
            <a:pPr marL="171450" lvl="0" indent="-171450">
              <a:buFont typeface="Arial" pitchFamily="34" charset="0"/>
              <a:buChar char="•"/>
            </a:pPr>
            <a:r>
              <a:rPr lang="en-US" sz="1200" kern="1200" dirty="0" err="1">
                <a:solidFill>
                  <a:schemeClr val="tx1"/>
                </a:solidFill>
                <a:effectLst/>
                <a:latin typeface="+mn-lt"/>
                <a:ea typeface="+mn-ea"/>
                <a:cs typeface="+mn-cs"/>
              </a:rPr>
              <a:t>printf</a:t>
            </a:r>
            <a:r>
              <a:rPr lang="en-US" sz="1200" kern="1200" dirty="0">
                <a:solidFill>
                  <a:schemeClr val="tx1"/>
                </a:solidFill>
                <a:effectLst/>
                <a:latin typeface="+mn-lt"/>
                <a:ea typeface="+mn-ea"/>
                <a:cs typeface="+mn-cs"/>
              </a:rPr>
              <a:t>("Depth of Node %c is : %d ", cur-&gt;item, d);</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68</a:t>
            </a:fld>
            <a:endParaRPr lang="en-GB"/>
          </a:p>
        </p:txBody>
      </p:sp>
    </p:spTree>
    <p:extLst>
      <p:ext uri="{BB962C8B-B14F-4D97-AF65-F5344CB8AC3E}">
        <p14:creationId xmlns:p14="http://schemas.microsoft.com/office/powerpoint/2010/main" val="16525162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Here we propagate the information downwards</a:t>
            </a:r>
          </a:p>
          <a:p>
            <a:pPr lvl="0"/>
            <a:endParaRPr lang="en-SG" dirty="0"/>
          </a:p>
          <a:p>
            <a:pPr marL="171450" lvl="0" indent="-171450">
              <a:buFont typeface="Arial" pitchFamily="34" charset="0"/>
              <a:buChar char="•"/>
            </a:pPr>
            <a:r>
              <a:rPr lang="en-US" dirty="0"/>
              <a:t>Depth of a node can be calculated by considering root node’s depth as 0. </a:t>
            </a:r>
          </a:p>
          <a:p>
            <a:pPr marL="171450" lvl="0" indent="-171450">
              <a:buFont typeface="Arial" pitchFamily="34" charset="0"/>
              <a:buChar char="•"/>
            </a:pPr>
            <a:r>
              <a:rPr lang="en-US" sz="1200" kern="1200" dirty="0" err="1">
                <a:solidFill>
                  <a:schemeClr val="tx1"/>
                </a:solidFill>
                <a:effectLst/>
                <a:latin typeface="+mn-lt"/>
                <a:ea typeface="+mn-ea"/>
                <a:cs typeface="+mn-cs"/>
              </a:rPr>
              <a:t>printf</a:t>
            </a:r>
            <a:r>
              <a:rPr lang="en-US" sz="1200" kern="1200" dirty="0">
                <a:solidFill>
                  <a:schemeClr val="tx1"/>
                </a:solidFill>
                <a:effectLst/>
                <a:latin typeface="+mn-lt"/>
                <a:ea typeface="+mn-ea"/>
                <a:cs typeface="+mn-cs"/>
              </a:rPr>
              <a:t>("Depth of Node %c is : %d ", cur-&gt;item, d);</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71</a:t>
            </a:fld>
            <a:endParaRPr lang="en-GB"/>
          </a:p>
        </p:txBody>
      </p:sp>
    </p:spTree>
    <p:extLst>
      <p:ext uri="{BB962C8B-B14F-4D97-AF65-F5344CB8AC3E}">
        <p14:creationId xmlns:p14="http://schemas.microsoft.com/office/powerpoint/2010/main" val="41592724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72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6</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US" b="1" u="sng" dirty="0"/>
              <a:t>Tree data structure</a:t>
            </a:r>
          </a:p>
          <a:p>
            <a:endParaRPr lang="en-US" dirty="0"/>
          </a:p>
          <a:p>
            <a:r>
              <a:rPr lang="en-US" dirty="0"/>
              <a:t>The key points of tree data structure can be listed as below.</a:t>
            </a:r>
          </a:p>
          <a:p>
            <a:endParaRPr lang="en-US" dirty="0"/>
          </a:p>
          <a:p>
            <a:pPr marL="228600" indent="-228600">
              <a:buFont typeface="+mj-lt"/>
              <a:buAutoNum type="arabicPeriod"/>
            </a:pPr>
            <a:r>
              <a:rPr lang="en-US" dirty="0"/>
              <a:t>Each node can have links to more than one other node. - In linear data structure, for an example if we consider queue; a node can be linked with only one other node. But in non-linear data structure, this concept changes.</a:t>
            </a:r>
          </a:p>
          <a:p>
            <a:pPr marL="228600" indent="-228600">
              <a:buFont typeface="+mj-lt"/>
              <a:buAutoNum type="arabicPeriod"/>
            </a:pPr>
            <a:endParaRPr lang="en-US" dirty="0"/>
          </a:p>
          <a:p>
            <a:pPr marL="228600" indent="-228600">
              <a:buFont typeface="+mj-lt"/>
              <a:buAutoNum type="arabicPeriod"/>
            </a:pPr>
            <a:r>
              <a:rPr lang="en-US" dirty="0"/>
              <a:t>No loop - As per the example show in the slide, if you put a link from node. 5 to node 6, the result would be a loop between 2,7,6,5 nodes. Same result would be given if you form a link from node 4 to node 2.</a:t>
            </a:r>
          </a:p>
          <a:p>
            <a:pPr marL="228600" indent="-228600">
              <a:buFont typeface="+mj-lt"/>
              <a:buAutoNum type="arabicPeriod"/>
            </a:pPr>
            <a:endParaRPr lang="en-US" dirty="0"/>
          </a:p>
          <a:p>
            <a:pPr marL="228600" indent="-228600">
              <a:buFont typeface="+mj-lt"/>
              <a:buAutoNum type="arabicPeriod"/>
            </a:pPr>
            <a:r>
              <a:rPr lang="en-US" dirty="0"/>
              <a:t>A tree data structure contains more than one linked list.</a:t>
            </a:r>
          </a:p>
          <a:p>
            <a:pPr lvl="0"/>
            <a:endParaRPr lang="en-US" dirty="0"/>
          </a:p>
          <a:p>
            <a:pPr marL="228600" indent="-228600">
              <a:buFont typeface="+mj-lt"/>
              <a:buAutoNum type="arabicParen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8549056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types of searching mechanisms. </a:t>
            </a:r>
            <a:endParaRPr lang="en-SG"/>
          </a:p>
          <a:p>
            <a:pPr marL="171450" lvl="0" indent="-171450">
              <a:buFont typeface="Arial" pitchFamily="34" charset="0"/>
              <a:buChar char="•"/>
            </a:pPr>
            <a:r>
              <a:rPr lang="en-US"/>
              <a:t>Depth - first search</a:t>
            </a:r>
            <a:endParaRPr lang="en-SG"/>
          </a:p>
          <a:p>
            <a:pPr marL="171450" lvl="0" indent="-171450">
              <a:buFont typeface="Arial" pitchFamily="34" charset="0"/>
              <a:buChar char="•"/>
            </a:pPr>
            <a:r>
              <a:rPr lang="en-US"/>
              <a:t>Breadth – first search </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73</a:t>
            </a:fld>
            <a:endParaRPr lang="en-GB"/>
          </a:p>
        </p:txBody>
      </p:sp>
    </p:spTree>
    <p:extLst>
      <p:ext uri="{BB962C8B-B14F-4D97-AF65-F5344CB8AC3E}">
        <p14:creationId xmlns:p14="http://schemas.microsoft.com/office/powerpoint/2010/main" val="26278335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have a queue which is capable of holding binary tree nodes</a:t>
            </a:r>
          </a:p>
          <a:p>
            <a:endParaRPr lang="en-US"/>
          </a:p>
          <a:p>
            <a:r>
              <a:rPr lang="en-US"/>
              <a:t>You need to change the internal node structure then your</a:t>
            </a:r>
            <a:r>
              <a:rPr lang="en-US" baseline="0"/>
              <a:t> queue can hold binary tree nodes.</a:t>
            </a:r>
            <a:endParaRPr lang="en-US"/>
          </a:p>
          <a:p>
            <a:endParaRPr lang="en-US"/>
          </a:p>
          <a:p>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76</a:t>
            </a:fld>
            <a:endParaRPr lang="en-GB"/>
          </a:p>
        </p:txBody>
      </p:sp>
    </p:spTree>
    <p:extLst>
      <p:ext uri="{BB962C8B-B14F-4D97-AF65-F5344CB8AC3E}">
        <p14:creationId xmlns:p14="http://schemas.microsoft.com/office/powerpoint/2010/main" val="23058147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don’t touch level 3 nodes until I process level</a:t>
            </a:r>
            <a:r>
              <a:rPr lang="en-US" baseline="0"/>
              <a:t> 2 nodes. </a:t>
            </a:r>
          </a:p>
          <a:p>
            <a:endParaRPr lang="en-US" baseline="0"/>
          </a:p>
          <a:p>
            <a:r>
              <a:rPr lang="en-US" baseline="0"/>
              <a:t>Similarly, I don ‘t process level 2 nodes until I finished processing level 1 nodes.</a:t>
            </a:r>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81</a:t>
            </a:fld>
            <a:endParaRPr lang="en-GB"/>
          </a:p>
        </p:txBody>
      </p:sp>
    </p:spTree>
    <p:extLst>
      <p:ext uri="{BB962C8B-B14F-4D97-AF65-F5344CB8AC3E}">
        <p14:creationId xmlns:p14="http://schemas.microsoft.com/office/powerpoint/2010/main" val="11908901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82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have a stack which is capable of holding binary tree nodes</a:t>
            </a:r>
          </a:p>
          <a:p>
            <a:endParaRPr lang="en-US"/>
          </a:p>
          <a:p>
            <a:r>
              <a:rPr lang="en-US"/>
              <a:t>You need to change the internal node structure then your</a:t>
            </a:r>
            <a:r>
              <a:rPr lang="en-US" baseline="0"/>
              <a:t> stack can hold binary tree nodes.</a:t>
            </a:r>
            <a:endParaRPr lang="en-US"/>
          </a:p>
          <a:p>
            <a:endParaRPr lang="en-US" alt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83</a:t>
            </a:fld>
            <a:endParaRPr lang="en-GB"/>
          </a:p>
        </p:txBody>
      </p:sp>
    </p:spTree>
    <p:extLst>
      <p:ext uri="{BB962C8B-B14F-4D97-AF65-F5344CB8AC3E}">
        <p14:creationId xmlns:p14="http://schemas.microsoft.com/office/powerpoint/2010/main" val="35962605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84</a:t>
            </a:fld>
            <a:endParaRPr lang="en-GB"/>
          </a:p>
        </p:txBody>
      </p:sp>
    </p:spTree>
    <p:extLst>
      <p:ext uri="{BB962C8B-B14F-4D97-AF65-F5344CB8AC3E}">
        <p14:creationId xmlns:p14="http://schemas.microsoft.com/office/powerpoint/2010/main" val="7177021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85</a:t>
            </a:fld>
            <a:endParaRPr lang="en-GB"/>
          </a:p>
        </p:txBody>
      </p:sp>
    </p:spTree>
    <p:extLst>
      <p:ext uri="{BB962C8B-B14F-4D97-AF65-F5344CB8AC3E}">
        <p14:creationId xmlns:p14="http://schemas.microsoft.com/office/powerpoint/2010/main" val="30843225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86</a:t>
            </a:fld>
            <a:endParaRPr lang="en-GB"/>
          </a:p>
        </p:txBody>
      </p:sp>
    </p:spTree>
    <p:extLst>
      <p:ext uri="{BB962C8B-B14F-4D97-AF65-F5344CB8AC3E}">
        <p14:creationId xmlns:p14="http://schemas.microsoft.com/office/powerpoint/2010/main" val="8415051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87</a:t>
            </a:fld>
            <a:endParaRPr lang="en-GB"/>
          </a:p>
        </p:txBody>
      </p:sp>
    </p:spTree>
    <p:extLst>
      <p:ext uri="{BB962C8B-B14F-4D97-AF65-F5344CB8AC3E}">
        <p14:creationId xmlns:p14="http://schemas.microsoft.com/office/powerpoint/2010/main" val="4162186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88</a:t>
            </a:fld>
            <a:endParaRPr lang="en-GB"/>
          </a:p>
        </p:txBody>
      </p:sp>
    </p:spTree>
    <p:extLst>
      <p:ext uri="{BB962C8B-B14F-4D97-AF65-F5344CB8AC3E}">
        <p14:creationId xmlns:p14="http://schemas.microsoft.com/office/powerpoint/2010/main" val="269431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7</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89</a:t>
            </a:fld>
            <a:endParaRPr lang="en-GB"/>
          </a:p>
        </p:txBody>
      </p:sp>
    </p:spTree>
    <p:extLst>
      <p:ext uri="{BB962C8B-B14F-4D97-AF65-F5344CB8AC3E}">
        <p14:creationId xmlns:p14="http://schemas.microsoft.com/office/powerpoint/2010/main" val="21062263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90</a:t>
            </a:fld>
            <a:endParaRPr lang="en-GB"/>
          </a:p>
        </p:txBody>
      </p:sp>
    </p:spTree>
    <p:extLst>
      <p:ext uri="{BB962C8B-B14F-4D97-AF65-F5344CB8AC3E}">
        <p14:creationId xmlns:p14="http://schemas.microsoft.com/office/powerpoint/2010/main" val="28261186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91</a:t>
            </a:fld>
            <a:endParaRPr lang="en-GB"/>
          </a:p>
        </p:txBody>
      </p:sp>
    </p:spTree>
    <p:extLst>
      <p:ext uri="{BB962C8B-B14F-4D97-AF65-F5344CB8AC3E}">
        <p14:creationId xmlns:p14="http://schemas.microsoft.com/office/powerpoint/2010/main" val="20480178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92</a:t>
            </a:fld>
            <a:endParaRPr lang="en-GB"/>
          </a:p>
        </p:txBody>
      </p:sp>
    </p:spTree>
    <p:extLst>
      <p:ext uri="{BB962C8B-B14F-4D97-AF65-F5344CB8AC3E}">
        <p14:creationId xmlns:p14="http://schemas.microsoft.com/office/powerpoint/2010/main" val="15658136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93</a:t>
            </a:fld>
            <a:endParaRPr lang="en-GB"/>
          </a:p>
        </p:txBody>
      </p:sp>
    </p:spTree>
    <p:extLst>
      <p:ext uri="{BB962C8B-B14F-4D97-AF65-F5344CB8AC3E}">
        <p14:creationId xmlns:p14="http://schemas.microsoft.com/office/powerpoint/2010/main" val="21203139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94</a:t>
            </a:fld>
            <a:endParaRPr lang="en-GB"/>
          </a:p>
        </p:txBody>
      </p:sp>
    </p:spTree>
    <p:extLst>
      <p:ext uri="{BB962C8B-B14F-4D97-AF65-F5344CB8AC3E}">
        <p14:creationId xmlns:p14="http://schemas.microsoft.com/office/powerpoint/2010/main" val="27109971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95</a:t>
            </a:fld>
            <a:endParaRPr lang="en-GB"/>
          </a:p>
        </p:txBody>
      </p:sp>
    </p:spTree>
    <p:extLst>
      <p:ext uri="{BB962C8B-B14F-4D97-AF65-F5344CB8AC3E}">
        <p14:creationId xmlns:p14="http://schemas.microsoft.com/office/powerpoint/2010/main" val="29677942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http://nova.umuc.edu/~jark/idsv/lesson1.html</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96</a:t>
            </a:fld>
            <a:endParaRPr lang="en-GB"/>
          </a:p>
        </p:txBody>
      </p:sp>
    </p:spTree>
    <p:extLst>
      <p:ext uri="{BB962C8B-B14F-4D97-AF65-F5344CB8AC3E}">
        <p14:creationId xmlns:p14="http://schemas.microsoft.com/office/powerpoint/2010/main" val="1123887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222888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815357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8" y="0"/>
            <a:ext cx="9151808" cy="6857999"/>
          </a:xfrm>
          <a:prstGeom prst="rect">
            <a:avLst/>
          </a:prstGeom>
          <a:solidFill>
            <a:schemeClr val="tx1">
              <a:alpha val="38000"/>
            </a:schemeClr>
          </a:solidFill>
        </p:spPr>
      </p:pic>
      <p:sp>
        <p:nvSpPr>
          <p:cNvPr id="10" name="Rectangle 9"/>
          <p:cNvSpPr/>
          <p:nvPr userDrawn="1"/>
        </p:nvSpPr>
        <p:spPr>
          <a:xfrm>
            <a:off x="0" y="2052735"/>
            <a:ext cx="9144000" cy="27432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2006081"/>
            <a:ext cx="7772400" cy="1503881"/>
          </a:xfrm>
        </p:spPr>
        <p:txBody>
          <a:bodyPr anchor="b"/>
          <a:lstStyle>
            <a:lvl1pPr algn="ctr">
              <a:defRPr sz="2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154741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73800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21616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83095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51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8" y="0"/>
            <a:ext cx="9151807" cy="6857999"/>
          </a:xfrm>
          <a:prstGeom prst="rect">
            <a:avLst/>
          </a:prstGeom>
          <a:solidFill>
            <a:schemeClr val="tx1">
              <a:alpha val="38000"/>
            </a:schemeClr>
          </a:solidFill>
        </p:spPr>
      </p:pic>
      <p:sp>
        <p:nvSpPr>
          <p:cNvPr id="6" name="Rectangle 5"/>
          <p:cNvSpPr/>
          <p:nvPr userDrawn="1"/>
        </p:nvSpPr>
        <p:spPr>
          <a:xfrm>
            <a:off x="-58608" y="2431973"/>
            <a:ext cx="9244941" cy="1994054"/>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defRPr/>
            </a:pPr>
            <a:endParaRPr lang="en-US" altLang="en-US" sz="1350">
              <a:solidFill>
                <a:schemeClr val="bg1"/>
              </a:solidFill>
              <a:latin typeface="Verdana" pitchFamily="34" charset="0"/>
            </a:endParaRPr>
          </a:p>
        </p:txBody>
      </p:sp>
      <p:pic>
        <p:nvPicPr>
          <p:cNvPr id="4"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4174095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Font typeface="Arial" panose="020B0604020202020204" pitchFamily="34" charset="0"/>
              <a:buNone/>
              <a:defRPr sz="2200">
                <a:latin typeface="+mn-lt"/>
                <a:ea typeface="Verdana" panose="020B0604030504040204" pitchFamily="34" charset="0"/>
                <a:cs typeface="Verdana" panose="020B0604030504040204" pitchFamily="34" charset="0"/>
              </a:defRPr>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600"/>
            </a:lvl4pPr>
            <a:lvl5pPr marL="18288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450330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7" name="Text Placeholder 2"/>
          <p:cNvSpPr>
            <a:spLocks noGrp="1"/>
          </p:cNvSpPr>
          <p:nvPr>
            <p:ph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9830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649194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4554257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8649688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4082370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36600436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6620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17852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2917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320888615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65" cstate="print">
            <a:extLst>
              <a:ext uri="{28A0092B-C50C-407E-A947-70E740481C1C}">
                <a14:useLocalDpi xmlns:a14="http://schemas.microsoft.com/office/drawing/2010/main" val="0"/>
              </a:ext>
            </a:extLst>
          </a:blip>
          <a:srcRect l="390"/>
          <a:stretch/>
        </p:blipFill>
        <p:spPr>
          <a:xfrm>
            <a:off x="-17417" y="0"/>
            <a:ext cx="9159892" cy="6857999"/>
          </a:xfrm>
          <a:prstGeom prst="rect">
            <a:avLst/>
          </a:prstGeom>
        </p:spPr>
      </p:pic>
      <p:sp>
        <p:nvSpPr>
          <p:cNvPr id="2" name="Title Placeholder 1"/>
          <p:cNvSpPr>
            <a:spLocks noGrp="1"/>
          </p:cNvSpPr>
          <p:nvPr>
            <p:ph type="title"/>
          </p:nvPr>
        </p:nvSpPr>
        <p:spPr>
          <a:xfrm>
            <a:off x="83976" y="0"/>
            <a:ext cx="8985379" cy="56916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a:spLocks noChangeArrowheads="1"/>
          </p:cNvSpPr>
          <p:nvPr userDrawn="1"/>
        </p:nvSpPr>
        <p:spPr bwMode="auto">
          <a:xfrm>
            <a:off x="2663429" y="6629400"/>
            <a:ext cx="38481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b="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p:cNvSpPr txBox="1">
            <a:spLocks noChangeArrowheads="1"/>
          </p:cNvSpPr>
          <p:nvPr userDrawn="1"/>
        </p:nvSpPr>
        <p:spPr>
          <a:xfrm>
            <a:off x="7268766" y="6611981"/>
            <a:ext cx="1752600" cy="263525"/>
          </a:xfrm>
          <a:prstGeom prst="rect">
            <a:avLst/>
          </a:prstGeom>
        </p:spPr>
        <p:txBody>
          <a:bodyPr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eaLnBrk="1" hangingPunct="1">
              <a:defRPr/>
            </a:pPr>
            <a:fld id="{F46D539D-DEC7-4435-BF19-E7719BE9AEE7}" type="slidenum">
              <a:rPr lang="en-US" altLang="en-US" sz="900" b="0" smtClean="0">
                <a:solidFill>
                  <a:srgbClr val="898989"/>
                </a:solidFill>
                <a:latin typeface="Verdana" panose="020B0604030504040204" pitchFamily="34" charset="0"/>
              </a:rPr>
              <a:pPr algn="r" eaLnBrk="1" hangingPunct="1">
                <a:defRPr/>
              </a:pPr>
              <a:t>‹#›</a:t>
            </a:fld>
            <a:endParaRPr lang="en-US" altLang="en-US" sz="900" b="0">
              <a:solidFill>
                <a:srgbClr val="898989"/>
              </a:solidFill>
              <a:latin typeface="Verdana" panose="020B0604030504040204" pitchFamily="34" charset="0"/>
            </a:endParaRPr>
          </a:p>
        </p:txBody>
      </p:sp>
      <p:sp>
        <p:nvSpPr>
          <p:cNvPr id="11" name="Rectangle 17"/>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800"/>
          </a:p>
        </p:txBody>
      </p:sp>
    </p:spTree>
    <p:extLst>
      <p:ext uri="{BB962C8B-B14F-4D97-AF65-F5344CB8AC3E}">
        <p14:creationId xmlns:p14="http://schemas.microsoft.com/office/powerpoint/2010/main" val="1685851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5"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8" r:id="rId24"/>
    <p:sldLayoutId id="2147483699" r:id="rId25"/>
    <p:sldLayoutId id="2147483700" r:id="rId26"/>
    <p:sldLayoutId id="2147483701" r:id="rId27"/>
    <p:sldLayoutId id="2147483702" r:id="rId28"/>
    <p:sldLayoutId id="2147483703" r:id="rId29"/>
    <p:sldLayoutId id="2147483705" r:id="rId30"/>
    <p:sldLayoutId id="2147483706" r:id="rId31"/>
    <p:sldLayoutId id="2147483707" r:id="rId32"/>
    <p:sldLayoutId id="2147483709" r:id="rId33"/>
    <p:sldLayoutId id="2147483713" r:id="rId34"/>
    <p:sldLayoutId id="2147483714" r:id="rId35"/>
    <p:sldLayoutId id="2147483715" r:id="rId36"/>
    <p:sldLayoutId id="2147483716" r:id="rId37"/>
    <p:sldLayoutId id="2147483717" r:id="rId38"/>
    <p:sldLayoutId id="2147483719" r:id="rId39"/>
    <p:sldLayoutId id="2147483720" r:id="rId40"/>
    <p:sldLayoutId id="2147483721" r:id="rId41"/>
    <p:sldLayoutId id="2147483722" r:id="rId42"/>
    <p:sldLayoutId id="2147483723" r:id="rId43"/>
    <p:sldLayoutId id="2147483724" r:id="rId44"/>
    <p:sldLayoutId id="2147483725" r:id="rId45"/>
    <p:sldLayoutId id="2147483726" r:id="rId46"/>
    <p:sldLayoutId id="2147483727"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737" r:id="rId56"/>
    <p:sldLayoutId id="2147483738" r:id="rId57"/>
    <p:sldLayoutId id="2147483739" r:id="rId58"/>
    <p:sldLayoutId id="2147483740" r:id="rId59"/>
    <p:sldLayoutId id="2147483741" r:id="rId60"/>
    <p:sldLayoutId id="2147483742" r:id="rId61"/>
    <p:sldLayoutId id="2147483743" r:id="rId62"/>
    <p:sldLayoutId id="2147483744" r:id="rId63"/>
  </p:sldLayoutIdLst>
  <p:txStyles>
    <p:titleStyle>
      <a:lvl1pPr algn="ctr" defTabSz="914400" rtl="0" eaLnBrk="1" latinLnBrk="0" hangingPunct="1">
        <a:lnSpc>
          <a:spcPct val="90000"/>
        </a:lnSpc>
        <a:spcBef>
          <a:spcPct val="0"/>
        </a:spcBef>
        <a:buNone/>
        <a:defRPr sz="2000" b="1" kern="1200" cap="all" baseline="0">
          <a:solidFill>
            <a:schemeClr val="bg1"/>
          </a:solidFill>
          <a:latin typeface="+mj-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Self-similarit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0.xml"/><Relationship Id="rId1" Type="http://schemas.openxmlformats.org/officeDocument/2006/relationships/slideLayout" Target="../slideLayouts/slideLayout39.xml"/><Relationship Id="rId4" Type="http://schemas.openxmlformats.org/officeDocument/2006/relationships/image" Target="../media/image14.gi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7.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0" y="2562765"/>
            <a:ext cx="91513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a:lnSpc>
                <a:spcPct val="150000"/>
              </a:lnSpc>
            </a:pPr>
            <a:r>
              <a:rPr lang="en-US" altLang="en-US" sz="2000">
                <a:solidFill>
                  <a:schemeClr val="bg1"/>
                </a:solidFill>
                <a:latin typeface="Verdana" panose="020B0604030504040204" pitchFamily="34" charset="0"/>
              </a:rPr>
              <a:t>CE1007/CZ1007 </a:t>
            </a:r>
            <a:r>
              <a:rPr lang="en-US" altLang="en-US" sz="2000" dirty="0">
                <a:solidFill>
                  <a:schemeClr val="bg1"/>
                </a:solidFill>
                <a:latin typeface="Verdana" panose="020B0604030504040204" pitchFamily="34" charset="0"/>
              </a:rPr>
              <a:t>DATA STRUCTURES</a:t>
            </a:r>
          </a:p>
          <a:p>
            <a:pPr algn="ctr">
              <a:lnSpc>
                <a:spcPct val="150000"/>
              </a:lnSpc>
            </a:pPr>
            <a:r>
              <a:rPr lang="en-US" sz="1800" b="0">
                <a:solidFill>
                  <a:schemeClr val="bg1"/>
                </a:solidFill>
                <a:latin typeface="+mj-lt"/>
                <a:ea typeface="Verdana" panose="020B0604030504040204" pitchFamily="34" charset="0"/>
                <a:cs typeface="Verdana" panose="020B0604030504040204" pitchFamily="34" charset="0"/>
              </a:rPr>
              <a:t>Lecture 07: </a:t>
            </a:r>
            <a:r>
              <a:rPr lang="en-US" sz="1800" dirty="0">
                <a:solidFill>
                  <a:schemeClr val="bg1"/>
                </a:solidFill>
                <a:latin typeface="+mj-lt"/>
              </a:rPr>
              <a:t>Binary Trees</a:t>
            </a:r>
            <a:endParaRPr lang="en-US" altLang="en-US" sz="1800" dirty="0">
              <a:solidFill>
                <a:schemeClr val="bg1"/>
              </a:solidFill>
              <a:latin typeface="+mj-lt"/>
            </a:endParaRPr>
          </a:p>
          <a:p>
            <a:pPr algn="ctr" eaLnBrk="1" hangingPunct="1">
              <a:lnSpc>
                <a:spcPct val="150000"/>
              </a:lnSpc>
            </a:pPr>
            <a:r>
              <a:rPr lang="fr-FR" altLang="en-US" sz="1400" b="0" dirty="0">
                <a:solidFill>
                  <a:schemeClr val="bg1"/>
                </a:solidFill>
                <a:latin typeface="Verdana" panose="020B0604030504040204" pitchFamily="34" charset="0"/>
                <a:ea typeface="Verdana" panose="020B0604030504040204" pitchFamily="34" charset="0"/>
                <a:cs typeface="Verdana" panose="020B0604030504040204" pitchFamily="34" charset="0"/>
              </a:rPr>
              <a:t>Dr. Owen Noel Newton Fernando</a:t>
            </a:r>
            <a:endParaRPr lang="en-US" altLang="en-US" sz="1400" b="0" dirty="0">
              <a:solidFill>
                <a:schemeClr val="bg1"/>
              </a:solidFill>
              <a:latin typeface="Verdana" panose="020B0604030504040204" pitchFamily="34" charset="0"/>
            </a:endParaRPr>
          </a:p>
        </p:txBody>
      </p:sp>
      <p:sp>
        <p:nvSpPr>
          <p:cNvPr id="3" name="TextBox 2"/>
          <p:cNvSpPr txBox="1"/>
          <p:nvPr/>
        </p:nvSpPr>
        <p:spPr>
          <a:xfrm>
            <a:off x="2447861" y="6242304"/>
            <a:ext cx="4248279" cy="307777"/>
          </a:xfrm>
          <a:prstGeom prst="rect">
            <a:avLst/>
          </a:prstGeom>
          <a:solidFill>
            <a:srgbClr val="A20D0D"/>
          </a:solidFill>
        </p:spPr>
        <p:txBody>
          <a:bodyPr wrap="none" rtlCol="0">
            <a:spAutoFit/>
          </a:bodyPr>
          <a:lstStyle/>
          <a:p>
            <a:pPr algn="ctr"/>
            <a:r>
              <a:rPr lang="en-SG" sz="1400">
                <a:solidFill>
                  <a:schemeClr val="bg1"/>
                </a:solidFill>
              </a:rPr>
              <a:t>School of Computer Science and Engineering</a:t>
            </a:r>
          </a:p>
        </p:txBody>
      </p:sp>
    </p:spTree>
    <p:extLst>
      <p:ext uri="{BB962C8B-B14F-4D97-AF65-F5344CB8AC3E}">
        <p14:creationId xmlns:p14="http://schemas.microsoft.com/office/powerpoint/2010/main" val="4076967408"/>
      </p:ext>
    </p:extLst>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62"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We’ll see later why not all trees configurations are desirable/useful</a:t>
            </a:r>
          </a:p>
          <a:p>
            <a:pPr algn="just">
              <a:lnSpc>
                <a:spcPct val="150000"/>
              </a:lnSpc>
            </a:pPr>
            <a:r>
              <a:rPr lang="en-US" sz="1800">
                <a:ea typeface="Cambria Math" panose="02040503050406030204" pitchFamily="18" charset="0"/>
                <a:cs typeface="Times New Roman" pitchFamily="18" charset="0"/>
              </a:rPr>
              <a:t>Has to do with balance of a tree</a:t>
            </a:r>
            <a:endParaRPr lang="en-US" sz="1600">
              <a:ea typeface="Cambria Math" panose="02040503050406030204" pitchFamily="18" charset="0"/>
              <a:cs typeface="Times New Roman" pitchFamily="18" charset="0"/>
            </a:endParaRPr>
          </a:p>
          <a:p>
            <a:pPr>
              <a:lnSpc>
                <a:spcPct val="150000"/>
              </a:lnSpc>
              <a:spcBef>
                <a:spcPts val="0"/>
              </a:spcBef>
              <a:spcAft>
                <a:spcPts val="600"/>
              </a:spcAft>
            </a:pPr>
            <a:endParaRPr lang="en-US" sz="2000" dirty="0">
              <a:ea typeface="Cambria Math" panose="02040503050406030204" pitchFamily="18" charset="0"/>
              <a:cs typeface="Times New Roman" pitchFamily="18" charset="0"/>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POSSIBLE </a:t>
            </a:r>
            <a:r>
              <a:rPr lang="en-US" altLang="en-US">
                <a:cs typeface="Arial" panose="020B0604020202020204" pitchFamily="34" charset="0"/>
              </a:rPr>
              <a:t>TREE CONFIGURATIONs</a:t>
            </a:r>
            <a:endParaRPr lang="en-US" altLang="en-US" b="1" dirty="0">
              <a:cs typeface="Arial" panose="020B0604020202020204" pitchFamily="34" charset="0"/>
            </a:endParaRPr>
          </a:p>
        </p:txBody>
      </p:sp>
      <p:sp>
        <p:nvSpPr>
          <p:cNvPr id="8" name="Content Placeholder 1"/>
          <p:cNvSpPr txBox="1">
            <a:spLocks/>
          </p:cNvSpPr>
          <p:nvPr/>
        </p:nvSpPr>
        <p:spPr>
          <a:xfrm>
            <a:off x="2492463" y="2921727"/>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600"/>
              </a:spcAft>
            </a:pPr>
            <a:endParaRPr lang="en-US" sz="2000" dirty="0">
              <a:ea typeface="Cambria Math" panose="02040503050406030204" pitchFamily="18" charset="0"/>
              <a:cs typeface="Times New Roman" pitchFamily="18" charset="0"/>
            </a:endParaRPr>
          </a:p>
        </p:txBody>
      </p:sp>
      <p:grpSp>
        <p:nvGrpSpPr>
          <p:cNvPr id="36" name="Group 35"/>
          <p:cNvGrpSpPr/>
          <p:nvPr/>
        </p:nvGrpSpPr>
        <p:grpSpPr>
          <a:xfrm>
            <a:off x="5310810" y="3470549"/>
            <a:ext cx="2487078" cy="1931254"/>
            <a:chOff x="4384744" y="2322579"/>
            <a:chExt cx="4372368" cy="3395212"/>
          </a:xfrm>
          <a:noFill/>
        </p:grpSpPr>
        <p:sp>
          <p:nvSpPr>
            <p:cNvPr id="37" name="Rectangle 36"/>
            <p:cNvSpPr/>
            <p:nvPr/>
          </p:nvSpPr>
          <p:spPr>
            <a:xfrm>
              <a:off x="6258616" y="2322579"/>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38" name="Group 37"/>
            <p:cNvGrpSpPr/>
            <p:nvPr/>
          </p:nvGrpSpPr>
          <p:grpSpPr>
            <a:xfrm>
              <a:off x="4384744" y="3185084"/>
              <a:ext cx="1873872" cy="1463750"/>
              <a:chOff x="4384744" y="3185084"/>
              <a:chExt cx="1873872" cy="1463750"/>
            </a:xfrm>
            <a:grpFill/>
          </p:grpSpPr>
          <p:sp>
            <p:nvSpPr>
              <p:cNvPr id="52" name="Rectangle 51"/>
              <p:cNvSpPr/>
              <p:nvPr/>
            </p:nvSpPr>
            <p:spPr>
              <a:xfrm>
                <a:off x="5009368" y="31850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Rectangle 52"/>
              <p:cNvSpPr/>
              <p:nvPr/>
            </p:nvSpPr>
            <p:spPr>
              <a:xfrm>
                <a:off x="4384744" y="41834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Rectangle 53"/>
              <p:cNvSpPr/>
              <p:nvPr/>
            </p:nvSpPr>
            <p:spPr>
              <a:xfrm>
                <a:off x="5633992" y="41834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9" name="Group 38"/>
            <p:cNvGrpSpPr/>
            <p:nvPr/>
          </p:nvGrpSpPr>
          <p:grpSpPr>
            <a:xfrm>
              <a:off x="6883240" y="3185084"/>
              <a:ext cx="1873872" cy="1471300"/>
              <a:chOff x="6812928" y="3185084"/>
              <a:chExt cx="1873872" cy="1471300"/>
            </a:xfrm>
            <a:grpFill/>
          </p:grpSpPr>
          <p:sp>
            <p:nvSpPr>
              <p:cNvPr id="49" name="Rectangle 48"/>
              <p:cNvSpPr/>
              <p:nvPr/>
            </p:nvSpPr>
            <p:spPr>
              <a:xfrm>
                <a:off x="7437552" y="318508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Rectangle 49"/>
              <p:cNvSpPr/>
              <p:nvPr/>
            </p:nvSpPr>
            <p:spPr>
              <a:xfrm>
                <a:off x="6812928" y="419103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Rectangle 50"/>
              <p:cNvSpPr/>
              <p:nvPr/>
            </p:nvSpPr>
            <p:spPr>
              <a:xfrm>
                <a:off x="8062176" y="4191034"/>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cxnSp>
          <p:nvCxnSpPr>
            <p:cNvPr id="40" name="Straight Arrow Connector 39"/>
            <p:cNvCxnSpPr/>
            <p:nvPr/>
          </p:nvCxnSpPr>
          <p:spPr>
            <a:xfrm flipH="1">
              <a:off x="5321680" y="2787929"/>
              <a:ext cx="1249248" cy="397155"/>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6570928" y="2787929"/>
              <a:ext cx="1249248" cy="397155"/>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flipH="1">
              <a:off x="4697056" y="3650434"/>
              <a:ext cx="624624" cy="53305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321680" y="3650434"/>
              <a:ext cx="624624" cy="53305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7820176" y="3650434"/>
              <a:ext cx="624624" cy="54060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946304" y="5252441"/>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Rectangle 45"/>
            <p:cNvSpPr/>
            <p:nvPr/>
          </p:nvSpPr>
          <p:spPr>
            <a:xfrm>
              <a:off x="7820176" y="5252441"/>
              <a:ext cx="624624" cy="465350"/>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7" name="Straight Arrow Connector 46"/>
            <p:cNvCxnSpPr/>
            <p:nvPr/>
          </p:nvCxnSpPr>
          <p:spPr>
            <a:xfrm flipH="1">
              <a:off x="8132488" y="4656384"/>
              <a:ext cx="312312" cy="596057"/>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5946304" y="4648834"/>
              <a:ext cx="312312" cy="603607"/>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grpSp>
      <p:sp>
        <p:nvSpPr>
          <p:cNvPr id="56" name="Rectangle 55"/>
          <p:cNvSpPr/>
          <p:nvPr/>
        </p:nvSpPr>
        <p:spPr>
          <a:xfrm>
            <a:off x="3903964" y="4071050"/>
            <a:ext cx="355297" cy="264699"/>
          </a:xfrm>
          <a:prstGeom prst="rect">
            <a:avLst/>
          </a:prstGeom>
          <a:no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72" name="Group 71"/>
          <p:cNvGrpSpPr/>
          <p:nvPr/>
        </p:nvGrpSpPr>
        <p:grpSpPr>
          <a:xfrm>
            <a:off x="1740971" y="3588522"/>
            <a:ext cx="1513958" cy="1863002"/>
            <a:chOff x="1436927" y="3636270"/>
            <a:chExt cx="1513958" cy="1863002"/>
          </a:xfrm>
          <a:noFill/>
        </p:grpSpPr>
        <p:sp>
          <p:nvSpPr>
            <p:cNvPr id="57" name="Rectangle 56"/>
            <p:cNvSpPr/>
            <p:nvPr/>
          </p:nvSpPr>
          <p:spPr>
            <a:xfrm>
              <a:off x="1436927" y="3636270"/>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tangle 57"/>
            <p:cNvSpPr/>
            <p:nvPr/>
          </p:nvSpPr>
          <p:spPr>
            <a:xfrm>
              <a:off x="1723849" y="4037278"/>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0" name="Straight Arrow Connector 59"/>
            <p:cNvCxnSpPr>
              <a:stCxn id="57" idx="2"/>
              <a:endCxn id="58" idx="0"/>
            </p:cNvCxnSpPr>
            <p:nvPr/>
          </p:nvCxnSpPr>
          <p:spPr>
            <a:xfrm>
              <a:off x="1614576" y="3900969"/>
              <a:ext cx="286922" cy="136309"/>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cxnSp>
          <p:nvCxnSpPr>
            <p:cNvPr id="61" name="Straight Arrow Connector 60"/>
            <p:cNvCxnSpPr>
              <a:endCxn id="65" idx="0"/>
            </p:cNvCxnSpPr>
            <p:nvPr/>
          </p:nvCxnSpPr>
          <p:spPr>
            <a:xfrm>
              <a:off x="1882918" y="4301977"/>
              <a:ext cx="310157" cy="163040"/>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015426" y="4465017"/>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tangle 65"/>
            <p:cNvSpPr/>
            <p:nvPr/>
          </p:nvSpPr>
          <p:spPr>
            <a:xfrm>
              <a:off x="2302348" y="4866025"/>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7" name="Straight Arrow Connector 66"/>
            <p:cNvCxnSpPr/>
            <p:nvPr/>
          </p:nvCxnSpPr>
          <p:spPr>
            <a:xfrm>
              <a:off x="2193075" y="4729716"/>
              <a:ext cx="286922" cy="136309"/>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2595588" y="5234573"/>
              <a:ext cx="355297" cy="264699"/>
            </a:xfrm>
            <a:prstGeom prst="rect">
              <a:avLst/>
            </a:prstGeom>
            <a:grpFill/>
            <a:ln w="28575">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Straight Arrow Connector 67"/>
            <p:cNvCxnSpPr>
              <a:endCxn id="70" idx="0"/>
            </p:cNvCxnSpPr>
            <p:nvPr/>
          </p:nvCxnSpPr>
          <p:spPr>
            <a:xfrm>
              <a:off x="2461417" y="5130724"/>
              <a:ext cx="311820" cy="103849"/>
            </a:xfrm>
            <a:prstGeom prst="straightConnector1">
              <a:avLst/>
            </a:prstGeom>
            <a:grpFill/>
            <a:ln w="28575">
              <a:tailEnd type="arrow"/>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34269975"/>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1" y="2332415"/>
            <a:ext cx="4329571" cy="33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b="1"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869722799"/>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IMPLEMENTATION</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Recall implementation of </a:t>
            </a:r>
            <a:r>
              <a:rPr lang="en-US" sz="1800" dirty="0" err="1">
                <a:ea typeface="Cambria Math" panose="02040503050406030204" pitchFamily="18" charset="0"/>
                <a:cs typeface="Times New Roman" pitchFamily="18" charset="0"/>
              </a:rPr>
              <a:t>LinkedList</a:t>
            </a:r>
            <a:endParaRPr lang="en-US" sz="18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Node has link to </a:t>
            </a:r>
            <a:r>
              <a:rPr lang="en-US" sz="1400" b="1" dirty="0">
                <a:ea typeface="Cambria Math" panose="02040503050406030204" pitchFamily="18" charset="0"/>
                <a:cs typeface="Times New Roman" pitchFamily="18" charset="0"/>
              </a:rPr>
              <a:t>at most </a:t>
            </a:r>
            <a:r>
              <a:rPr lang="en-US" sz="1400" b="1" u="sng" dirty="0">
                <a:ea typeface="Cambria Math" panose="02040503050406030204" pitchFamily="18" charset="0"/>
                <a:cs typeface="Times New Roman" pitchFamily="18" charset="0"/>
              </a:rPr>
              <a:t>one</a:t>
            </a:r>
            <a:r>
              <a:rPr lang="en-US" sz="1400" dirty="0">
                <a:ea typeface="Cambria Math" panose="02040503050406030204" pitchFamily="18" charset="0"/>
                <a:cs typeface="Times New Roman" pitchFamily="18" charset="0"/>
              </a:rPr>
              <a:t> other node</a:t>
            </a:r>
          </a:p>
          <a:p>
            <a:pPr lvl="1">
              <a:lnSpc>
                <a:spcPct val="100000"/>
              </a:lnSpc>
              <a:buFont typeface=".AppleSystemUIFont" charset="-120"/>
              <a:buChar char="-"/>
            </a:pPr>
            <a:r>
              <a:rPr lang="en-US" sz="1400" dirty="0">
                <a:ea typeface="Cambria Math" panose="02040503050406030204" pitchFamily="18" charset="0"/>
                <a:cs typeface="Times New Roman" pitchFamily="18" charset="0"/>
              </a:rPr>
              <a:t>Defined a </a:t>
            </a:r>
            <a:r>
              <a:rPr lang="en-US" sz="1400" dirty="0" err="1">
                <a:ea typeface="Cambria Math" panose="02040503050406030204" pitchFamily="18" charset="0"/>
                <a:cs typeface="Times New Roman" pitchFamily="18" charset="0"/>
              </a:rPr>
              <a:t>ListNode</a:t>
            </a:r>
            <a:r>
              <a:rPr lang="en-US" sz="1400" dirty="0">
                <a:ea typeface="Cambria Math" panose="02040503050406030204" pitchFamily="18" charset="0"/>
                <a:cs typeface="Times New Roman" pitchFamily="18" charset="0"/>
              </a:rPr>
              <a:t> with </a:t>
            </a:r>
            <a:r>
              <a:rPr lang="en-US" sz="1400">
                <a:ea typeface="Cambria Math" panose="02040503050406030204" pitchFamily="18" charset="0"/>
                <a:cs typeface="Times New Roman" pitchFamily="18" charset="0"/>
              </a:rPr>
              <a:t>one </a:t>
            </a:r>
            <a:br>
              <a:rPr lang="en-US" sz="1400">
                <a:ea typeface="Cambria Math" panose="02040503050406030204" pitchFamily="18" charset="0"/>
                <a:cs typeface="Times New Roman" pitchFamily="18" charset="0"/>
              </a:rPr>
            </a:br>
            <a:r>
              <a:rPr lang="en-US" sz="1400" b="1">
                <a:latin typeface="Courier New" charset="0"/>
                <a:ea typeface="Courier New" charset="0"/>
                <a:cs typeface="Courier New" charset="0"/>
              </a:rPr>
              <a:t>next</a:t>
            </a:r>
            <a:r>
              <a:rPr lang="en-US" sz="1400">
                <a:ea typeface="Cambria Math" panose="02040503050406030204" pitchFamily="18" charset="0"/>
                <a:cs typeface="Times New Roman" pitchFamily="18" charset="0"/>
              </a:rPr>
              <a:t> </a:t>
            </a:r>
            <a:r>
              <a:rPr lang="en-US" sz="1400" dirty="0">
                <a:ea typeface="Cambria Math" panose="02040503050406030204" pitchFamily="18" charset="0"/>
                <a:cs typeface="Times New Roman" pitchFamily="18" charset="0"/>
              </a:rPr>
              <a:t>pointer and a data </a:t>
            </a:r>
            <a:r>
              <a:rPr lang="en-US" sz="1400" b="1" dirty="0">
                <a:latin typeface="Courier New" charset="0"/>
                <a:ea typeface="Courier New" charset="0"/>
                <a:cs typeface="Courier New" charset="0"/>
              </a:rPr>
              <a:t>item</a:t>
            </a:r>
          </a:p>
          <a:p>
            <a:pPr algn="just">
              <a:lnSpc>
                <a:spcPct val="150000"/>
              </a:lnSpc>
            </a:pPr>
            <a:r>
              <a:rPr lang="en-US" sz="1800" dirty="0" err="1">
                <a:ea typeface="Cambria Math" panose="02040503050406030204" pitchFamily="18" charset="0"/>
                <a:cs typeface="Times New Roman" pitchFamily="18" charset="0"/>
              </a:rPr>
              <a:t>BinaryTree</a:t>
            </a:r>
            <a:endParaRPr lang="en-US" sz="18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Node has link to </a:t>
            </a:r>
            <a:r>
              <a:rPr lang="en-US" sz="1400" b="1" dirty="0">
                <a:solidFill>
                  <a:srgbClr val="FF0000"/>
                </a:solidFill>
                <a:ea typeface="Cambria Math" panose="02040503050406030204" pitchFamily="18" charset="0"/>
                <a:cs typeface="Times New Roman" pitchFamily="18" charset="0"/>
              </a:rPr>
              <a:t>at most </a:t>
            </a:r>
            <a:r>
              <a:rPr lang="en-US" sz="1400" b="1" u="sng" dirty="0">
                <a:solidFill>
                  <a:srgbClr val="FF0000"/>
                </a:solidFill>
                <a:ea typeface="Cambria Math" panose="02040503050406030204" pitchFamily="18" charset="0"/>
                <a:cs typeface="Times New Roman" pitchFamily="18" charset="0"/>
              </a:rPr>
              <a:t>TWO</a:t>
            </a:r>
            <a:r>
              <a:rPr lang="en-US" sz="1400" dirty="0">
                <a:solidFill>
                  <a:srgbClr val="FF0000"/>
                </a:solidFill>
                <a:ea typeface="Cambria Math" panose="02040503050406030204" pitchFamily="18" charset="0"/>
                <a:cs typeface="Times New Roman" pitchFamily="18" charset="0"/>
              </a:rPr>
              <a:t> </a:t>
            </a:r>
            <a:r>
              <a:rPr lang="en-US" sz="1400" dirty="0">
                <a:ea typeface="Cambria Math" panose="02040503050406030204" pitchFamily="18" charset="0"/>
                <a:cs typeface="Times New Roman" pitchFamily="18" charset="0"/>
              </a:rPr>
              <a:t>other nodes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Define a </a:t>
            </a:r>
            <a:r>
              <a:rPr lang="en-US" sz="1400" dirty="0" err="1">
                <a:ea typeface="Cambria Math" panose="02040503050406030204" pitchFamily="18" charset="0"/>
                <a:cs typeface="Times New Roman" pitchFamily="18" charset="0"/>
              </a:rPr>
              <a:t>BTNode</a:t>
            </a:r>
            <a:r>
              <a:rPr lang="en-US" sz="1400" dirty="0">
                <a:ea typeface="Cambria Math" panose="02040503050406030204" pitchFamily="18" charset="0"/>
                <a:cs typeface="Times New Roman" pitchFamily="18" charset="0"/>
              </a:rPr>
              <a:t> with</a:t>
            </a:r>
          </a:p>
          <a:p>
            <a:pPr lvl="2" algn="just">
              <a:lnSpc>
                <a:spcPct val="100000"/>
              </a:lnSpc>
              <a:buFont typeface="Arial" charset="0"/>
              <a:buChar char="•"/>
            </a:pPr>
            <a:r>
              <a:rPr lang="en-US" sz="1200" dirty="0">
                <a:ea typeface="Cambria Math" panose="02040503050406030204" pitchFamily="18" charset="0"/>
                <a:cs typeface="Times New Roman" pitchFamily="18" charset="0"/>
              </a:rPr>
              <a:t>Two pointers</a:t>
            </a:r>
          </a:p>
          <a:p>
            <a:pPr lvl="2" algn="just">
              <a:lnSpc>
                <a:spcPct val="100000"/>
              </a:lnSpc>
              <a:buFont typeface="Arial" charset="0"/>
              <a:buChar char="•"/>
            </a:pPr>
            <a:r>
              <a:rPr lang="en-US" sz="1200" dirty="0">
                <a:ea typeface="Cambria Math" panose="02040503050406030204" pitchFamily="18" charset="0"/>
                <a:cs typeface="Times New Roman" pitchFamily="18" charset="0"/>
              </a:rPr>
              <a:t>A data item</a:t>
            </a:r>
            <a:endParaRPr lang="en-US" sz="2000" dirty="0">
              <a:ea typeface="Cambria Math" panose="02040503050406030204" pitchFamily="18" charset="0"/>
              <a:cs typeface="Times New Roman" pitchFamily="18" charset="0"/>
            </a:endParaRPr>
          </a:p>
        </p:txBody>
      </p:sp>
      <p:sp>
        <p:nvSpPr>
          <p:cNvPr id="3" name="Rectangle 2"/>
          <p:cNvSpPr/>
          <p:nvPr/>
        </p:nvSpPr>
        <p:spPr>
          <a:xfrm>
            <a:off x="5706253" y="1740461"/>
            <a:ext cx="2633015" cy="830997"/>
          </a:xfrm>
          <a:prstGeom prst="rect">
            <a:avLst/>
          </a:prstGeom>
        </p:spPr>
        <p:txBody>
          <a:bodyPr wrap="square">
            <a:spAutoFit/>
          </a:bodyPr>
          <a:lstStyle/>
          <a:p>
            <a:pPr marL="0" lvl="2"/>
            <a:r>
              <a:rPr lang="en-US" sz="1200">
                <a:latin typeface="Courier New" charset="0"/>
                <a:ea typeface="Courier New" charset="0"/>
                <a:cs typeface="Courier New" charset="0"/>
              </a:rPr>
              <a:t>typedef struct _listnode{</a:t>
            </a:r>
          </a:p>
          <a:p>
            <a:pPr marL="0" lvl="2"/>
            <a:r>
              <a:rPr lang="en-US" sz="1200">
                <a:latin typeface="Courier New" charset="0"/>
                <a:ea typeface="Courier New" charset="0"/>
                <a:cs typeface="Courier New" charset="0"/>
              </a:rPr>
              <a:t>   int item;</a:t>
            </a:r>
          </a:p>
          <a:p>
            <a:pPr marL="0" lvl="2"/>
            <a:r>
              <a:rPr lang="en-US" sz="1200">
                <a:latin typeface="Courier New" charset="0"/>
                <a:ea typeface="Courier New" charset="0"/>
                <a:cs typeface="Courier New" charset="0"/>
              </a:rPr>
              <a:t>   struct _listnode *next;</a:t>
            </a:r>
          </a:p>
          <a:p>
            <a:pPr marL="0" lvl="2"/>
            <a:r>
              <a:rPr lang="en-US" sz="1200">
                <a:latin typeface="Courier New" charset="0"/>
                <a:ea typeface="Courier New" charset="0"/>
                <a:cs typeface="Courier New" charset="0"/>
              </a:rPr>
              <a:t>}ListNode;</a:t>
            </a:r>
          </a:p>
        </p:txBody>
      </p:sp>
      <p:sp>
        <p:nvSpPr>
          <p:cNvPr id="62" name="object 6"/>
          <p:cNvSpPr/>
          <p:nvPr/>
        </p:nvSpPr>
        <p:spPr>
          <a:xfrm>
            <a:off x="2305293" y="4895086"/>
            <a:ext cx="385445" cy="287020"/>
          </a:xfrm>
          <a:custGeom>
            <a:avLst/>
            <a:gdLst/>
            <a:ahLst/>
            <a:cxnLst/>
            <a:rect l="l" t="t" r="r" b="b"/>
            <a:pathLst>
              <a:path w="385444" h="287020">
                <a:moveTo>
                  <a:pt x="0" y="0"/>
                </a:moveTo>
                <a:lnTo>
                  <a:pt x="385237" y="0"/>
                </a:lnTo>
                <a:lnTo>
                  <a:pt x="385237"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63" name="object 7"/>
          <p:cNvSpPr txBox="1"/>
          <p:nvPr/>
        </p:nvSpPr>
        <p:spPr>
          <a:xfrm>
            <a:off x="2305294" y="4939021"/>
            <a:ext cx="347286" cy="184666"/>
          </a:xfrm>
          <a:prstGeom prst="rect">
            <a:avLst/>
          </a:prstGeom>
        </p:spPr>
        <p:txBody>
          <a:bodyPr vert="horz" wrap="square" lIns="0" tIns="0" rIns="0" bIns="0" rtlCol="0">
            <a:spAutoFit/>
          </a:bodyPr>
          <a:lstStyle/>
          <a:p>
            <a:pPr marL="12700" algn="ctr">
              <a:lnSpc>
                <a:spcPct val="100000"/>
              </a:lnSpc>
            </a:pPr>
            <a:r>
              <a:rPr lang="en-US" sz="1200" spc="-10" dirty="0">
                <a:solidFill>
                  <a:srgbClr val="0066FF"/>
                </a:solidFill>
                <a:latin typeface="Calibri"/>
                <a:cs typeface="Calibri"/>
              </a:rPr>
              <a:t> 5</a:t>
            </a:r>
            <a:endParaRPr sz="1200" dirty="0">
              <a:solidFill>
                <a:srgbClr val="0066FF"/>
              </a:solidFill>
              <a:latin typeface="Calibri"/>
              <a:cs typeface="Calibri"/>
            </a:endParaRPr>
          </a:p>
        </p:txBody>
      </p:sp>
      <p:sp>
        <p:nvSpPr>
          <p:cNvPr id="64" name="object 9"/>
          <p:cNvSpPr/>
          <p:nvPr/>
        </p:nvSpPr>
        <p:spPr>
          <a:xfrm>
            <a:off x="1534817" y="5427039"/>
            <a:ext cx="385445" cy="287020"/>
          </a:xfrm>
          <a:custGeom>
            <a:avLst/>
            <a:gdLst/>
            <a:ahLst/>
            <a:cxnLst/>
            <a:rect l="l" t="t" r="r" b="b"/>
            <a:pathLst>
              <a:path w="385444" h="287020">
                <a:moveTo>
                  <a:pt x="0" y="0"/>
                </a:moveTo>
                <a:lnTo>
                  <a:pt x="385237" y="0"/>
                </a:lnTo>
                <a:lnTo>
                  <a:pt x="385237"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65" name="object 11"/>
          <p:cNvSpPr/>
          <p:nvPr/>
        </p:nvSpPr>
        <p:spPr>
          <a:xfrm>
            <a:off x="3075770" y="5427039"/>
            <a:ext cx="385445" cy="287020"/>
          </a:xfrm>
          <a:custGeom>
            <a:avLst/>
            <a:gdLst/>
            <a:ahLst/>
            <a:cxnLst/>
            <a:rect l="l" t="t" r="r" b="b"/>
            <a:pathLst>
              <a:path w="385445" h="287020">
                <a:moveTo>
                  <a:pt x="0" y="0"/>
                </a:moveTo>
                <a:lnTo>
                  <a:pt x="385238" y="0"/>
                </a:lnTo>
                <a:lnTo>
                  <a:pt x="385238" y="287004"/>
                </a:lnTo>
                <a:lnTo>
                  <a:pt x="0" y="287004"/>
                </a:lnTo>
                <a:lnTo>
                  <a:pt x="0" y="0"/>
                </a:lnTo>
                <a:close/>
              </a:path>
            </a:pathLst>
          </a:custGeom>
          <a:ln w="25399">
            <a:solidFill>
              <a:srgbClr val="839950"/>
            </a:solidFill>
          </a:ln>
        </p:spPr>
        <p:txBody>
          <a:bodyPr wrap="square" lIns="0" tIns="0" rIns="0" bIns="0" rtlCol="0"/>
          <a:lstStyle/>
          <a:p>
            <a:endParaRPr sz="1200"/>
          </a:p>
        </p:txBody>
      </p:sp>
      <p:sp>
        <p:nvSpPr>
          <p:cNvPr id="66" name="object 13"/>
          <p:cNvSpPr/>
          <p:nvPr/>
        </p:nvSpPr>
        <p:spPr>
          <a:xfrm>
            <a:off x="1763466" y="5182092"/>
            <a:ext cx="734695" cy="233679"/>
          </a:xfrm>
          <a:custGeom>
            <a:avLst/>
            <a:gdLst/>
            <a:ahLst/>
            <a:cxnLst/>
            <a:rect l="l" t="t" r="r" b="b"/>
            <a:pathLst>
              <a:path w="734694" h="233679">
                <a:moveTo>
                  <a:pt x="734445" y="0"/>
                </a:moveTo>
                <a:lnTo>
                  <a:pt x="0" y="233491"/>
                </a:lnTo>
              </a:path>
            </a:pathLst>
          </a:custGeom>
          <a:ln w="38099">
            <a:solidFill>
              <a:srgbClr val="000000"/>
            </a:solidFill>
          </a:ln>
        </p:spPr>
        <p:txBody>
          <a:bodyPr wrap="square" lIns="0" tIns="0" rIns="0" bIns="0" rtlCol="0"/>
          <a:lstStyle/>
          <a:p>
            <a:endParaRPr sz="1200"/>
          </a:p>
        </p:txBody>
      </p:sp>
      <p:sp>
        <p:nvSpPr>
          <p:cNvPr id="67" name="object 14"/>
          <p:cNvSpPr/>
          <p:nvPr/>
        </p:nvSpPr>
        <p:spPr>
          <a:xfrm>
            <a:off x="1727436" y="5298437"/>
            <a:ext cx="184150" cy="165100"/>
          </a:xfrm>
          <a:custGeom>
            <a:avLst/>
            <a:gdLst/>
            <a:ahLst/>
            <a:cxnLst/>
            <a:rect l="l" t="t" r="r" b="b"/>
            <a:pathLst>
              <a:path w="184150" h="165100">
                <a:moveTo>
                  <a:pt x="126451" y="0"/>
                </a:moveTo>
                <a:lnTo>
                  <a:pt x="114907" y="2664"/>
                </a:lnTo>
                <a:lnTo>
                  <a:pt x="110624" y="6202"/>
                </a:lnTo>
                <a:lnTo>
                  <a:pt x="0" y="128601"/>
                </a:lnTo>
                <a:lnTo>
                  <a:pt x="160997" y="164647"/>
                </a:lnTo>
                <a:lnTo>
                  <a:pt x="173529" y="163171"/>
                </a:lnTo>
                <a:lnTo>
                  <a:pt x="182294" y="154391"/>
                </a:lnTo>
                <a:lnTo>
                  <a:pt x="183748" y="150220"/>
                </a:lnTo>
                <a:lnTo>
                  <a:pt x="182272" y="137688"/>
                </a:lnTo>
                <a:lnTo>
                  <a:pt x="173493" y="128922"/>
                </a:lnTo>
                <a:lnTo>
                  <a:pt x="169321" y="127468"/>
                </a:lnTo>
                <a:lnTo>
                  <a:pt x="72061" y="105692"/>
                </a:lnTo>
                <a:lnTo>
                  <a:pt x="138891" y="31749"/>
                </a:lnTo>
                <a:lnTo>
                  <a:pt x="143733" y="20669"/>
                </a:lnTo>
                <a:lnTo>
                  <a:pt x="141069" y="9124"/>
                </a:lnTo>
                <a:lnTo>
                  <a:pt x="137532" y="4842"/>
                </a:lnTo>
                <a:lnTo>
                  <a:pt x="126451" y="0"/>
                </a:lnTo>
                <a:close/>
              </a:path>
            </a:pathLst>
          </a:custGeom>
          <a:solidFill>
            <a:srgbClr val="000000"/>
          </a:solidFill>
        </p:spPr>
        <p:txBody>
          <a:bodyPr wrap="square" lIns="0" tIns="0" rIns="0" bIns="0" rtlCol="0"/>
          <a:lstStyle/>
          <a:p>
            <a:endParaRPr sz="1200"/>
          </a:p>
        </p:txBody>
      </p:sp>
      <p:sp>
        <p:nvSpPr>
          <p:cNvPr id="68" name="object 16"/>
          <p:cNvSpPr/>
          <p:nvPr/>
        </p:nvSpPr>
        <p:spPr>
          <a:xfrm>
            <a:off x="2497913" y="5182092"/>
            <a:ext cx="734695" cy="234315"/>
          </a:xfrm>
          <a:custGeom>
            <a:avLst/>
            <a:gdLst/>
            <a:ahLst/>
            <a:cxnLst/>
            <a:rect l="l" t="t" r="r" b="b"/>
            <a:pathLst>
              <a:path w="734695" h="234314">
                <a:moveTo>
                  <a:pt x="0" y="0"/>
                </a:moveTo>
                <a:lnTo>
                  <a:pt x="734704" y="233803"/>
                </a:lnTo>
              </a:path>
            </a:pathLst>
          </a:custGeom>
          <a:ln w="38099">
            <a:solidFill>
              <a:srgbClr val="000000"/>
            </a:solidFill>
          </a:ln>
        </p:spPr>
        <p:txBody>
          <a:bodyPr wrap="square" lIns="0" tIns="0" rIns="0" bIns="0" rtlCol="0"/>
          <a:lstStyle/>
          <a:p>
            <a:endParaRPr sz="1200"/>
          </a:p>
        </p:txBody>
      </p:sp>
      <p:sp>
        <p:nvSpPr>
          <p:cNvPr id="69" name="object 17"/>
          <p:cNvSpPr/>
          <p:nvPr/>
        </p:nvSpPr>
        <p:spPr>
          <a:xfrm>
            <a:off x="3084890" y="5298724"/>
            <a:ext cx="184150" cy="165100"/>
          </a:xfrm>
          <a:custGeom>
            <a:avLst/>
            <a:gdLst/>
            <a:ahLst/>
            <a:cxnLst/>
            <a:rect l="l" t="t" r="r" b="b"/>
            <a:pathLst>
              <a:path w="184150" h="165100">
                <a:moveTo>
                  <a:pt x="57339" y="0"/>
                </a:moveTo>
                <a:lnTo>
                  <a:pt x="46258" y="4839"/>
                </a:lnTo>
                <a:lnTo>
                  <a:pt x="42719" y="9121"/>
                </a:lnTo>
                <a:lnTo>
                  <a:pt x="40051" y="20665"/>
                </a:lnTo>
                <a:lnTo>
                  <a:pt x="44891" y="31745"/>
                </a:lnTo>
                <a:lnTo>
                  <a:pt x="111700" y="105707"/>
                </a:lnTo>
                <a:lnTo>
                  <a:pt x="14433" y="127456"/>
                </a:lnTo>
                <a:lnTo>
                  <a:pt x="10263" y="128908"/>
                </a:lnTo>
                <a:lnTo>
                  <a:pt x="1479" y="137671"/>
                </a:lnTo>
                <a:lnTo>
                  <a:pt x="0" y="150203"/>
                </a:lnTo>
                <a:lnTo>
                  <a:pt x="1452" y="154373"/>
                </a:lnTo>
                <a:lnTo>
                  <a:pt x="10214" y="163157"/>
                </a:lnTo>
                <a:lnTo>
                  <a:pt x="22746" y="164637"/>
                </a:lnTo>
                <a:lnTo>
                  <a:pt x="183753" y="128637"/>
                </a:lnTo>
                <a:lnTo>
                  <a:pt x="73164" y="6206"/>
                </a:lnTo>
                <a:lnTo>
                  <a:pt x="68882" y="2667"/>
                </a:lnTo>
                <a:lnTo>
                  <a:pt x="57339" y="0"/>
                </a:lnTo>
                <a:close/>
              </a:path>
            </a:pathLst>
          </a:custGeom>
          <a:solidFill>
            <a:srgbClr val="000000"/>
          </a:solidFill>
        </p:spPr>
        <p:txBody>
          <a:bodyPr wrap="square" lIns="0" tIns="0" rIns="0" bIns="0" rtlCol="0"/>
          <a:lstStyle/>
          <a:p>
            <a:endParaRPr sz="1200"/>
          </a:p>
        </p:txBody>
      </p:sp>
      <p:sp>
        <p:nvSpPr>
          <p:cNvPr id="70" name="object 23"/>
          <p:cNvSpPr/>
          <p:nvPr/>
        </p:nvSpPr>
        <p:spPr>
          <a:xfrm>
            <a:off x="5708389" y="4171444"/>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1" name="object 29"/>
          <p:cNvSpPr/>
          <p:nvPr/>
        </p:nvSpPr>
        <p:spPr>
          <a:xfrm>
            <a:off x="6018638" y="4171444"/>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2" name="object 38"/>
          <p:cNvSpPr txBox="1"/>
          <p:nvPr/>
        </p:nvSpPr>
        <p:spPr>
          <a:xfrm>
            <a:off x="6194674" y="4223641"/>
            <a:ext cx="260655" cy="184666"/>
          </a:xfrm>
          <a:prstGeom prst="rect">
            <a:avLst/>
          </a:prstGeom>
        </p:spPr>
        <p:txBody>
          <a:bodyPr vert="horz" wrap="square" lIns="0" tIns="0" rIns="0" bIns="0" rtlCol="0">
            <a:spAutoFit/>
          </a:bodyPr>
          <a:lstStyle/>
          <a:p>
            <a:pPr marL="12700">
              <a:lnSpc>
                <a:spcPct val="100000"/>
              </a:lnSpc>
            </a:pPr>
            <a:r>
              <a:rPr sz="1200" spc="-10" dirty="0">
                <a:solidFill>
                  <a:srgbClr val="0066FF"/>
                </a:solidFill>
                <a:latin typeface="Calibri"/>
                <a:cs typeface="Calibri"/>
              </a:rPr>
              <a:t>5</a:t>
            </a:r>
            <a:endParaRPr sz="1200" dirty="0">
              <a:solidFill>
                <a:srgbClr val="0066FF"/>
              </a:solidFill>
              <a:latin typeface="Calibri"/>
              <a:cs typeface="Calibri"/>
            </a:endParaRPr>
          </a:p>
        </p:txBody>
      </p:sp>
      <p:sp>
        <p:nvSpPr>
          <p:cNvPr id="73" name="object 42"/>
          <p:cNvSpPr txBox="1"/>
          <p:nvPr/>
        </p:nvSpPr>
        <p:spPr>
          <a:xfrm>
            <a:off x="5978263" y="3877238"/>
            <a:ext cx="763270" cy="184666"/>
          </a:xfrm>
          <a:prstGeom prst="rect">
            <a:avLst/>
          </a:prstGeom>
        </p:spPr>
        <p:txBody>
          <a:bodyPr vert="horz" wrap="square" lIns="0" tIns="0" rIns="0" bIns="0" rtlCol="0">
            <a:spAutoFit/>
          </a:bodyPr>
          <a:lstStyle/>
          <a:p>
            <a:pPr marL="12700">
              <a:lnSpc>
                <a:spcPct val="100000"/>
              </a:lnSpc>
            </a:pPr>
            <a:r>
              <a:rPr sz="1200" dirty="0">
                <a:latin typeface="Calibri"/>
                <a:cs typeface="Calibri"/>
              </a:rPr>
              <a:t>BTNod</a:t>
            </a:r>
            <a:r>
              <a:rPr sz="1200" spc="-10" dirty="0">
                <a:latin typeface="Calibri"/>
                <a:cs typeface="Calibri"/>
              </a:rPr>
              <a:t>e</a:t>
            </a:r>
            <a:endParaRPr sz="1200">
              <a:latin typeface="Calibri"/>
              <a:cs typeface="Calibri"/>
            </a:endParaRPr>
          </a:p>
        </p:txBody>
      </p:sp>
      <p:sp>
        <p:nvSpPr>
          <p:cNvPr id="74" name="object 43"/>
          <p:cNvSpPr txBox="1"/>
          <p:nvPr/>
        </p:nvSpPr>
        <p:spPr>
          <a:xfrm>
            <a:off x="4440707" y="4601747"/>
            <a:ext cx="943385" cy="369332"/>
          </a:xfrm>
          <a:prstGeom prst="rect">
            <a:avLst/>
          </a:prstGeom>
        </p:spPr>
        <p:txBody>
          <a:bodyPr vert="horz" wrap="square" lIns="0" tIns="0" rIns="0" bIns="0" rtlCol="0">
            <a:spAutoFit/>
          </a:bodyPr>
          <a:lstStyle/>
          <a:p>
            <a:pPr marL="77470" marR="5080" indent="-65405" algn="just">
              <a:lnSpc>
                <a:spcPct val="99500"/>
              </a:lnSpc>
            </a:pPr>
            <a:r>
              <a:rPr sz="1200" spc="-10" dirty="0">
                <a:latin typeface="Calibri"/>
                <a:cs typeface="Calibri"/>
              </a:rPr>
              <a:t>Pointer to l</a:t>
            </a:r>
            <a:r>
              <a:rPr sz="1200" spc="-5" dirty="0">
                <a:latin typeface="Calibri"/>
                <a:cs typeface="Calibri"/>
              </a:rPr>
              <a:t>e</a:t>
            </a:r>
            <a:r>
              <a:rPr lang="en-US" sz="1200" spc="-10" dirty="0">
                <a:latin typeface="Calibri"/>
                <a:cs typeface="Calibri"/>
              </a:rPr>
              <a:t>ft</a:t>
            </a:r>
            <a:r>
              <a:rPr sz="1200" spc="-10" dirty="0">
                <a:latin typeface="Calibri"/>
                <a:cs typeface="Calibri"/>
              </a:rPr>
              <a:t> child BTNode</a:t>
            </a:r>
          </a:p>
        </p:txBody>
      </p:sp>
      <p:sp>
        <p:nvSpPr>
          <p:cNvPr id="75" name="object 44"/>
          <p:cNvSpPr txBox="1"/>
          <p:nvPr/>
        </p:nvSpPr>
        <p:spPr>
          <a:xfrm>
            <a:off x="6894142" y="4550607"/>
            <a:ext cx="950692" cy="369332"/>
          </a:xfrm>
          <a:prstGeom prst="rect">
            <a:avLst/>
          </a:prstGeom>
        </p:spPr>
        <p:txBody>
          <a:bodyPr vert="horz" wrap="square" lIns="0" tIns="0" rIns="0" bIns="0" rtlCol="0">
            <a:spAutoFit/>
          </a:bodyPr>
          <a:lstStyle/>
          <a:p>
            <a:pPr marL="12700" marR="5080" indent="-635" algn="just">
              <a:lnSpc>
                <a:spcPct val="99500"/>
              </a:lnSpc>
            </a:pPr>
            <a:r>
              <a:rPr sz="1200" spc="-10" dirty="0">
                <a:latin typeface="Calibri"/>
                <a:cs typeface="Calibri"/>
              </a:rPr>
              <a:t>Pointer to right child BTNode</a:t>
            </a:r>
            <a:endParaRPr sz="1200" dirty="0">
              <a:latin typeface="Calibri"/>
              <a:cs typeface="Calibri"/>
            </a:endParaRPr>
          </a:p>
        </p:txBody>
      </p:sp>
      <p:sp>
        <p:nvSpPr>
          <p:cNvPr id="76" name="object 23"/>
          <p:cNvSpPr/>
          <p:nvPr/>
        </p:nvSpPr>
        <p:spPr>
          <a:xfrm>
            <a:off x="5073844" y="5500056"/>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7" name="object 29"/>
          <p:cNvSpPr/>
          <p:nvPr/>
        </p:nvSpPr>
        <p:spPr>
          <a:xfrm>
            <a:off x="5384093" y="5500056"/>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8" name="object 23"/>
          <p:cNvSpPr/>
          <p:nvPr/>
        </p:nvSpPr>
        <p:spPr>
          <a:xfrm>
            <a:off x="6786455" y="5477395"/>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79" name="object 29"/>
          <p:cNvSpPr/>
          <p:nvPr/>
        </p:nvSpPr>
        <p:spPr>
          <a:xfrm>
            <a:off x="7096704" y="5477395"/>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cxnSp>
        <p:nvCxnSpPr>
          <p:cNvPr id="80" name="直接箭头连接符 52"/>
          <p:cNvCxnSpPr/>
          <p:nvPr/>
        </p:nvCxnSpPr>
        <p:spPr>
          <a:xfrm flipH="1">
            <a:off x="5211185" y="4325947"/>
            <a:ext cx="655072" cy="11514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55"/>
          <p:cNvCxnSpPr/>
          <p:nvPr/>
        </p:nvCxnSpPr>
        <p:spPr>
          <a:xfrm>
            <a:off x="6557005" y="4307147"/>
            <a:ext cx="494777" cy="11702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0201"/>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cap="none" dirty="0" err="1">
                <a:cs typeface="Arial" panose="020B0604020202020204" pitchFamily="34" charset="0"/>
              </a:rPr>
              <a:t>BTNode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Start </a:t>
            </a:r>
            <a:r>
              <a:rPr lang="en-US" sz="1800" dirty="0">
                <a:ea typeface="Cambria Math" panose="02040503050406030204" pitchFamily="18" charset="0"/>
                <a:cs typeface="Times New Roman" pitchFamily="18" charset="0"/>
              </a:rPr>
              <a:t>with a simple </a:t>
            </a:r>
            <a:r>
              <a:rPr lang="en-US" sz="1800" dirty="0" err="1">
                <a:ea typeface="Cambria Math" panose="02040503050406030204" pitchFamily="18" charset="0"/>
                <a:cs typeface="Times New Roman" pitchFamily="18" charset="0"/>
              </a:rPr>
              <a:t>BTNode</a:t>
            </a:r>
            <a:r>
              <a:rPr lang="en-US" sz="1800" dirty="0">
                <a:ea typeface="Cambria Math" panose="02040503050406030204" pitchFamily="18" charset="0"/>
                <a:cs typeface="Times New Roman" pitchFamily="18" charset="0"/>
              </a:rPr>
              <a:t> that stores an integer</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The type of item can be character, string, or structure, etc.</a:t>
            </a:r>
            <a:endParaRPr lang="en-US" sz="1600" dirty="0">
              <a:ea typeface="Cambria Math" panose="02040503050406030204" pitchFamily="18" charset="0"/>
              <a:cs typeface="Times New Roman" pitchFamily="18" charset="0"/>
            </a:endParaRPr>
          </a:p>
          <a:p>
            <a:pPr marL="0" indent="0" algn="just">
              <a:lnSpc>
                <a:spcPct val="100000"/>
              </a:lnSpc>
              <a:buNone/>
            </a:pPr>
            <a:endParaRPr lang="en-US" sz="1800" dirty="0">
              <a:ea typeface="Cambria Math" panose="02040503050406030204" pitchFamily="18" charset="0"/>
              <a:cs typeface="Times New Roman" pitchFamily="18" charset="0"/>
            </a:endParaRPr>
          </a:p>
          <a:p>
            <a:pPr marL="0" indent="0" algn="just">
              <a:lnSpc>
                <a:spcPct val="100000"/>
              </a:lnSpc>
              <a:buNone/>
            </a:pPr>
            <a:r>
              <a:rPr lang="en-US" sz="1600" dirty="0" err="1">
                <a:latin typeface="Courier New" charset="0"/>
                <a:ea typeface="Courier New" charset="0"/>
                <a:cs typeface="Courier New" charset="0"/>
              </a:rPr>
              <a:t>typedef</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_</a:t>
            </a:r>
            <a:r>
              <a:rPr lang="en-US" sz="1600" dirty="0" err="1">
                <a:latin typeface="Courier New" charset="0"/>
                <a:ea typeface="Courier New" charset="0"/>
                <a:cs typeface="Courier New" charset="0"/>
              </a:rPr>
              <a:t>btnode</a:t>
            </a:r>
            <a:r>
              <a:rPr lang="en-US" sz="1600" dirty="0">
                <a:latin typeface="Courier New" charset="0"/>
                <a:ea typeface="Courier New" charset="0"/>
                <a:cs typeface="Courier New" charset="0"/>
              </a:rPr>
              <a:t>{</a:t>
            </a:r>
          </a:p>
          <a:p>
            <a:pPr marL="0" indent="0" algn="just">
              <a:lnSpc>
                <a:spcPct val="100000"/>
              </a:lnSpc>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int</a:t>
            </a:r>
            <a:r>
              <a:rPr lang="en-US" sz="1600" dirty="0">
                <a:latin typeface="Courier New" charset="0"/>
                <a:ea typeface="Courier New" charset="0"/>
                <a:cs typeface="Courier New" charset="0"/>
              </a:rPr>
              <a:t> item;</a:t>
            </a:r>
          </a:p>
          <a:p>
            <a:pPr marL="0" indent="0" algn="just">
              <a:lnSpc>
                <a:spcPct val="100000"/>
              </a:lnSpc>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_</a:t>
            </a:r>
            <a:r>
              <a:rPr lang="en-US" sz="1600" dirty="0" err="1">
                <a:latin typeface="Courier New" charset="0"/>
                <a:ea typeface="Courier New" charset="0"/>
                <a:cs typeface="Courier New" charset="0"/>
              </a:rPr>
              <a:t>btnode</a:t>
            </a:r>
            <a:r>
              <a:rPr lang="en-US" sz="1600" dirty="0">
                <a:latin typeface="Courier New" charset="0"/>
                <a:ea typeface="Courier New" charset="0"/>
                <a:cs typeface="Courier New" charset="0"/>
              </a:rPr>
              <a:t> *left;</a:t>
            </a:r>
          </a:p>
          <a:p>
            <a:pPr marL="0" indent="0" algn="just">
              <a:lnSpc>
                <a:spcPct val="100000"/>
              </a:lnSpc>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_</a:t>
            </a:r>
            <a:r>
              <a:rPr lang="en-US" sz="1600" dirty="0" err="1">
                <a:latin typeface="Courier New" charset="0"/>
                <a:ea typeface="Courier New" charset="0"/>
                <a:cs typeface="Courier New" charset="0"/>
              </a:rPr>
              <a:t>btnode</a:t>
            </a:r>
            <a:r>
              <a:rPr lang="en-US" sz="1600" dirty="0">
                <a:latin typeface="Courier New" charset="0"/>
                <a:ea typeface="Courier New" charset="0"/>
                <a:cs typeface="Courier New" charset="0"/>
              </a:rPr>
              <a:t> *right;</a:t>
            </a:r>
          </a:p>
          <a:p>
            <a:pPr marL="0" indent="0" algn="just">
              <a:lnSpc>
                <a:spcPct val="100000"/>
              </a:lnSpc>
              <a:buNone/>
            </a:pPr>
            <a:r>
              <a:rPr lang="en-US" sz="1600">
                <a:latin typeface="Courier New" charset="0"/>
                <a:ea typeface="Courier New" charset="0"/>
                <a:cs typeface="Courier New" charset="0"/>
              </a:rPr>
              <a:t>} BTNode;</a:t>
            </a:r>
            <a:endParaRPr lang="en-US" sz="1600" dirty="0">
              <a:latin typeface="Courier New" charset="0"/>
              <a:ea typeface="Courier New" charset="0"/>
              <a:cs typeface="Courier New" charset="0"/>
            </a:endParaRPr>
          </a:p>
        </p:txBody>
      </p:sp>
      <p:sp>
        <p:nvSpPr>
          <p:cNvPr id="19" name="Rectangle 18"/>
          <p:cNvSpPr/>
          <p:nvPr/>
        </p:nvSpPr>
        <p:spPr>
          <a:xfrm>
            <a:off x="5517933" y="2325258"/>
            <a:ext cx="2633015" cy="830997"/>
          </a:xfrm>
          <a:prstGeom prst="rect">
            <a:avLst/>
          </a:prstGeom>
        </p:spPr>
        <p:txBody>
          <a:bodyPr wrap="square">
            <a:spAutoFit/>
          </a:bodyPr>
          <a:lstStyle/>
          <a:p>
            <a:pPr marL="0" lvl="2"/>
            <a:r>
              <a:rPr lang="en-US" sz="1200">
                <a:latin typeface="Courier New" charset="0"/>
                <a:ea typeface="Courier New" charset="0"/>
                <a:cs typeface="Courier New" charset="0"/>
              </a:rPr>
              <a:t>typedef struct _listnode{</a:t>
            </a:r>
          </a:p>
          <a:p>
            <a:pPr marL="0" lvl="2"/>
            <a:r>
              <a:rPr lang="en-US" sz="1200">
                <a:latin typeface="Courier New" charset="0"/>
                <a:ea typeface="Courier New" charset="0"/>
                <a:cs typeface="Courier New" charset="0"/>
              </a:rPr>
              <a:t>   int item;</a:t>
            </a:r>
          </a:p>
          <a:p>
            <a:pPr marL="0" lvl="2"/>
            <a:r>
              <a:rPr lang="en-US" sz="1200">
                <a:latin typeface="Courier New" charset="0"/>
                <a:ea typeface="Courier New" charset="0"/>
                <a:cs typeface="Courier New" charset="0"/>
              </a:rPr>
              <a:t>   struct _listnode *next;</a:t>
            </a:r>
          </a:p>
          <a:p>
            <a:pPr marL="0" lvl="2"/>
            <a:r>
              <a:rPr lang="en-US" sz="1200">
                <a:latin typeface="Courier New" charset="0"/>
                <a:ea typeface="Courier New" charset="0"/>
                <a:cs typeface="Courier New" charset="0"/>
              </a:rPr>
              <a:t>}ListNode;</a:t>
            </a:r>
          </a:p>
        </p:txBody>
      </p:sp>
      <p:sp>
        <p:nvSpPr>
          <p:cNvPr id="20" name="object 23"/>
          <p:cNvSpPr/>
          <p:nvPr/>
        </p:nvSpPr>
        <p:spPr>
          <a:xfrm>
            <a:off x="5708389" y="4171444"/>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1" name="object 29"/>
          <p:cNvSpPr/>
          <p:nvPr/>
        </p:nvSpPr>
        <p:spPr>
          <a:xfrm>
            <a:off x="6018638" y="4171444"/>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2" name="object 38"/>
          <p:cNvSpPr txBox="1"/>
          <p:nvPr/>
        </p:nvSpPr>
        <p:spPr>
          <a:xfrm>
            <a:off x="6194674" y="4223641"/>
            <a:ext cx="260655" cy="184666"/>
          </a:xfrm>
          <a:prstGeom prst="rect">
            <a:avLst/>
          </a:prstGeom>
        </p:spPr>
        <p:txBody>
          <a:bodyPr vert="horz" wrap="square" lIns="0" tIns="0" rIns="0" bIns="0" rtlCol="0">
            <a:spAutoFit/>
          </a:bodyPr>
          <a:lstStyle/>
          <a:p>
            <a:pPr marL="12700">
              <a:lnSpc>
                <a:spcPct val="100000"/>
              </a:lnSpc>
            </a:pPr>
            <a:r>
              <a:rPr sz="1200" spc="-10" dirty="0">
                <a:solidFill>
                  <a:srgbClr val="0066FF"/>
                </a:solidFill>
                <a:latin typeface="Calibri"/>
                <a:cs typeface="Calibri"/>
              </a:rPr>
              <a:t>5</a:t>
            </a:r>
            <a:endParaRPr sz="1200" dirty="0">
              <a:solidFill>
                <a:srgbClr val="0066FF"/>
              </a:solidFill>
              <a:latin typeface="Calibri"/>
              <a:cs typeface="Calibri"/>
            </a:endParaRPr>
          </a:p>
        </p:txBody>
      </p:sp>
      <p:sp>
        <p:nvSpPr>
          <p:cNvPr id="23" name="object 42"/>
          <p:cNvSpPr txBox="1"/>
          <p:nvPr/>
        </p:nvSpPr>
        <p:spPr>
          <a:xfrm>
            <a:off x="5978263" y="3877238"/>
            <a:ext cx="763270" cy="184666"/>
          </a:xfrm>
          <a:prstGeom prst="rect">
            <a:avLst/>
          </a:prstGeom>
        </p:spPr>
        <p:txBody>
          <a:bodyPr vert="horz" wrap="square" lIns="0" tIns="0" rIns="0" bIns="0" rtlCol="0">
            <a:spAutoFit/>
          </a:bodyPr>
          <a:lstStyle/>
          <a:p>
            <a:pPr marL="12700">
              <a:lnSpc>
                <a:spcPct val="100000"/>
              </a:lnSpc>
            </a:pPr>
            <a:r>
              <a:rPr sz="1200" dirty="0">
                <a:latin typeface="Calibri"/>
                <a:cs typeface="Calibri"/>
              </a:rPr>
              <a:t>BTNod</a:t>
            </a:r>
            <a:r>
              <a:rPr sz="1200" spc="-10" dirty="0">
                <a:latin typeface="Calibri"/>
                <a:cs typeface="Calibri"/>
              </a:rPr>
              <a:t>e</a:t>
            </a:r>
            <a:endParaRPr sz="1200">
              <a:latin typeface="Calibri"/>
              <a:cs typeface="Calibri"/>
            </a:endParaRPr>
          </a:p>
        </p:txBody>
      </p:sp>
      <p:sp>
        <p:nvSpPr>
          <p:cNvPr id="24" name="object 43"/>
          <p:cNvSpPr txBox="1"/>
          <p:nvPr/>
        </p:nvSpPr>
        <p:spPr>
          <a:xfrm>
            <a:off x="4440707" y="4601747"/>
            <a:ext cx="943385" cy="369332"/>
          </a:xfrm>
          <a:prstGeom prst="rect">
            <a:avLst/>
          </a:prstGeom>
        </p:spPr>
        <p:txBody>
          <a:bodyPr vert="horz" wrap="square" lIns="0" tIns="0" rIns="0" bIns="0" rtlCol="0">
            <a:spAutoFit/>
          </a:bodyPr>
          <a:lstStyle/>
          <a:p>
            <a:pPr marL="77470" marR="5080" indent="-65405" algn="just">
              <a:lnSpc>
                <a:spcPct val="99500"/>
              </a:lnSpc>
            </a:pPr>
            <a:r>
              <a:rPr sz="1200" spc="-10" dirty="0">
                <a:latin typeface="Calibri"/>
                <a:cs typeface="Calibri"/>
              </a:rPr>
              <a:t>Pointer to l</a:t>
            </a:r>
            <a:r>
              <a:rPr sz="1200" spc="-5" dirty="0">
                <a:latin typeface="Calibri"/>
                <a:cs typeface="Calibri"/>
              </a:rPr>
              <a:t>e</a:t>
            </a:r>
            <a:r>
              <a:rPr lang="en-US" sz="1200" spc="-10" dirty="0">
                <a:latin typeface="Calibri"/>
                <a:cs typeface="Calibri"/>
              </a:rPr>
              <a:t>ft</a:t>
            </a:r>
            <a:r>
              <a:rPr sz="1200" spc="-10" dirty="0">
                <a:latin typeface="Calibri"/>
                <a:cs typeface="Calibri"/>
              </a:rPr>
              <a:t> child BTNode</a:t>
            </a:r>
          </a:p>
        </p:txBody>
      </p:sp>
      <p:sp>
        <p:nvSpPr>
          <p:cNvPr id="25" name="object 44"/>
          <p:cNvSpPr txBox="1"/>
          <p:nvPr/>
        </p:nvSpPr>
        <p:spPr>
          <a:xfrm>
            <a:off x="6894142" y="4550607"/>
            <a:ext cx="950692" cy="369332"/>
          </a:xfrm>
          <a:prstGeom prst="rect">
            <a:avLst/>
          </a:prstGeom>
        </p:spPr>
        <p:txBody>
          <a:bodyPr vert="horz" wrap="square" lIns="0" tIns="0" rIns="0" bIns="0" rtlCol="0">
            <a:spAutoFit/>
          </a:bodyPr>
          <a:lstStyle/>
          <a:p>
            <a:pPr marL="12700" marR="5080" indent="-635" algn="just">
              <a:lnSpc>
                <a:spcPct val="99500"/>
              </a:lnSpc>
            </a:pPr>
            <a:r>
              <a:rPr sz="1200" spc="-10" dirty="0">
                <a:latin typeface="Calibri"/>
                <a:cs typeface="Calibri"/>
              </a:rPr>
              <a:t>Pointer to right child BTNode</a:t>
            </a:r>
            <a:endParaRPr sz="1200" dirty="0">
              <a:latin typeface="Calibri"/>
              <a:cs typeface="Calibri"/>
            </a:endParaRPr>
          </a:p>
        </p:txBody>
      </p:sp>
      <p:sp>
        <p:nvSpPr>
          <p:cNvPr id="26" name="object 23"/>
          <p:cNvSpPr/>
          <p:nvPr/>
        </p:nvSpPr>
        <p:spPr>
          <a:xfrm>
            <a:off x="5073844" y="5500056"/>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7" name="object 29"/>
          <p:cNvSpPr/>
          <p:nvPr/>
        </p:nvSpPr>
        <p:spPr>
          <a:xfrm>
            <a:off x="5384093" y="5500056"/>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8" name="object 23"/>
          <p:cNvSpPr/>
          <p:nvPr/>
        </p:nvSpPr>
        <p:spPr>
          <a:xfrm>
            <a:off x="6786455" y="5477395"/>
            <a:ext cx="1033144" cy="287020"/>
          </a:xfrm>
          <a:custGeom>
            <a:avLst/>
            <a:gdLst/>
            <a:ahLst/>
            <a:cxnLst/>
            <a:rect l="l" t="t" r="r" b="b"/>
            <a:pathLst>
              <a:path w="1033145" h="287020">
                <a:moveTo>
                  <a:pt x="0" y="0"/>
                </a:moveTo>
                <a:lnTo>
                  <a:pt x="1032560" y="0"/>
                </a:lnTo>
                <a:lnTo>
                  <a:pt x="1032560" y="287005"/>
                </a:lnTo>
                <a:lnTo>
                  <a:pt x="0" y="287005"/>
                </a:lnTo>
                <a:lnTo>
                  <a:pt x="0" y="0"/>
                </a:lnTo>
                <a:close/>
              </a:path>
            </a:pathLst>
          </a:custGeom>
          <a:ln w="25399">
            <a:solidFill>
              <a:srgbClr val="839950"/>
            </a:solidFill>
          </a:ln>
        </p:spPr>
        <p:txBody>
          <a:bodyPr wrap="square" lIns="0" tIns="0" rIns="0" bIns="0" rtlCol="0"/>
          <a:lstStyle/>
          <a:p>
            <a:endParaRPr sz="1200"/>
          </a:p>
        </p:txBody>
      </p:sp>
      <p:sp>
        <p:nvSpPr>
          <p:cNvPr id="29" name="object 29"/>
          <p:cNvSpPr/>
          <p:nvPr/>
        </p:nvSpPr>
        <p:spPr>
          <a:xfrm>
            <a:off x="7096704" y="5477395"/>
            <a:ext cx="436880" cy="287020"/>
          </a:xfrm>
          <a:custGeom>
            <a:avLst/>
            <a:gdLst/>
            <a:ahLst/>
            <a:cxnLst/>
            <a:rect l="l" t="t" r="r" b="b"/>
            <a:pathLst>
              <a:path w="436879" h="287020">
                <a:moveTo>
                  <a:pt x="0" y="0"/>
                </a:moveTo>
                <a:lnTo>
                  <a:pt x="436563" y="0"/>
                </a:lnTo>
                <a:lnTo>
                  <a:pt x="436563" y="287005"/>
                </a:lnTo>
                <a:lnTo>
                  <a:pt x="0" y="287005"/>
                </a:lnTo>
                <a:lnTo>
                  <a:pt x="0" y="0"/>
                </a:lnTo>
                <a:close/>
              </a:path>
            </a:pathLst>
          </a:custGeom>
          <a:ln w="25399">
            <a:solidFill>
              <a:srgbClr val="839950"/>
            </a:solidFill>
          </a:ln>
        </p:spPr>
        <p:txBody>
          <a:bodyPr wrap="square" lIns="0" tIns="0" rIns="0" bIns="0" rtlCol="0"/>
          <a:lstStyle/>
          <a:p>
            <a:endParaRPr sz="1200"/>
          </a:p>
        </p:txBody>
      </p:sp>
      <p:cxnSp>
        <p:nvCxnSpPr>
          <p:cNvPr id="39" name="直接箭头连接符 52"/>
          <p:cNvCxnSpPr/>
          <p:nvPr/>
        </p:nvCxnSpPr>
        <p:spPr>
          <a:xfrm flipH="1">
            <a:off x="5211185" y="4325947"/>
            <a:ext cx="655072" cy="11514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55"/>
          <p:cNvCxnSpPr/>
          <p:nvPr/>
        </p:nvCxnSpPr>
        <p:spPr>
          <a:xfrm>
            <a:off x="6557005" y="4307147"/>
            <a:ext cx="494777" cy="117024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409185"/>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cap="none">
                <a:cs typeface="Arial" panose="020B0604020202020204" pitchFamily="34" charset="0"/>
              </a:rPr>
              <a:t>EXAMPLE BINARY TREE</a:t>
            </a:r>
            <a:endParaRPr lang="en-US" altLang="en-US" b="1" dirty="0">
              <a:cs typeface="Arial" panose="020B0604020202020204" pitchFamily="34" charset="0"/>
            </a:endParaRPr>
          </a:p>
        </p:txBody>
      </p:sp>
      <p:sp>
        <p:nvSpPr>
          <p:cNvPr id="6" name="Rounded Rectangle 3"/>
          <p:cNvSpPr/>
          <p:nvPr/>
        </p:nvSpPr>
        <p:spPr>
          <a:xfrm>
            <a:off x="881571" y="1105490"/>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grpSp>
        <p:nvGrpSpPr>
          <p:cNvPr id="122" name="组合 1"/>
          <p:cNvGrpSpPr/>
          <p:nvPr/>
        </p:nvGrpSpPr>
        <p:grpSpPr>
          <a:xfrm>
            <a:off x="3763549" y="1813551"/>
            <a:ext cx="4325882" cy="3054148"/>
            <a:chOff x="441531" y="1897755"/>
            <a:chExt cx="5104986" cy="3409559"/>
          </a:xfrm>
        </p:grpSpPr>
        <p:pic>
          <p:nvPicPr>
            <p:cNvPr id="123" name="图片 1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286000"/>
              <a:ext cx="4860717" cy="3021314"/>
            </a:xfrm>
            <a:prstGeom prst="rect">
              <a:avLst/>
            </a:prstGeom>
          </p:spPr>
        </p:pic>
        <p:sp>
          <p:nvSpPr>
            <p:cNvPr id="124" name="矩形 154"/>
            <p:cNvSpPr/>
            <p:nvPr/>
          </p:nvSpPr>
          <p:spPr>
            <a:xfrm>
              <a:off x="2270331" y="1897755"/>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5" name="矩形 155"/>
            <p:cNvSpPr/>
            <p:nvPr/>
          </p:nvSpPr>
          <p:spPr>
            <a:xfrm>
              <a:off x="1051131" y="277360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6" name="矩形 156"/>
            <p:cNvSpPr/>
            <p:nvPr/>
          </p:nvSpPr>
          <p:spPr>
            <a:xfrm>
              <a:off x="2571240" y="277360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7" name="矩形 157"/>
            <p:cNvSpPr/>
            <p:nvPr/>
          </p:nvSpPr>
          <p:spPr>
            <a:xfrm>
              <a:off x="2194131" y="369967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8" name="矩形 158"/>
            <p:cNvSpPr/>
            <p:nvPr/>
          </p:nvSpPr>
          <p:spPr>
            <a:xfrm>
              <a:off x="441531" y="3699677"/>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29" name="矩形 159"/>
            <p:cNvSpPr/>
            <p:nvPr/>
          </p:nvSpPr>
          <p:spPr>
            <a:xfrm>
              <a:off x="926867" y="4571872"/>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sp>
          <p:nvSpPr>
            <p:cNvPr id="130" name="矩形 160"/>
            <p:cNvSpPr/>
            <p:nvPr/>
          </p:nvSpPr>
          <p:spPr>
            <a:xfrm>
              <a:off x="3666176" y="3685608"/>
              <a:ext cx="965528" cy="309233"/>
            </a:xfrm>
            <a:prstGeom prst="rect">
              <a:avLst/>
            </a:prstGeom>
          </p:spPr>
          <p:txBody>
            <a:bodyPr wrap="none">
              <a:spAutoFit/>
            </a:bodyPr>
            <a:lstStyle/>
            <a:p>
              <a:pPr marR="42545" algn="ctr">
                <a:lnSpc>
                  <a:spcPct val="100000"/>
                </a:lnSpc>
                <a:spcBef>
                  <a:spcPts val="540"/>
                </a:spcBef>
              </a:pPr>
              <a:r>
                <a:rPr lang="en-US" altLang="zh-CN" sz="1200" dirty="0" err="1">
                  <a:cs typeface="Calibri"/>
                </a:rPr>
                <a:t>BTNod</a:t>
              </a:r>
              <a:r>
                <a:rPr lang="en-US" altLang="zh-CN" sz="1200" spc="-10" dirty="0" err="1">
                  <a:cs typeface="Calibri"/>
                </a:rPr>
                <a:t>e</a:t>
              </a:r>
              <a:endParaRPr lang="en-US" altLang="zh-CN" sz="1200" dirty="0">
                <a:cs typeface="Calibri"/>
              </a:endParaRPr>
            </a:p>
          </p:txBody>
        </p:sp>
      </p:grpSp>
      <p:grpSp>
        <p:nvGrpSpPr>
          <p:cNvPr id="131" name="组合 2"/>
          <p:cNvGrpSpPr/>
          <p:nvPr/>
        </p:nvGrpSpPr>
        <p:grpSpPr>
          <a:xfrm>
            <a:off x="975360" y="2052413"/>
            <a:ext cx="2365059" cy="1941425"/>
            <a:chOff x="6034113" y="1707602"/>
            <a:chExt cx="2791013" cy="2167348"/>
          </a:xfrm>
        </p:grpSpPr>
        <p:sp>
          <p:nvSpPr>
            <p:cNvPr id="132" name="object 6"/>
            <p:cNvSpPr/>
            <p:nvPr/>
          </p:nvSpPr>
          <p:spPr>
            <a:xfrm>
              <a:off x="7230229" y="1707602"/>
              <a:ext cx="398780" cy="297180"/>
            </a:xfrm>
            <a:prstGeom prst="ellipse">
              <a:avLst/>
            </a:prstGeom>
            <a:solidFill>
              <a:schemeClr val="bg1"/>
            </a:solidFill>
          </p:spPr>
          <p:txBody>
            <a:bodyPr wrap="square" lIns="0" tIns="0" rIns="0" bIns="0" rtlCol="0"/>
            <a:lstStyle/>
            <a:p>
              <a:r>
                <a:rPr lang="en-US" sz="1400" dirty="0"/>
                <a:t>70</a:t>
              </a:r>
              <a:endParaRPr sz="1400" dirty="0"/>
            </a:p>
          </p:txBody>
        </p:sp>
        <p:sp>
          <p:nvSpPr>
            <p:cNvPr id="133"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sz="1400"/>
            </a:p>
          </p:txBody>
        </p:sp>
        <p:sp>
          <p:nvSpPr>
            <p:cNvPr id="134" name="object 8"/>
            <p:cNvSpPr/>
            <p:nvPr/>
          </p:nvSpPr>
          <p:spPr>
            <a:xfrm>
              <a:off x="6432817" y="2258150"/>
              <a:ext cx="398780" cy="297180"/>
            </a:xfrm>
            <a:prstGeom prst="ellipse">
              <a:avLst/>
            </a:prstGeom>
            <a:solidFill>
              <a:schemeClr val="bg1"/>
            </a:solidFill>
          </p:spPr>
          <p:txBody>
            <a:bodyPr wrap="square" lIns="0" tIns="0" rIns="0" bIns="0" rtlCol="0"/>
            <a:lstStyle/>
            <a:p>
              <a:endParaRPr sz="1400"/>
            </a:p>
          </p:txBody>
        </p:sp>
        <p:sp>
          <p:nvSpPr>
            <p:cNvPr id="135"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r>
                <a:rPr lang="en-US" sz="1400" dirty="0"/>
                <a:t>31</a:t>
              </a:r>
              <a:endParaRPr sz="1400" dirty="0"/>
            </a:p>
          </p:txBody>
        </p:sp>
        <p:sp>
          <p:nvSpPr>
            <p:cNvPr id="136" name="object 10"/>
            <p:cNvSpPr/>
            <p:nvPr/>
          </p:nvSpPr>
          <p:spPr>
            <a:xfrm>
              <a:off x="6034113" y="2895441"/>
              <a:ext cx="398780" cy="297180"/>
            </a:xfrm>
            <a:prstGeom prst="ellipse">
              <a:avLst/>
            </a:prstGeom>
            <a:solidFill>
              <a:schemeClr val="bg1"/>
            </a:solidFill>
          </p:spPr>
          <p:txBody>
            <a:bodyPr wrap="square" lIns="0" tIns="0" rIns="0" bIns="0" rtlCol="0"/>
            <a:lstStyle/>
            <a:p>
              <a:endParaRPr sz="1400"/>
            </a:p>
          </p:txBody>
        </p:sp>
        <p:sp>
          <p:nvSpPr>
            <p:cNvPr id="137"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r>
                <a:rPr lang="en-US" sz="1400" dirty="0"/>
                <a:t>14</a:t>
              </a:r>
              <a:endParaRPr sz="1400" dirty="0"/>
            </a:p>
          </p:txBody>
        </p:sp>
        <p:sp>
          <p:nvSpPr>
            <p:cNvPr id="139" name="object 14"/>
            <p:cNvSpPr/>
            <p:nvPr/>
          </p:nvSpPr>
          <p:spPr>
            <a:xfrm>
              <a:off x="8027639" y="2258150"/>
              <a:ext cx="398780" cy="297180"/>
            </a:xfrm>
            <a:prstGeom prst="ellipse">
              <a:avLst/>
            </a:prstGeom>
            <a:solidFill>
              <a:schemeClr val="bg1"/>
            </a:solidFill>
          </p:spPr>
          <p:txBody>
            <a:bodyPr wrap="square" lIns="0" tIns="0" rIns="0" bIns="0" rtlCol="0"/>
            <a:lstStyle/>
            <a:p>
              <a:endParaRPr sz="1400"/>
            </a:p>
          </p:txBody>
        </p:sp>
        <p:sp>
          <p:nvSpPr>
            <p:cNvPr id="140"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r>
                <a:rPr lang="en-US" sz="1400" dirty="0"/>
                <a:t>93</a:t>
              </a:r>
              <a:endParaRPr sz="1400" dirty="0"/>
            </a:p>
          </p:txBody>
        </p:sp>
        <p:sp>
          <p:nvSpPr>
            <p:cNvPr id="141" name="object 16"/>
            <p:cNvSpPr/>
            <p:nvPr/>
          </p:nvSpPr>
          <p:spPr>
            <a:xfrm>
              <a:off x="7628935" y="2900260"/>
              <a:ext cx="398780" cy="297180"/>
            </a:xfrm>
            <a:prstGeom prst="ellipse">
              <a:avLst/>
            </a:prstGeom>
            <a:solidFill>
              <a:schemeClr val="bg1"/>
            </a:solidFill>
          </p:spPr>
          <p:txBody>
            <a:bodyPr wrap="square" lIns="0" tIns="0" rIns="0" bIns="0" rtlCol="0"/>
            <a:lstStyle/>
            <a:p>
              <a:endParaRPr sz="1400"/>
            </a:p>
          </p:txBody>
        </p:sp>
        <p:sp>
          <p:nvSpPr>
            <p:cNvPr id="142"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r>
                <a:rPr lang="en-US" sz="1400" dirty="0"/>
                <a:t>73</a:t>
              </a:r>
              <a:endParaRPr sz="1400" dirty="0"/>
            </a:p>
          </p:txBody>
        </p:sp>
        <p:sp>
          <p:nvSpPr>
            <p:cNvPr id="143" name="object 18"/>
            <p:cNvSpPr/>
            <p:nvPr/>
          </p:nvSpPr>
          <p:spPr>
            <a:xfrm>
              <a:off x="8426346" y="2900260"/>
              <a:ext cx="398780" cy="297180"/>
            </a:xfrm>
            <a:prstGeom prst="ellipse">
              <a:avLst/>
            </a:prstGeom>
            <a:solidFill>
              <a:schemeClr val="bg1"/>
            </a:solidFill>
          </p:spPr>
          <p:txBody>
            <a:bodyPr wrap="square" lIns="0" tIns="0" rIns="0" bIns="0" rtlCol="0"/>
            <a:lstStyle/>
            <a:p>
              <a:endParaRPr sz="1400"/>
            </a:p>
          </p:txBody>
        </p:sp>
        <p:sp>
          <p:nvSpPr>
            <p:cNvPr id="144"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r>
                <a:rPr lang="en-US" sz="1400" dirty="0"/>
                <a:t>94</a:t>
              </a:r>
              <a:endParaRPr sz="1400" dirty="0"/>
            </a:p>
          </p:txBody>
        </p:sp>
        <p:sp>
          <p:nvSpPr>
            <p:cNvPr id="145" name="object 38"/>
            <p:cNvSpPr/>
            <p:nvPr/>
          </p:nvSpPr>
          <p:spPr>
            <a:xfrm>
              <a:off x="6340959" y="3577770"/>
              <a:ext cx="398780" cy="297180"/>
            </a:xfrm>
            <a:prstGeom prst="ellipse">
              <a:avLst/>
            </a:prstGeom>
            <a:solidFill>
              <a:schemeClr val="bg1"/>
            </a:solidFill>
          </p:spPr>
          <p:txBody>
            <a:bodyPr wrap="square" lIns="0" tIns="0" rIns="0" bIns="0" rtlCol="0"/>
            <a:lstStyle/>
            <a:p>
              <a:endParaRPr sz="1400"/>
            </a:p>
          </p:txBody>
        </p:sp>
        <p:sp>
          <p:nvSpPr>
            <p:cNvPr id="146" name="object 39"/>
            <p:cNvSpPr/>
            <p:nvPr/>
          </p:nvSpPr>
          <p:spPr>
            <a:xfrm>
              <a:off x="6340959" y="3577770"/>
              <a:ext cx="398780" cy="297180"/>
            </a:xfrm>
            <a:prstGeom prst="ellipse">
              <a:avLst/>
            </a:prstGeom>
            <a:solidFill>
              <a:schemeClr val="bg1"/>
            </a:solidFill>
            <a:ln w="25399">
              <a:solidFill>
                <a:srgbClr val="839950"/>
              </a:solidFill>
            </a:ln>
          </p:spPr>
          <p:txBody>
            <a:bodyPr wrap="square" lIns="0" tIns="0" rIns="0" bIns="0" rtlCol="0"/>
            <a:lstStyle/>
            <a:p>
              <a:r>
                <a:rPr lang="en-US" sz="1400" dirty="0"/>
                <a:t>23</a:t>
              </a:r>
              <a:endParaRPr sz="1400" dirty="0"/>
            </a:p>
          </p:txBody>
        </p:sp>
        <p:cxnSp>
          <p:nvCxnSpPr>
            <p:cNvPr id="148" name="直接箭头连接符 32"/>
            <p:cNvCxnSpPr>
              <a:stCxn id="133" idx="5"/>
              <a:endCxn id="140"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33"/>
            <p:cNvCxnSpPr>
              <a:stCxn id="133" idx="3"/>
              <a:endCxn id="134"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34"/>
            <p:cNvCxnSpPr>
              <a:stCxn id="134" idx="3"/>
              <a:endCxn id="137"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35"/>
            <p:cNvCxnSpPr>
              <a:stCxn id="140" idx="3"/>
              <a:endCxn id="141"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37"/>
            <p:cNvCxnSpPr>
              <a:stCxn id="140" idx="5"/>
              <a:endCxn id="143"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38"/>
            <p:cNvCxnSpPr>
              <a:endCxn id="145" idx="0"/>
            </p:cNvCxnSpPr>
            <p:nvPr/>
          </p:nvCxnSpPr>
          <p:spPr>
            <a:xfrm>
              <a:off x="6340996"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54" name="右箭头 3"/>
          <p:cNvSpPr/>
          <p:nvPr/>
        </p:nvSpPr>
        <p:spPr>
          <a:xfrm>
            <a:off x="3458874" y="2866657"/>
            <a:ext cx="598243" cy="379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55" name="直接箭头连接符 5"/>
          <p:cNvCxnSpPr/>
          <p:nvPr/>
        </p:nvCxnSpPr>
        <p:spPr>
          <a:xfrm>
            <a:off x="4100598" y="3892149"/>
            <a:ext cx="0" cy="36927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56" name="文本框 6"/>
          <p:cNvSpPr txBox="1"/>
          <p:nvPr/>
        </p:nvSpPr>
        <p:spPr>
          <a:xfrm>
            <a:off x="3572093" y="4257177"/>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57" name="直接箭头连接符 40"/>
          <p:cNvCxnSpPr/>
          <p:nvPr/>
        </p:nvCxnSpPr>
        <p:spPr>
          <a:xfrm>
            <a:off x="5615865" y="3892149"/>
            <a:ext cx="0" cy="36502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58" name="文本框 41"/>
          <p:cNvSpPr txBox="1"/>
          <p:nvPr/>
        </p:nvSpPr>
        <p:spPr>
          <a:xfrm>
            <a:off x="5056711" y="4226683"/>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59" name="直接箭头连接符 42"/>
          <p:cNvCxnSpPr/>
          <p:nvPr/>
        </p:nvCxnSpPr>
        <p:spPr>
          <a:xfrm>
            <a:off x="7080768" y="3892149"/>
            <a:ext cx="0" cy="36502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0" name="文本框 43"/>
          <p:cNvSpPr txBox="1"/>
          <p:nvPr/>
        </p:nvSpPr>
        <p:spPr>
          <a:xfrm>
            <a:off x="6567463" y="4226672"/>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1" name="直接箭头连接符 44"/>
          <p:cNvCxnSpPr/>
          <p:nvPr/>
        </p:nvCxnSpPr>
        <p:spPr>
          <a:xfrm>
            <a:off x="4512478" y="4659144"/>
            <a:ext cx="0" cy="454822"/>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2" name="文本框 45"/>
          <p:cNvSpPr txBox="1"/>
          <p:nvPr/>
        </p:nvSpPr>
        <p:spPr>
          <a:xfrm>
            <a:off x="3936658" y="5188271"/>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3" name="直接箭头连接符 46"/>
          <p:cNvCxnSpPr/>
          <p:nvPr/>
        </p:nvCxnSpPr>
        <p:spPr>
          <a:xfrm>
            <a:off x="5388044" y="4663204"/>
            <a:ext cx="0" cy="454822"/>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4" name="文本框 47"/>
          <p:cNvSpPr txBox="1"/>
          <p:nvPr/>
        </p:nvSpPr>
        <p:spPr>
          <a:xfrm>
            <a:off x="4812224" y="5192331"/>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5" name="直接箭头连接符 48"/>
          <p:cNvCxnSpPr/>
          <p:nvPr/>
        </p:nvCxnSpPr>
        <p:spPr>
          <a:xfrm>
            <a:off x="5333215" y="3133406"/>
            <a:ext cx="0" cy="219930"/>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6" name="文本框 49"/>
          <p:cNvSpPr txBox="1"/>
          <p:nvPr/>
        </p:nvSpPr>
        <p:spPr>
          <a:xfrm>
            <a:off x="4723615" y="3308868"/>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7" name="直接箭头连接符 42"/>
          <p:cNvCxnSpPr/>
          <p:nvPr/>
        </p:nvCxnSpPr>
        <p:spPr>
          <a:xfrm>
            <a:off x="6419467" y="3898829"/>
            <a:ext cx="0" cy="35834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68" name="文本框 43"/>
          <p:cNvSpPr txBox="1"/>
          <p:nvPr/>
        </p:nvSpPr>
        <p:spPr>
          <a:xfrm>
            <a:off x="5858645" y="4226683"/>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cxnSp>
        <p:nvCxnSpPr>
          <p:cNvPr id="169" name="直接箭头连接符 42"/>
          <p:cNvCxnSpPr/>
          <p:nvPr/>
        </p:nvCxnSpPr>
        <p:spPr>
          <a:xfrm>
            <a:off x="7907603" y="3898829"/>
            <a:ext cx="0" cy="365028"/>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170" name="文本框 43"/>
          <p:cNvSpPr txBox="1"/>
          <p:nvPr/>
        </p:nvSpPr>
        <p:spPr>
          <a:xfrm>
            <a:off x="7372742" y="4234597"/>
            <a:ext cx="803641" cy="276999"/>
          </a:xfrm>
          <a:prstGeom prst="rect">
            <a:avLst/>
          </a:prstGeom>
          <a:noFill/>
        </p:spPr>
        <p:txBody>
          <a:bodyPr wrap="square" rtlCol="0">
            <a:spAutoFit/>
          </a:bodyPr>
          <a:lstStyle/>
          <a:p>
            <a:r>
              <a:rPr lang="en-US" altLang="zh-CN" sz="1200" dirty="0">
                <a:solidFill>
                  <a:schemeClr val="accent5">
                    <a:lumMod val="75000"/>
                  </a:schemeClr>
                </a:solidFill>
              </a:rPr>
              <a:t>NULL</a:t>
            </a:r>
            <a:endParaRPr lang="zh-CN" altLang="en-US" sz="1200" dirty="0">
              <a:solidFill>
                <a:schemeClr val="accent5">
                  <a:lumMod val="75000"/>
                </a:schemeClr>
              </a:solidFill>
            </a:endParaRPr>
          </a:p>
        </p:txBody>
      </p:sp>
    </p:spTree>
    <p:extLst>
      <p:ext uri="{BB962C8B-B14F-4D97-AF65-F5344CB8AC3E}">
        <p14:creationId xmlns:p14="http://schemas.microsoft.com/office/powerpoint/2010/main" val="575234593"/>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1" y="2642374"/>
            <a:ext cx="2857232" cy="379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b="1"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344415291"/>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Given a linear data structure and a particular item, very obvious what the “next” item is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Each node has an obvious “previous” and “next” node</a:t>
            </a:r>
            <a:endParaRPr lang="en-US" sz="18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Trees are non-linear structures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How to extract data from a binary </a:t>
            </a:r>
            <a:r>
              <a:rPr lang="en-US" sz="1400">
                <a:ea typeface="Cambria Math" panose="02040503050406030204" pitchFamily="18" charset="0"/>
                <a:cs typeface="Times New Roman" pitchFamily="18" charset="0"/>
              </a:rPr>
              <a:t>tree?</a:t>
            </a:r>
          </a:p>
          <a:p>
            <a:pPr lvl="1" algn="just">
              <a:lnSpc>
                <a:spcPct val="100000"/>
              </a:lnSpc>
              <a:buFont typeface=".AppleSystemUIFont" charset="-120"/>
              <a:buChar char="-"/>
            </a:pPr>
            <a:r>
              <a:rPr lang="en-US" sz="1400">
                <a:ea typeface="Cambria Math" panose="02040503050406030204" pitchFamily="18" charset="0"/>
                <a:cs typeface="Times New Roman" pitchFamily="18" charset="0"/>
              </a:rPr>
              <a:t>What is the traversal sequence?</a:t>
            </a:r>
            <a:endParaRPr lang="en-US" sz="1400" dirty="0">
              <a:ea typeface="Cambria Math" panose="02040503050406030204" pitchFamily="18" charset="0"/>
              <a:cs typeface="Times New Roman" pitchFamily="18" charset="0"/>
            </a:endParaRPr>
          </a:p>
          <a:p>
            <a:pPr marL="687600" lvl="1" indent="0" algn="just">
              <a:lnSpc>
                <a:spcPct val="100000"/>
              </a:lnSpc>
              <a:buNone/>
            </a:pPr>
            <a:r>
              <a:rPr lang="en-US" sz="1400">
                <a:ea typeface="Cambria Math" panose="02040503050406030204" pitchFamily="18" charset="0"/>
                <a:cs typeface="Times New Roman" pitchFamily="18" charset="0"/>
              </a:rPr>
              <a:t>left/left/left</a:t>
            </a:r>
            <a:r>
              <a:rPr lang="en-US" sz="1400" dirty="0">
                <a:ea typeface="Cambria Math" panose="02040503050406030204" pitchFamily="18" charset="0"/>
                <a:cs typeface="Times New Roman" pitchFamily="18" charset="0"/>
              </a:rPr>
              <a:t>, then left/left/right, then</a:t>
            </a:r>
            <a:r>
              <a:rPr lang="mr-IN" sz="1400" dirty="0">
                <a:ea typeface="Cambria Math" panose="02040503050406030204" pitchFamily="18" charset="0"/>
                <a:cs typeface="Times New Roman" pitchFamily="18" charset="0"/>
              </a:rPr>
              <a:t>…</a:t>
            </a:r>
            <a:r>
              <a:rPr lang="en-US" sz="1400" dirty="0">
                <a:ea typeface="Cambria Math" panose="02040503050406030204" pitchFamily="18" charset="0"/>
                <a:cs typeface="Times New Roman" pitchFamily="18" charset="0"/>
              </a:rPr>
              <a:t>?</a:t>
            </a:r>
            <a:endParaRPr lang="en-US" sz="18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Need a systematic way to visit every node in the tree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Clearly defined steps</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No repeated visits to nodes</a:t>
            </a:r>
          </a:p>
        </p:txBody>
      </p:sp>
      <p:pic>
        <p:nvPicPr>
          <p:cNvPr id="32" name="图片 5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76060" y="4430727"/>
            <a:ext cx="2603752" cy="1652460"/>
          </a:xfrm>
          <a:prstGeom prst="rect">
            <a:avLst/>
          </a:prstGeom>
        </p:spPr>
      </p:pic>
    </p:spTree>
    <p:extLst>
      <p:ext uri="{BB962C8B-B14F-4D97-AF65-F5344CB8AC3E}">
        <p14:creationId xmlns:p14="http://schemas.microsoft.com/office/powerpoint/2010/main" val="429606210"/>
      </p:ext>
    </p:extLst>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Why is this important?</a:t>
            </a:r>
          </a:p>
          <a:p>
            <a:pPr lvl="1">
              <a:lnSpc>
                <a:spcPct val="100000"/>
              </a:lnSpc>
              <a:buFont typeface=".AppleSystemUIFont" charset="-120"/>
              <a:buChar char="-"/>
            </a:pPr>
            <a:r>
              <a:rPr lang="en-US" sz="1400" dirty="0">
                <a:ea typeface="Cambria Math" panose="02040503050406030204" pitchFamily="18" charset="0"/>
                <a:cs typeface="Times New Roman" pitchFamily="18" charset="0"/>
              </a:rPr>
              <a:t>Tree traversal is foundation for many </a:t>
            </a:r>
            <a:br>
              <a:rPr lang="en-US" sz="1400" dirty="0">
                <a:ea typeface="Cambria Math" panose="02040503050406030204" pitchFamily="18" charset="0"/>
                <a:cs typeface="Times New Roman" pitchFamily="18" charset="0"/>
              </a:rPr>
            </a:br>
            <a:r>
              <a:rPr lang="en-US" sz="1400" dirty="0">
                <a:ea typeface="Cambria Math" panose="02040503050406030204" pitchFamily="18" charset="0"/>
                <a:cs typeface="Times New Roman" pitchFamily="18" charset="0"/>
              </a:rPr>
              <a:t>functions</a:t>
            </a:r>
            <a:endParaRPr lang="en-US" sz="18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Very common function </a:t>
            </a:r>
            <a:r>
              <a:rPr lang="en-US" sz="1800">
                <a:ea typeface="Cambria Math" panose="02040503050406030204" pitchFamily="18" charset="0"/>
                <a:cs typeface="Times New Roman" pitchFamily="18" charset="0"/>
              </a:rPr>
              <a:t>template:</a:t>
            </a:r>
          </a:p>
          <a:p>
            <a:pPr marL="457200" lvl="1" indent="0" algn="just">
              <a:lnSpc>
                <a:spcPct val="100000"/>
              </a:lnSpc>
              <a:buNone/>
            </a:pPr>
            <a:endParaRPr lang="en-US" sz="1400">
              <a:ea typeface="Cambria Math" panose="02040503050406030204" pitchFamily="18" charset="0"/>
              <a:cs typeface="Times New Roman" pitchFamily="18" charset="0"/>
            </a:endParaRPr>
          </a:p>
          <a:p>
            <a:pPr marL="457200" lvl="1" indent="0" algn="just">
              <a:lnSpc>
                <a:spcPct val="100000"/>
              </a:lnSpc>
              <a:buNone/>
            </a:pPr>
            <a:r>
              <a:rPr lang="en-US" sz="1400">
                <a:ea typeface="Cambria Math" panose="02040503050406030204" pitchFamily="18" charset="0"/>
                <a:cs typeface="Times New Roman" pitchFamily="18" charset="0"/>
              </a:rPr>
              <a:t>Traverse </a:t>
            </a:r>
            <a:r>
              <a:rPr lang="en-US" sz="1400" dirty="0">
                <a:ea typeface="Cambria Math" panose="02040503050406030204" pitchFamily="18" charset="0"/>
                <a:cs typeface="Times New Roman" pitchFamily="18" charset="0"/>
              </a:rPr>
              <a:t>tree</a:t>
            </a:r>
          </a:p>
          <a:p>
            <a:pPr lvl="2" algn="just">
              <a:lnSpc>
                <a:spcPct val="100000"/>
              </a:lnSpc>
              <a:buFont typeface="Arial" charset="0"/>
              <a:buChar char="•"/>
            </a:pPr>
            <a:r>
              <a:rPr lang="en-US" sz="1200" dirty="0">
                <a:ea typeface="Cambria Math" panose="02040503050406030204" pitchFamily="18" charset="0"/>
                <a:cs typeface="Times New Roman" pitchFamily="18" charset="0"/>
              </a:rPr>
              <a:t>At each node, perform some operation</a:t>
            </a:r>
          </a:p>
          <a:p>
            <a:pPr lvl="2" algn="just">
              <a:lnSpc>
                <a:spcPct val="100000"/>
              </a:lnSpc>
              <a:buFont typeface=".AppleSystemUIFont" charset="-120"/>
              <a:buChar char="-"/>
            </a:pPr>
            <a:endParaRPr lang="en-US" sz="12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Example task: count # of nodes in a tree</a:t>
            </a:r>
          </a:p>
          <a:p>
            <a:pPr marL="457200" lvl="1" indent="0" algn="just">
              <a:lnSpc>
                <a:spcPct val="100000"/>
              </a:lnSpc>
              <a:buNone/>
            </a:pPr>
            <a:r>
              <a:rPr lang="en-US" sz="1400" dirty="0">
                <a:ea typeface="Cambria Math" panose="02040503050406030204" pitchFamily="18" charset="0"/>
                <a:cs typeface="Times New Roman" pitchFamily="18" charset="0"/>
              </a:rPr>
              <a:t>At every node N, size of that subtree</a:t>
            </a:r>
          </a:p>
          <a:p>
            <a:pPr marL="457200" lvl="1" indent="0" algn="just">
              <a:lnSpc>
                <a:spcPct val="100000"/>
              </a:lnSpc>
              <a:buNone/>
            </a:pPr>
            <a:r>
              <a:rPr lang="en-US" sz="1400" dirty="0">
                <a:ea typeface="Cambria Math" panose="02040503050406030204" pitchFamily="18" charset="0"/>
                <a:cs typeface="Times New Roman" pitchFamily="18" charset="0"/>
              </a:rPr>
              <a:t>=	size of N’s left subtree</a:t>
            </a:r>
          </a:p>
          <a:p>
            <a:pPr marL="457200" lvl="1" indent="0" algn="just">
              <a:lnSpc>
                <a:spcPct val="100000"/>
              </a:lnSpc>
              <a:buNone/>
            </a:pPr>
            <a:r>
              <a:rPr lang="en-US" sz="1400" dirty="0">
                <a:ea typeface="Cambria Math" panose="02040503050406030204" pitchFamily="18" charset="0"/>
                <a:cs typeface="Times New Roman" pitchFamily="18" charset="0"/>
              </a:rPr>
              <a:t>    + size of N’s right subtree</a:t>
            </a:r>
          </a:p>
          <a:p>
            <a:pPr marL="457200" lvl="1" indent="0" algn="just">
              <a:lnSpc>
                <a:spcPct val="100000"/>
              </a:lnSpc>
              <a:buNone/>
            </a:pPr>
            <a:r>
              <a:rPr lang="en-US" sz="1400" dirty="0">
                <a:ea typeface="Cambria Math" panose="02040503050406030204" pitchFamily="18" charset="0"/>
                <a:cs typeface="Times New Roman" pitchFamily="18" charset="0"/>
              </a:rPr>
              <a:t>    + N itself</a:t>
            </a:r>
          </a:p>
        </p:txBody>
      </p:sp>
      <p:sp>
        <p:nvSpPr>
          <p:cNvPr id="104" name="object 48"/>
          <p:cNvSpPr/>
          <p:nvPr/>
        </p:nvSpPr>
        <p:spPr>
          <a:xfrm>
            <a:off x="6427831" y="1706338"/>
            <a:ext cx="700617" cy="446253"/>
          </a:xfrm>
          <a:custGeom>
            <a:avLst/>
            <a:gdLst/>
            <a:ahLst/>
            <a:cxnLst/>
            <a:rect l="l" t="t" r="r" b="b"/>
            <a:pathLst>
              <a:path w="797559" h="508000">
                <a:moveTo>
                  <a:pt x="0" y="253948"/>
                </a:moveTo>
                <a:lnTo>
                  <a:pt x="5218" y="212756"/>
                </a:lnTo>
                <a:lnTo>
                  <a:pt x="20326" y="173681"/>
                </a:lnTo>
                <a:lnTo>
                  <a:pt x="44502" y="137244"/>
                </a:lnTo>
                <a:lnTo>
                  <a:pt x="76927" y="103969"/>
                </a:lnTo>
                <a:lnTo>
                  <a:pt x="116778" y="74379"/>
                </a:lnTo>
                <a:lnTo>
                  <a:pt x="163235" y="48997"/>
                </a:lnTo>
                <a:lnTo>
                  <a:pt x="215477" y="28345"/>
                </a:lnTo>
                <a:lnTo>
                  <a:pt x="272684" y="12946"/>
                </a:lnTo>
                <a:lnTo>
                  <a:pt x="334033" y="3323"/>
                </a:lnTo>
                <a:lnTo>
                  <a:pt x="398705" y="0"/>
                </a:lnTo>
                <a:lnTo>
                  <a:pt x="431405" y="841"/>
                </a:lnTo>
                <a:lnTo>
                  <a:pt x="494519" y="7380"/>
                </a:lnTo>
                <a:lnTo>
                  <a:pt x="553900" y="19956"/>
                </a:lnTo>
                <a:lnTo>
                  <a:pt x="608726" y="38047"/>
                </a:lnTo>
                <a:lnTo>
                  <a:pt x="658179" y="61130"/>
                </a:lnTo>
                <a:lnTo>
                  <a:pt x="701436" y="88681"/>
                </a:lnTo>
                <a:lnTo>
                  <a:pt x="737676" y="120179"/>
                </a:lnTo>
                <a:lnTo>
                  <a:pt x="766079" y="155100"/>
                </a:lnTo>
                <a:lnTo>
                  <a:pt x="785824" y="192921"/>
                </a:lnTo>
                <a:lnTo>
                  <a:pt x="796090" y="233121"/>
                </a:lnTo>
                <a:lnTo>
                  <a:pt x="797411" y="253948"/>
                </a:lnTo>
                <a:lnTo>
                  <a:pt x="796090" y="274776"/>
                </a:lnTo>
                <a:lnTo>
                  <a:pt x="785824" y="314975"/>
                </a:lnTo>
                <a:lnTo>
                  <a:pt x="766079" y="352797"/>
                </a:lnTo>
                <a:lnTo>
                  <a:pt x="737676" y="387718"/>
                </a:lnTo>
                <a:lnTo>
                  <a:pt x="701436" y="419216"/>
                </a:lnTo>
                <a:lnTo>
                  <a:pt x="658179" y="446767"/>
                </a:lnTo>
                <a:lnTo>
                  <a:pt x="608726"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p>
        </p:txBody>
      </p:sp>
      <p:sp>
        <p:nvSpPr>
          <p:cNvPr id="105" name="object 49"/>
          <p:cNvSpPr/>
          <p:nvPr/>
        </p:nvSpPr>
        <p:spPr>
          <a:xfrm>
            <a:off x="6890198" y="2158820"/>
            <a:ext cx="1232719" cy="1768837"/>
          </a:xfrm>
          <a:custGeom>
            <a:avLst/>
            <a:gdLst/>
            <a:ahLst/>
            <a:cxnLst/>
            <a:rect l="l" t="t" r="r" b="b"/>
            <a:pathLst>
              <a:path w="1515109" h="2013585">
                <a:moveTo>
                  <a:pt x="0" y="1006594"/>
                </a:moveTo>
                <a:lnTo>
                  <a:pt x="2511" y="924038"/>
                </a:lnTo>
                <a:lnTo>
                  <a:pt x="9914" y="843319"/>
                </a:lnTo>
                <a:lnTo>
                  <a:pt x="22015" y="764698"/>
                </a:lnTo>
                <a:lnTo>
                  <a:pt x="38619" y="688432"/>
                </a:lnTo>
                <a:lnTo>
                  <a:pt x="59530" y="614782"/>
                </a:lnTo>
                <a:lnTo>
                  <a:pt x="84554" y="544006"/>
                </a:lnTo>
                <a:lnTo>
                  <a:pt x="113495" y="476363"/>
                </a:lnTo>
                <a:lnTo>
                  <a:pt x="146159" y="412112"/>
                </a:lnTo>
                <a:lnTo>
                  <a:pt x="182351" y="351513"/>
                </a:lnTo>
                <a:lnTo>
                  <a:pt x="221875" y="294824"/>
                </a:lnTo>
                <a:lnTo>
                  <a:pt x="264538" y="242305"/>
                </a:lnTo>
                <a:lnTo>
                  <a:pt x="310143" y="194214"/>
                </a:lnTo>
                <a:lnTo>
                  <a:pt x="358496" y="150811"/>
                </a:lnTo>
                <a:lnTo>
                  <a:pt x="409402" y="112354"/>
                </a:lnTo>
                <a:lnTo>
                  <a:pt x="462666" y="79103"/>
                </a:lnTo>
                <a:lnTo>
                  <a:pt x="518093" y="51316"/>
                </a:lnTo>
                <a:lnTo>
                  <a:pt x="575488" y="29254"/>
                </a:lnTo>
                <a:lnTo>
                  <a:pt x="634656" y="13174"/>
                </a:lnTo>
                <a:lnTo>
                  <a:pt x="695402" y="3336"/>
                </a:lnTo>
                <a:lnTo>
                  <a:pt x="757531" y="0"/>
                </a:lnTo>
                <a:lnTo>
                  <a:pt x="819661" y="3336"/>
                </a:lnTo>
                <a:lnTo>
                  <a:pt x="880407" y="13174"/>
                </a:lnTo>
                <a:lnTo>
                  <a:pt x="939575" y="29254"/>
                </a:lnTo>
                <a:lnTo>
                  <a:pt x="996970" y="51316"/>
                </a:lnTo>
                <a:lnTo>
                  <a:pt x="1052397" y="79103"/>
                </a:lnTo>
                <a:lnTo>
                  <a:pt x="1105661" y="112354"/>
                </a:lnTo>
                <a:lnTo>
                  <a:pt x="1156567" y="150811"/>
                </a:lnTo>
                <a:lnTo>
                  <a:pt x="1204920" y="194214"/>
                </a:lnTo>
                <a:lnTo>
                  <a:pt x="1250525" y="242305"/>
                </a:lnTo>
                <a:lnTo>
                  <a:pt x="1293187" y="294824"/>
                </a:lnTo>
                <a:lnTo>
                  <a:pt x="1332712" y="351513"/>
                </a:lnTo>
                <a:lnTo>
                  <a:pt x="1368903" y="412112"/>
                </a:lnTo>
                <a:lnTo>
                  <a:pt x="1401568" y="476363"/>
                </a:lnTo>
                <a:lnTo>
                  <a:pt x="1430509" y="544006"/>
                </a:lnTo>
                <a:lnTo>
                  <a:pt x="1455533" y="614782"/>
                </a:lnTo>
                <a:lnTo>
                  <a:pt x="1476444" y="688432"/>
                </a:lnTo>
                <a:lnTo>
                  <a:pt x="1493047" y="764698"/>
                </a:lnTo>
                <a:lnTo>
                  <a:pt x="1505148" y="843319"/>
                </a:lnTo>
                <a:lnTo>
                  <a:pt x="1512552" y="924038"/>
                </a:lnTo>
                <a:lnTo>
                  <a:pt x="1515063" y="1006594"/>
                </a:lnTo>
                <a:lnTo>
                  <a:pt x="1512552" y="1089151"/>
                </a:lnTo>
                <a:lnTo>
                  <a:pt x="1505148" y="1169869"/>
                </a:lnTo>
                <a:lnTo>
                  <a:pt x="1493047" y="1248491"/>
                </a:lnTo>
                <a:lnTo>
                  <a:pt x="1476444" y="1324756"/>
                </a:lnTo>
                <a:lnTo>
                  <a:pt x="1455533" y="1398406"/>
                </a:lnTo>
                <a:lnTo>
                  <a:pt x="1430509" y="1469182"/>
                </a:lnTo>
                <a:lnTo>
                  <a:pt x="1401568" y="1536825"/>
                </a:lnTo>
                <a:lnTo>
                  <a:pt x="1368903" y="1601076"/>
                </a:lnTo>
                <a:lnTo>
                  <a:pt x="1332712" y="1661675"/>
                </a:lnTo>
                <a:lnTo>
                  <a:pt x="1293187" y="1718364"/>
                </a:lnTo>
                <a:lnTo>
                  <a:pt x="1250525" y="1770884"/>
                </a:lnTo>
                <a:lnTo>
                  <a:pt x="1204920" y="1818975"/>
                </a:lnTo>
                <a:lnTo>
                  <a:pt x="1156567" y="1862378"/>
                </a:lnTo>
                <a:lnTo>
                  <a:pt x="1105661" y="1900835"/>
                </a:lnTo>
                <a:lnTo>
                  <a:pt x="1052397" y="1934086"/>
                </a:lnTo>
                <a:lnTo>
                  <a:pt x="996970" y="1961872"/>
                </a:lnTo>
                <a:lnTo>
                  <a:pt x="939575" y="1983935"/>
                </a:lnTo>
                <a:lnTo>
                  <a:pt x="880407" y="2000014"/>
                </a:lnTo>
                <a:lnTo>
                  <a:pt x="819661" y="2009852"/>
                </a:lnTo>
                <a:lnTo>
                  <a:pt x="757531" y="2013189"/>
                </a:lnTo>
                <a:lnTo>
                  <a:pt x="695402" y="2009852"/>
                </a:lnTo>
                <a:lnTo>
                  <a:pt x="634656" y="2000014"/>
                </a:lnTo>
                <a:lnTo>
                  <a:pt x="575488" y="1983935"/>
                </a:lnTo>
                <a:lnTo>
                  <a:pt x="518093" y="1961872"/>
                </a:lnTo>
                <a:lnTo>
                  <a:pt x="462666" y="1934086"/>
                </a:lnTo>
                <a:lnTo>
                  <a:pt x="409402" y="1900835"/>
                </a:lnTo>
                <a:lnTo>
                  <a:pt x="358496" y="1862378"/>
                </a:lnTo>
                <a:lnTo>
                  <a:pt x="310143" y="1818975"/>
                </a:lnTo>
                <a:lnTo>
                  <a:pt x="264538" y="1770884"/>
                </a:lnTo>
                <a:lnTo>
                  <a:pt x="221875" y="1718364"/>
                </a:lnTo>
                <a:lnTo>
                  <a:pt x="182351" y="1661675"/>
                </a:lnTo>
                <a:lnTo>
                  <a:pt x="146159" y="1601076"/>
                </a:lnTo>
                <a:lnTo>
                  <a:pt x="113495" y="1536825"/>
                </a:lnTo>
                <a:lnTo>
                  <a:pt x="84554" y="1469182"/>
                </a:lnTo>
                <a:lnTo>
                  <a:pt x="59530" y="1398406"/>
                </a:lnTo>
                <a:lnTo>
                  <a:pt x="38619" y="1324756"/>
                </a:lnTo>
                <a:lnTo>
                  <a:pt x="22015" y="1248491"/>
                </a:lnTo>
                <a:lnTo>
                  <a:pt x="9914" y="1169869"/>
                </a:lnTo>
                <a:lnTo>
                  <a:pt x="2511" y="1089151"/>
                </a:lnTo>
                <a:lnTo>
                  <a:pt x="0" y="1006594"/>
                </a:lnTo>
                <a:close/>
              </a:path>
            </a:pathLst>
          </a:custGeom>
          <a:ln w="76199">
            <a:solidFill>
              <a:srgbClr val="FAA757"/>
            </a:solidFill>
          </a:ln>
        </p:spPr>
        <p:txBody>
          <a:bodyPr wrap="square" lIns="0" tIns="0" rIns="0" bIns="0" rtlCol="0"/>
          <a:lstStyle/>
          <a:p>
            <a:endParaRPr/>
          </a:p>
        </p:txBody>
      </p:sp>
      <p:grpSp>
        <p:nvGrpSpPr>
          <p:cNvPr id="106" name="组合 52"/>
          <p:cNvGrpSpPr/>
          <p:nvPr/>
        </p:nvGrpSpPr>
        <p:grpSpPr>
          <a:xfrm>
            <a:off x="5554200" y="1808480"/>
            <a:ext cx="2451769" cy="1903910"/>
            <a:chOff x="6034113" y="1707602"/>
            <a:chExt cx="2791013" cy="2167348"/>
          </a:xfrm>
        </p:grpSpPr>
        <p:sp>
          <p:nvSpPr>
            <p:cNvPr id="107"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108"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109"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110"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1"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112"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3"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114"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5"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116"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7"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118"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19"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120"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21"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122"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123"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124"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125" name="直接箭头连接符 71"/>
            <p:cNvCxnSpPr>
              <a:stCxn id="108" idx="5"/>
              <a:endCxn id="116"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72"/>
            <p:cNvCxnSpPr>
              <a:stCxn id="108" idx="3"/>
              <a:endCxn id="109"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73"/>
            <p:cNvCxnSpPr>
              <a:stCxn id="109" idx="3"/>
              <a:endCxn id="112"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74"/>
            <p:cNvCxnSpPr>
              <a:stCxn id="116" idx="3"/>
              <a:endCxn id="117"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75"/>
            <p:cNvCxnSpPr>
              <a:stCxn id="110" idx="5"/>
              <a:endCxn id="113"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76"/>
            <p:cNvCxnSpPr>
              <a:stCxn id="116" idx="5"/>
              <a:endCxn id="119"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77"/>
            <p:cNvCxnSpPr>
              <a:stCxn id="114" idx="4"/>
              <a:endCxn id="121"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78"/>
            <p:cNvCxnSpPr>
              <a:stCxn id="120" idx="4"/>
              <a:endCxn id="124"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33" name="object 50"/>
          <p:cNvSpPr/>
          <p:nvPr/>
        </p:nvSpPr>
        <p:spPr>
          <a:xfrm>
            <a:off x="5476188" y="2192380"/>
            <a:ext cx="1427717" cy="1768837"/>
          </a:xfrm>
          <a:custGeom>
            <a:avLst/>
            <a:gdLst/>
            <a:ahLst/>
            <a:cxnLst/>
            <a:rect l="l" t="t" r="r" b="b"/>
            <a:pathLst>
              <a:path w="1582420" h="2013585">
                <a:moveTo>
                  <a:pt x="0" y="1006595"/>
                </a:moveTo>
                <a:lnTo>
                  <a:pt x="2622" y="924039"/>
                </a:lnTo>
                <a:lnTo>
                  <a:pt x="10355" y="843320"/>
                </a:lnTo>
                <a:lnTo>
                  <a:pt x="22994" y="764698"/>
                </a:lnTo>
                <a:lnTo>
                  <a:pt x="40335" y="688433"/>
                </a:lnTo>
                <a:lnTo>
                  <a:pt x="62176" y="614783"/>
                </a:lnTo>
                <a:lnTo>
                  <a:pt x="88312" y="544006"/>
                </a:lnTo>
                <a:lnTo>
                  <a:pt x="118540" y="476363"/>
                </a:lnTo>
                <a:lnTo>
                  <a:pt x="152656" y="412113"/>
                </a:lnTo>
                <a:lnTo>
                  <a:pt x="190456" y="351513"/>
                </a:lnTo>
                <a:lnTo>
                  <a:pt x="231737" y="294825"/>
                </a:lnTo>
                <a:lnTo>
                  <a:pt x="276296" y="242305"/>
                </a:lnTo>
                <a:lnTo>
                  <a:pt x="323928" y="194214"/>
                </a:lnTo>
                <a:lnTo>
                  <a:pt x="374430" y="150811"/>
                </a:lnTo>
                <a:lnTo>
                  <a:pt x="427599" y="112354"/>
                </a:lnTo>
                <a:lnTo>
                  <a:pt x="483230" y="79103"/>
                </a:lnTo>
                <a:lnTo>
                  <a:pt x="541120" y="51316"/>
                </a:lnTo>
                <a:lnTo>
                  <a:pt x="601066" y="29254"/>
                </a:lnTo>
                <a:lnTo>
                  <a:pt x="662864" y="13174"/>
                </a:lnTo>
                <a:lnTo>
                  <a:pt x="726311" y="3336"/>
                </a:lnTo>
                <a:lnTo>
                  <a:pt x="791201" y="0"/>
                </a:lnTo>
                <a:lnTo>
                  <a:pt x="856092" y="3336"/>
                </a:lnTo>
                <a:lnTo>
                  <a:pt x="919539" y="13174"/>
                </a:lnTo>
                <a:lnTo>
                  <a:pt x="981336" y="29254"/>
                </a:lnTo>
                <a:lnTo>
                  <a:pt x="1041282" y="51316"/>
                </a:lnTo>
                <a:lnTo>
                  <a:pt x="1099173" y="79103"/>
                </a:lnTo>
                <a:lnTo>
                  <a:pt x="1154804" y="112354"/>
                </a:lnTo>
                <a:lnTo>
                  <a:pt x="1207973" y="150811"/>
                </a:lnTo>
                <a:lnTo>
                  <a:pt x="1258475" y="194214"/>
                </a:lnTo>
                <a:lnTo>
                  <a:pt x="1306107" y="242305"/>
                </a:lnTo>
                <a:lnTo>
                  <a:pt x="1350666" y="294825"/>
                </a:lnTo>
                <a:lnTo>
                  <a:pt x="1391947" y="351513"/>
                </a:lnTo>
                <a:lnTo>
                  <a:pt x="1429747" y="412113"/>
                </a:lnTo>
                <a:lnTo>
                  <a:pt x="1463863" y="476363"/>
                </a:lnTo>
                <a:lnTo>
                  <a:pt x="1494091" y="544006"/>
                </a:lnTo>
                <a:lnTo>
                  <a:pt x="1520227" y="614783"/>
                </a:lnTo>
                <a:lnTo>
                  <a:pt x="1542067" y="688433"/>
                </a:lnTo>
                <a:lnTo>
                  <a:pt x="1559409" y="764698"/>
                </a:lnTo>
                <a:lnTo>
                  <a:pt x="1572048" y="843320"/>
                </a:lnTo>
                <a:lnTo>
                  <a:pt x="1579780" y="924039"/>
                </a:lnTo>
                <a:lnTo>
                  <a:pt x="1582403" y="1006595"/>
                </a:lnTo>
                <a:lnTo>
                  <a:pt x="1579780" y="1089152"/>
                </a:lnTo>
                <a:lnTo>
                  <a:pt x="1572048" y="1169870"/>
                </a:lnTo>
                <a:lnTo>
                  <a:pt x="1559409" y="1248492"/>
                </a:lnTo>
                <a:lnTo>
                  <a:pt x="1542067" y="1324757"/>
                </a:lnTo>
                <a:lnTo>
                  <a:pt x="1520227" y="1398408"/>
                </a:lnTo>
                <a:lnTo>
                  <a:pt x="1494091" y="1469184"/>
                </a:lnTo>
                <a:lnTo>
                  <a:pt x="1463863" y="1536827"/>
                </a:lnTo>
                <a:lnTo>
                  <a:pt x="1429747" y="1601078"/>
                </a:lnTo>
                <a:lnTo>
                  <a:pt x="1391947" y="1661677"/>
                </a:lnTo>
                <a:lnTo>
                  <a:pt x="1350666" y="1718366"/>
                </a:lnTo>
                <a:lnTo>
                  <a:pt x="1306107" y="1770885"/>
                </a:lnTo>
                <a:lnTo>
                  <a:pt x="1258475" y="1818976"/>
                </a:lnTo>
                <a:lnTo>
                  <a:pt x="1207973" y="1862380"/>
                </a:lnTo>
                <a:lnTo>
                  <a:pt x="1154804" y="1900836"/>
                </a:lnTo>
                <a:lnTo>
                  <a:pt x="1099173" y="1934087"/>
                </a:lnTo>
                <a:lnTo>
                  <a:pt x="1041282" y="1961874"/>
                </a:lnTo>
                <a:lnTo>
                  <a:pt x="981336" y="1983936"/>
                </a:lnTo>
                <a:lnTo>
                  <a:pt x="919539" y="2000016"/>
                </a:lnTo>
                <a:lnTo>
                  <a:pt x="856092" y="2009854"/>
                </a:lnTo>
                <a:lnTo>
                  <a:pt x="791201" y="2013191"/>
                </a:lnTo>
                <a:lnTo>
                  <a:pt x="726311" y="2009854"/>
                </a:lnTo>
                <a:lnTo>
                  <a:pt x="662864" y="2000016"/>
                </a:lnTo>
                <a:lnTo>
                  <a:pt x="601066" y="1983936"/>
                </a:lnTo>
                <a:lnTo>
                  <a:pt x="541120" y="1961874"/>
                </a:lnTo>
                <a:lnTo>
                  <a:pt x="483230" y="1934087"/>
                </a:lnTo>
                <a:lnTo>
                  <a:pt x="427599" y="1900836"/>
                </a:lnTo>
                <a:lnTo>
                  <a:pt x="374430" y="1862380"/>
                </a:lnTo>
                <a:lnTo>
                  <a:pt x="323928" y="1818976"/>
                </a:lnTo>
                <a:lnTo>
                  <a:pt x="276296" y="1770885"/>
                </a:lnTo>
                <a:lnTo>
                  <a:pt x="231737" y="1718366"/>
                </a:lnTo>
                <a:lnTo>
                  <a:pt x="190456" y="1661677"/>
                </a:lnTo>
                <a:lnTo>
                  <a:pt x="152656" y="1601078"/>
                </a:lnTo>
                <a:lnTo>
                  <a:pt x="118540" y="1536827"/>
                </a:lnTo>
                <a:lnTo>
                  <a:pt x="88312" y="1469184"/>
                </a:lnTo>
                <a:lnTo>
                  <a:pt x="62176" y="1398408"/>
                </a:lnTo>
                <a:lnTo>
                  <a:pt x="40335" y="1324757"/>
                </a:lnTo>
                <a:lnTo>
                  <a:pt x="22994" y="1248492"/>
                </a:lnTo>
                <a:lnTo>
                  <a:pt x="10355" y="1169870"/>
                </a:lnTo>
                <a:lnTo>
                  <a:pt x="2622" y="1089152"/>
                </a:lnTo>
                <a:lnTo>
                  <a:pt x="0" y="1006595"/>
                </a:lnTo>
                <a:close/>
              </a:path>
            </a:pathLst>
          </a:custGeom>
          <a:ln w="76199">
            <a:solidFill>
              <a:srgbClr val="FAA757"/>
            </a:solidFill>
          </a:ln>
        </p:spPr>
        <p:txBody>
          <a:bodyPr wrap="square" lIns="0" tIns="0" rIns="0" bIns="0" rtlCol="0"/>
          <a:lstStyle/>
          <a:p>
            <a:endParaRPr/>
          </a:p>
        </p:txBody>
      </p:sp>
    </p:spTree>
    <p:extLst>
      <p:ext uri="{BB962C8B-B14F-4D97-AF65-F5344CB8AC3E}">
        <p14:creationId xmlns:p14="http://schemas.microsoft.com/office/powerpoint/2010/main" val="653636149"/>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Tree traversal </a:t>
            </a:r>
            <a:r>
              <a:rPr lang="en-US" sz="1800">
                <a:ea typeface="Cambria Math" panose="02040503050406030204" pitchFamily="18" charset="0"/>
                <a:cs typeface="Times New Roman" pitchFamily="18" charset="0"/>
              </a:rPr>
              <a:t>is recursive</a:t>
            </a:r>
          </a:p>
          <a:p>
            <a:pPr lvl="1">
              <a:lnSpc>
                <a:spcPct val="100000"/>
              </a:lnSpc>
              <a:spcBef>
                <a:spcPts val="0"/>
              </a:spcBef>
              <a:buFontTx/>
              <a:buChar char="-"/>
            </a:pPr>
            <a:r>
              <a:rPr lang="en-US" sz="1800" spc="-15">
                <a:latin typeface="Verdana (Body)"/>
                <a:cs typeface="Calibri"/>
              </a:rPr>
              <a:t>Recursion</a:t>
            </a:r>
            <a:r>
              <a:rPr lang="en-US" sz="1600" spc="-15">
                <a:latin typeface="Verdana (Body)"/>
                <a:cs typeface="Calibri"/>
              </a:rPr>
              <a:t>: </a:t>
            </a:r>
            <a:r>
              <a:rPr lang="en-US" altLang="zh-CN" sz="1600" spc="-10">
                <a:latin typeface="Verdana (Body)"/>
                <a:cs typeface="Calibri"/>
              </a:rPr>
              <a:t>is the process of </a:t>
            </a:r>
            <a:br>
              <a:rPr lang="en-US" altLang="zh-CN" sz="1600" spc="-10">
                <a:latin typeface="Verdana (Body)"/>
                <a:cs typeface="Calibri"/>
              </a:rPr>
            </a:br>
            <a:r>
              <a:rPr lang="en-US" altLang="zh-CN" sz="1600" spc="-10">
                <a:latin typeface="Verdana (Body)"/>
                <a:cs typeface="Calibri"/>
              </a:rPr>
              <a:t>repeating items in a </a:t>
            </a:r>
            <a:r>
              <a:rPr lang="en-US" altLang="zh-CN" sz="1600" spc="-10">
                <a:latin typeface="Verdana (Body)"/>
                <a:cs typeface="Calibri"/>
                <a:hlinkClick r:id="rId3" tooltip="Self-similarity"/>
              </a:rPr>
              <a:t>self-similar</a:t>
            </a:r>
            <a:r>
              <a:rPr lang="en-US" altLang="zh-CN" sz="1600" spc="-10">
                <a:latin typeface="Verdana (Body)"/>
                <a:cs typeface="Calibri"/>
              </a:rPr>
              <a:t> way; </a:t>
            </a:r>
            <a:br>
              <a:rPr lang="en-US" altLang="zh-CN" sz="1600" spc="-10">
                <a:latin typeface="Verdana (Body)"/>
                <a:cs typeface="Calibri"/>
              </a:rPr>
            </a:br>
            <a:r>
              <a:rPr lang="en-US" altLang="zh-CN" sz="1600" spc="-10">
                <a:latin typeface="Verdana (Body)"/>
                <a:cs typeface="Calibri"/>
              </a:rPr>
              <a:t>divide a problem into several similar </a:t>
            </a:r>
            <a:br>
              <a:rPr lang="en-US" altLang="zh-CN" sz="1600" spc="-10">
                <a:latin typeface="Verdana (Body)"/>
                <a:cs typeface="Calibri"/>
              </a:rPr>
            </a:br>
            <a:r>
              <a:rPr lang="en-US" altLang="zh-CN" sz="1600" spc="-10">
                <a:latin typeface="Verdana (Body)"/>
                <a:cs typeface="Calibri"/>
              </a:rPr>
              <a:t>sub-problems.</a:t>
            </a:r>
            <a:r>
              <a:rPr lang="en-US" sz="1600" spc="-10">
                <a:latin typeface="Verdana (Body)"/>
                <a:cs typeface="Calibri"/>
              </a:rPr>
              <a:t> </a:t>
            </a:r>
            <a:endParaRPr lang="en-US" sz="1600">
              <a:latin typeface="Verdana (Body)"/>
              <a:ea typeface="Cambria Math" panose="02040503050406030204" pitchFamily="18" charset="0"/>
              <a:cs typeface="Times New Roman" pitchFamily="18" charset="0"/>
            </a:endParaRPr>
          </a:p>
          <a:p>
            <a:pPr lvl="1">
              <a:lnSpc>
                <a:spcPct val="100000"/>
              </a:lnSpc>
              <a:spcBef>
                <a:spcPts val="1000"/>
              </a:spcBef>
              <a:buFont typeface=".AppleSystemUIFont" charset="-120"/>
              <a:buChar char="-"/>
            </a:pPr>
            <a:r>
              <a:rPr lang="en-US" sz="1600">
                <a:ea typeface="Cambria Math" panose="02040503050406030204" pitchFamily="18" charset="0"/>
                <a:cs typeface="Times New Roman" pitchFamily="18" charset="0"/>
              </a:rPr>
              <a:t>At </a:t>
            </a:r>
            <a:r>
              <a:rPr lang="en-US" sz="1600" dirty="0">
                <a:ea typeface="Cambria Math" panose="02040503050406030204" pitchFamily="18" charset="0"/>
                <a:cs typeface="Times New Roman" pitchFamily="18" charset="0"/>
              </a:rPr>
              <a:t>each node</a:t>
            </a:r>
          </a:p>
          <a:p>
            <a:pPr lvl="2">
              <a:lnSpc>
                <a:spcPct val="100000"/>
              </a:lnSpc>
              <a:buFont typeface="Arial" charset="0"/>
              <a:buChar char="•"/>
            </a:pPr>
            <a:r>
              <a:rPr lang="en-US" sz="1400">
                <a:ea typeface="Cambria Math" panose="02040503050406030204" pitchFamily="18" charset="0"/>
                <a:cs typeface="Times New Roman" pitchFamily="18" charset="0"/>
              </a:rPr>
              <a:t>Visit the node and both children</a:t>
            </a:r>
            <a:endParaRPr lang="en-US" sz="1400" dirty="0">
              <a:ea typeface="Cambria Math" panose="02040503050406030204" pitchFamily="18" charset="0"/>
              <a:cs typeface="Times New Roman" pitchFamily="18" charset="0"/>
            </a:endParaRPr>
          </a:p>
          <a:p>
            <a:pPr algn="just">
              <a:lnSpc>
                <a:spcPct val="150000"/>
              </a:lnSpc>
            </a:pPr>
            <a:r>
              <a:rPr lang="en-US" sz="1800" dirty="0">
                <a:ea typeface="Cambria Math" panose="02040503050406030204" pitchFamily="18" charset="0"/>
                <a:cs typeface="Times New Roman" pitchFamily="18" charset="0"/>
              </a:rPr>
              <a:t>Initial case + repeating case</a:t>
            </a:r>
          </a:p>
          <a:p>
            <a:pPr lvl="1">
              <a:lnSpc>
                <a:spcPct val="100000"/>
              </a:lnSpc>
              <a:buFont typeface=".AppleSystemUIFont" charset="-120"/>
              <a:buChar char="-"/>
            </a:pPr>
            <a:r>
              <a:rPr lang="en-US" sz="1600" dirty="0">
                <a:ea typeface="Cambria Math" panose="02040503050406030204" pitchFamily="18" charset="0"/>
                <a:cs typeface="Times New Roman" pitchFamily="18" charset="0"/>
              </a:rPr>
              <a:t>(Visit root) </a:t>
            </a:r>
            <a:r>
              <a:rPr lang="en-US" sz="1600">
                <a:ea typeface="Cambria Math" panose="02040503050406030204" pitchFamily="18" charset="0"/>
                <a:cs typeface="Times New Roman" pitchFamily="18" charset="0"/>
              </a:rPr>
              <a:t>+ (visit children)</a:t>
            </a:r>
            <a:endParaRPr lang="en-US" sz="1200" dirty="0">
              <a:ea typeface="Cambria Math" panose="02040503050406030204" pitchFamily="18" charset="0"/>
              <a:cs typeface="Times New Roman" pitchFamily="18" charset="0"/>
            </a:endParaRPr>
          </a:p>
          <a:p>
            <a:pPr>
              <a:lnSpc>
                <a:spcPct val="150000"/>
              </a:lnSpc>
            </a:pPr>
            <a:r>
              <a:rPr lang="en-US" sz="1800" dirty="0">
                <a:ea typeface="Cambria Math" panose="02040503050406030204" pitchFamily="18" charset="0"/>
                <a:cs typeface="Times New Roman" pitchFamily="18" charset="0"/>
              </a:rPr>
              <a:t>When combined, guarantees that</a:t>
            </a:r>
            <a:br>
              <a:rPr lang="en-US" sz="1800" dirty="0">
                <a:ea typeface="Cambria Math" panose="02040503050406030204" pitchFamily="18" charset="0"/>
                <a:cs typeface="Times New Roman" pitchFamily="18" charset="0"/>
              </a:rPr>
            </a:br>
            <a:r>
              <a:rPr lang="en-US" sz="1800" dirty="0">
                <a:ea typeface="Cambria Math" panose="02040503050406030204" pitchFamily="18" charset="0"/>
                <a:cs typeface="Times New Roman" pitchFamily="18" charset="0"/>
              </a:rPr>
              <a:t>all nodes will be visited once and </a:t>
            </a:r>
            <a:br>
              <a:rPr lang="en-US" sz="1800" dirty="0">
                <a:ea typeface="Cambria Math" panose="02040503050406030204" pitchFamily="18" charset="0"/>
                <a:cs typeface="Times New Roman" pitchFamily="18" charset="0"/>
              </a:rPr>
            </a:br>
            <a:r>
              <a:rPr lang="en-US" sz="1800" dirty="0">
                <a:ea typeface="Cambria Math" panose="02040503050406030204" pitchFamily="18" charset="0"/>
                <a:cs typeface="Times New Roman" pitchFamily="18" charset="0"/>
              </a:rPr>
              <a:t>only once</a:t>
            </a:r>
            <a:endParaRPr lang="en-US" sz="1400" dirty="0">
              <a:ea typeface="Cambria Math" panose="02040503050406030204" pitchFamily="18" charset="0"/>
              <a:cs typeface="Times New Roman" pitchFamily="18" charset="0"/>
            </a:endParaRPr>
          </a:p>
        </p:txBody>
      </p:sp>
      <p:grpSp>
        <p:nvGrpSpPr>
          <p:cNvPr id="32" name="组合 54"/>
          <p:cNvGrpSpPr/>
          <p:nvPr/>
        </p:nvGrpSpPr>
        <p:grpSpPr>
          <a:xfrm>
            <a:off x="5770203" y="1890583"/>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884938" y="1543970"/>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2" name="Group 1"/>
          <p:cNvGrpSpPr/>
          <p:nvPr/>
        </p:nvGrpSpPr>
        <p:grpSpPr>
          <a:xfrm>
            <a:off x="5689896" y="1940428"/>
            <a:ext cx="2695402" cy="2054919"/>
            <a:chOff x="5297893" y="2051641"/>
            <a:chExt cx="2695402" cy="2054919"/>
          </a:xfrm>
        </p:grpSpPr>
        <p:sp>
          <p:nvSpPr>
            <p:cNvPr id="79" name="下箭头 83"/>
            <p:cNvSpPr/>
            <p:nvPr/>
          </p:nvSpPr>
          <p:spPr>
            <a:xfrm>
              <a:off x="5712752" y="2051641"/>
              <a:ext cx="246920" cy="25332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7133972" y="2051641"/>
              <a:ext cx="246920" cy="25332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5297893" y="2284446"/>
              <a:ext cx="1393280" cy="1810539"/>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6690427" y="2307250"/>
              <a:ext cx="1302868" cy="1799310"/>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63371145"/>
      </p:ext>
    </p:extLst>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a:t>
            </a:r>
            <a:r>
              <a:rPr lang="en-US" altLang="en-US">
                <a:cs typeface="Arial" panose="020B0604020202020204" pitchFamily="34" charset="0"/>
              </a:rPr>
              <a:t>Traversal process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lvl="0" indent="0">
              <a:lnSpc>
                <a:spcPct val="150000"/>
              </a:lnSpc>
              <a:spcBef>
                <a:spcPts val="0"/>
              </a:spcBef>
              <a:buNone/>
            </a:pPr>
            <a:r>
              <a:rPr lang="en-US" sz="1400">
                <a:solidFill>
                  <a:prstClr val="black"/>
                </a:solidFill>
                <a:latin typeface="Courier New"/>
                <a:cs typeface="Courier New"/>
              </a:rPr>
              <a:t>TreeTraversal(Node N):</a:t>
            </a:r>
          </a:p>
          <a:p>
            <a:pPr marL="0" lvl="0" indent="0">
              <a:lnSpc>
                <a:spcPct val="150000"/>
              </a:lnSpc>
              <a:spcBef>
                <a:spcPts val="0"/>
              </a:spcBef>
              <a:buNone/>
            </a:pPr>
            <a:r>
              <a:rPr lang="en-US" sz="1400">
                <a:solidFill>
                  <a:prstClr val="black"/>
                </a:solidFill>
                <a:latin typeface="Courier New"/>
                <a:cs typeface="Courier New"/>
              </a:rPr>
              <a:t>    Visit N;</a:t>
            </a:r>
          </a:p>
          <a:p>
            <a:pPr marL="0" lvl="0" indent="0">
              <a:lnSpc>
                <a:spcPct val="150000"/>
              </a:lnSpc>
              <a:spcBef>
                <a:spcPts val="0"/>
              </a:spcBef>
              <a:buNone/>
            </a:pPr>
            <a:r>
              <a:rPr lang="en-US" sz="1400">
                <a:solidFill>
                  <a:prstClr val="black"/>
                </a:solidFill>
                <a:latin typeface="Courier New"/>
                <a:cs typeface="Courier New"/>
              </a:rPr>
              <a:t>    If (N has left child)</a:t>
            </a:r>
          </a:p>
          <a:p>
            <a:pPr marL="0" indent="0">
              <a:lnSpc>
                <a:spcPct val="150000"/>
              </a:lnSpc>
              <a:spcBef>
                <a:spcPts val="0"/>
              </a:spcBef>
              <a:buNone/>
            </a:pPr>
            <a:r>
              <a:rPr lang="en-US" sz="1400">
                <a:solidFill>
                  <a:prstClr val="black"/>
                </a:solidFill>
                <a:latin typeface="Courier New"/>
                <a:cs typeface="Courier New"/>
              </a:rPr>
              <a:t>        TreeTraversal(LeftChild);</a:t>
            </a:r>
          </a:p>
          <a:p>
            <a:pPr marL="0" lvl="0" indent="0">
              <a:lnSpc>
                <a:spcPct val="150000"/>
              </a:lnSpc>
              <a:spcBef>
                <a:spcPts val="0"/>
              </a:spcBef>
              <a:buNone/>
            </a:pPr>
            <a:r>
              <a:rPr lang="en-US" sz="1400">
                <a:solidFill>
                  <a:prstClr val="black"/>
                </a:solidFill>
                <a:latin typeface="Courier New"/>
                <a:cs typeface="Courier New"/>
              </a:rPr>
              <a:t>    If (N has right child)</a:t>
            </a:r>
          </a:p>
          <a:p>
            <a:pPr marL="0" lvl="0" indent="0">
              <a:lnSpc>
                <a:spcPct val="150000"/>
              </a:lnSpc>
              <a:spcBef>
                <a:spcPts val="0"/>
              </a:spcBef>
              <a:buNone/>
            </a:pPr>
            <a:r>
              <a:rPr lang="en-US" sz="1400">
                <a:solidFill>
                  <a:prstClr val="black"/>
                </a:solidFill>
                <a:latin typeface="Courier New"/>
                <a:cs typeface="Courier New"/>
              </a:rPr>
              <a:t>        TreeTraversal(RightChild);</a:t>
            </a: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Return; </a:t>
            </a:r>
            <a:r>
              <a:rPr lang="en-US" sz="1400">
                <a:solidFill>
                  <a:srgbClr val="9BBC59"/>
                </a:solidFill>
                <a:latin typeface="Courier New"/>
                <a:cs typeface="Courier New"/>
              </a:rPr>
              <a:t>// return to parent</a:t>
            </a: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grpSp>
        <p:nvGrpSpPr>
          <p:cNvPr id="32" name="组合 54"/>
          <p:cNvGrpSpPr/>
          <p:nvPr/>
        </p:nvGrpSpPr>
        <p:grpSpPr>
          <a:xfrm>
            <a:off x="5328772" y="1890583"/>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443507" y="1543970"/>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78" name="组合 82"/>
          <p:cNvGrpSpPr/>
          <p:nvPr/>
        </p:nvGrpSpPr>
        <p:grpSpPr>
          <a:xfrm>
            <a:off x="5297893" y="2051641"/>
            <a:ext cx="2695402" cy="2054919"/>
            <a:chOff x="6003235" y="1920502"/>
            <a:chExt cx="3078124" cy="2346698"/>
          </a:xfrm>
        </p:grpSpPr>
        <p:sp>
          <p:nvSpPr>
            <p:cNvPr id="79" name="下箭头 83"/>
            <p:cNvSpPr/>
            <p:nvPr/>
          </p:nvSpPr>
          <p:spPr>
            <a:xfrm>
              <a:off x="647700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810002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6003235" y="2186363"/>
              <a:ext cx="1591113" cy="2067618"/>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7593496" y="2212405"/>
              <a:ext cx="1487863" cy="2054795"/>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9952860"/>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2" y="1278551"/>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b="1"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344415291"/>
      </p:ext>
    </p:extLst>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Traversal Template #1</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800" u="sng">
                <a:ea typeface="Cambria Math" panose="02040503050406030204" pitchFamily="18" charset="0"/>
                <a:cs typeface="Times New Roman" pitchFamily="18" charset="0"/>
              </a:rPr>
              <a:t>Pseudocode</a:t>
            </a:r>
            <a:endParaRPr lang="en-US" sz="1800">
              <a:ea typeface="Cambria Math" panose="02040503050406030204" pitchFamily="18" charset="0"/>
              <a:cs typeface="Times New Roman" pitchFamily="18" charset="0"/>
            </a:endParaRPr>
          </a:p>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lvl="0" indent="0">
              <a:lnSpc>
                <a:spcPct val="150000"/>
              </a:lnSpc>
              <a:spcBef>
                <a:spcPts val="0"/>
              </a:spcBef>
              <a:buNone/>
            </a:pPr>
            <a:r>
              <a:rPr lang="en-US" sz="1400">
                <a:solidFill>
                  <a:prstClr val="black"/>
                </a:solidFill>
                <a:latin typeface="Courier New"/>
                <a:cs typeface="Courier New"/>
              </a:rPr>
              <a:t>TreeTraversal(Node N):</a:t>
            </a:r>
          </a:p>
          <a:p>
            <a:pPr marL="0" lvl="0" indent="0">
              <a:lnSpc>
                <a:spcPct val="150000"/>
              </a:lnSpc>
              <a:spcBef>
                <a:spcPts val="0"/>
              </a:spcBef>
              <a:buNone/>
            </a:pPr>
            <a:r>
              <a:rPr lang="en-US" sz="1400">
                <a:solidFill>
                  <a:prstClr val="black"/>
                </a:solidFill>
                <a:latin typeface="Courier New"/>
                <a:cs typeface="Courier New"/>
              </a:rPr>
              <a:t>    Visit N;</a:t>
            </a:r>
          </a:p>
          <a:p>
            <a:pPr marL="0" lvl="0" indent="0">
              <a:lnSpc>
                <a:spcPct val="150000"/>
              </a:lnSpc>
              <a:spcBef>
                <a:spcPts val="0"/>
              </a:spcBef>
              <a:buNone/>
            </a:pPr>
            <a:r>
              <a:rPr lang="en-US" sz="1400">
                <a:solidFill>
                  <a:prstClr val="black"/>
                </a:solidFill>
                <a:latin typeface="Courier New"/>
                <a:cs typeface="Courier New"/>
              </a:rPr>
              <a:t>    If (N has left child)</a:t>
            </a:r>
          </a:p>
          <a:p>
            <a:pPr marL="0" indent="0">
              <a:lnSpc>
                <a:spcPct val="150000"/>
              </a:lnSpc>
              <a:spcBef>
                <a:spcPts val="0"/>
              </a:spcBef>
              <a:buNone/>
            </a:pPr>
            <a:r>
              <a:rPr lang="en-US" sz="1400">
                <a:solidFill>
                  <a:prstClr val="black"/>
                </a:solidFill>
                <a:latin typeface="Courier New"/>
                <a:cs typeface="Courier New"/>
              </a:rPr>
              <a:t>        TreeTraversal(LeftChild);</a:t>
            </a:r>
          </a:p>
          <a:p>
            <a:pPr marL="0" lvl="0" indent="0">
              <a:lnSpc>
                <a:spcPct val="150000"/>
              </a:lnSpc>
              <a:spcBef>
                <a:spcPts val="0"/>
              </a:spcBef>
              <a:buNone/>
            </a:pPr>
            <a:r>
              <a:rPr lang="en-US" sz="1400">
                <a:solidFill>
                  <a:prstClr val="black"/>
                </a:solidFill>
                <a:latin typeface="Courier New"/>
                <a:cs typeface="Courier New"/>
              </a:rPr>
              <a:t>    If (N has right child)</a:t>
            </a:r>
          </a:p>
          <a:p>
            <a:pPr marL="0" lvl="0" indent="0">
              <a:lnSpc>
                <a:spcPct val="150000"/>
              </a:lnSpc>
              <a:spcBef>
                <a:spcPts val="0"/>
              </a:spcBef>
              <a:buNone/>
            </a:pPr>
            <a:r>
              <a:rPr lang="en-US" sz="1400">
                <a:solidFill>
                  <a:prstClr val="black"/>
                </a:solidFill>
                <a:latin typeface="Courier New"/>
                <a:cs typeface="Courier New"/>
              </a:rPr>
              <a:t>        TreeTraversal(RightChild);</a:t>
            </a: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Return; </a:t>
            </a:r>
            <a:r>
              <a:rPr lang="en-US" sz="1400">
                <a:solidFill>
                  <a:srgbClr val="9BBC59"/>
                </a:solidFill>
                <a:latin typeface="Courier New"/>
                <a:cs typeface="Courier New"/>
              </a:rPr>
              <a:t>// return to parent</a:t>
            </a: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r>
              <a:rPr lang="en-US" sz="1400" b="1">
                <a:latin typeface="Verdana (Body)"/>
                <a:cs typeface="Courier New"/>
              </a:rPr>
              <a:t>        </a:t>
            </a:r>
            <a:r>
              <a:rPr lang="en-US" sz="1400">
                <a:latin typeface="Verdana (Body)"/>
                <a:cs typeface="Courier New"/>
              </a:rPr>
              <a:t>In main(), call TreeTraversal(root)</a:t>
            </a: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sp>
        <p:nvSpPr>
          <p:cNvPr id="38" name="object 49"/>
          <p:cNvSpPr/>
          <p:nvPr/>
        </p:nvSpPr>
        <p:spPr>
          <a:xfrm>
            <a:off x="6255709" y="182858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endParaRPr>
          </a:p>
        </p:txBody>
      </p:sp>
      <p:sp>
        <p:nvSpPr>
          <p:cNvPr id="42" name="object 6"/>
          <p:cNvSpPr/>
          <p:nvPr/>
        </p:nvSpPr>
        <p:spPr>
          <a:xfrm>
            <a:off x="6455098" y="1908323"/>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57" name="object 7"/>
          <p:cNvSpPr/>
          <p:nvPr/>
        </p:nvSpPr>
        <p:spPr>
          <a:xfrm>
            <a:off x="6455098" y="1908323"/>
            <a:ext cx="398780" cy="297180"/>
          </a:xfrm>
          <a:prstGeom prst="ellipse">
            <a:avLst/>
          </a:prstGeom>
          <a:ln w="25399">
            <a:solidFill>
              <a:srgbClr val="839950"/>
            </a:solidFill>
          </a:ln>
        </p:spPr>
        <p:txBody>
          <a:bodyPr wrap="square" lIns="0" tIns="0" rIns="0" bIns="0" rtlCol="0"/>
          <a:lstStyle/>
          <a:p>
            <a:endParaRPr>
              <a:solidFill>
                <a:prstClr val="black"/>
              </a:solidFill>
            </a:endParaRPr>
          </a:p>
        </p:txBody>
      </p:sp>
      <p:sp>
        <p:nvSpPr>
          <p:cNvPr id="58" name="object 8"/>
          <p:cNvSpPr/>
          <p:nvPr/>
        </p:nvSpPr>
        <p:spPr>
          <a:xfrm>
            <a:off x="5657686"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59" name="object 9"/>
          <p:cNvSpPr/>
          <p:nvPr/>
        </p:nvSpPr>
        <p:spPr>
          <a:xfrm>
            <a:off x="5657686"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0" name="object 10"/>
          <p:cNvSpPr/>
          <p:nvPr/>
        </p:nvSpPr>
        <p:spPr>
          <a:xfrm>
            <a:off x="5258982"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1" name="object 11"/>
          <p:cNvSpPr/>
          <p:nvPr/>
        </p:nvSpPr>
        <p:spPr>
          <a:xfrm>
            <a:off x="5258982"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2" name="object 12"/>
          <p:cNvSpPr/>
          <p:nvPr/>
        </p:nvSpPr>
        <p:spPr>
          <a:xfrm>
            <a:off x="6056393"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3" name="object 13"/>
          <p:cNvSpPr/>
          <p:nvPr/>
        </p:nvSpPr>
        <p:spPr>
          <a:xfrm>
            <a:off x="6056393"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4" name="object 14"/>
          <p:cNvSpPr/>
          <p:nvPr/>
        </p:nvSpPr>
        <p:spPr>
          <a:xfrm>
            <a:off x="7252508"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5" name="object 15"/>
          <p:cNvSpPr/>
          <p:nvPr/>
        </p:nvSpPr>
        <p:spPr>
          <a:xfrm>
            <a:off x="7252508"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6" name="object 16"/>
          <p:cNvSpPr/>
          <p:nvPr/>
        </p:nvSpPr>
        <p:spPr>
          <a:xfrm>
            <a:off x="6853804"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7" name="object 17"/>
          <p:cNvSpPr/>
          <p:nvPr/>
        </p:nvSpPr>
        <p:spPr>
          <a:xfrm>
            <a:off x="685380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68" name="object 18"/>
          <p:cNvSpPr/>
          <p:nvPr/>
        </p:nvSpPr>
        <p:spPr>
          <a:xfrm>
            <a:off x="7651215"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69" name="object 19"/>
          <p:cNvSpPr/>
          <p:nvPr/>
        </p:nvSpPr>
        <p:spPr>
          <a:xfrm>
            <a:off x="765121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70" name="object 38"/>
          <p:cNvSpPr/>
          <p:nvPr/>
        </p:nvSpPr>
        <p:spPr>
          <a:xfrm>
            <a:off x="6255746"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71" name="object 39"/>
          <p:cNvSpPr/>
          <p:nvPr/>
        </p:nvSpPr>
        <p:spPr>
          <a:xfrm>
            <a:off x="6255746" y="377849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83" name="object 40"/>
          <p:cNvSpPr/>
          <p:nvPr/>
        </p:nvSpPr>
        <p:spPr>
          <a:xfrm>
            <a:off x="7451861"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84" name="object 41"/>
          <p:cNvSpPr/>
          <p:nvPr/>
        </p:nvSpPr>
        <p:spPr>
          <a:xfrm>
            <a:off x="7435961" y="3823426"/>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cxnSp>
        <p:nvCxnSpPr>
          <p:cNvPr id="85" name="直接箭头连接符 154"/>
          <p:cNvCxnSpPr>
            <a:stCxn id="57" idx="5"/>
            <a:endCxn id="65" idx="1"/>
          </p:cNvCxnSpPr>
          <p:nvPr/>
        </p:nvCxnSpPr>
        <p:spPr>
          <a:xfrm>
            <a:off x="6795478" y="2161982"/>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155"/>
          <p:cNvCxnSpPr>
            <a:stCxn id="57" idx="3"/>
            <a:endCxn id="58" idx="7"/>
          </p:cNvCxnSpPr>
          <p:nvPr/>
        </p:nvCxnSpPr>
        <p:spPr>
          <a:xfrm flipH="1">
            <a:off x="5998066" y="2161982"/>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156"/>
          <p:cNvCxnSpPr>
            <a:stCxn id="58" idx="3"/>
            <a:endCxn id="61" idx="0"/>
          </p:cNvCxnSpPr>
          <p:nvPr/>
        </p:nvCxnSpPr>
        <p:spPr>
          <a:xfrm flipH="1">
            <a:off x="5458372" y="2712530"/>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157"/>
          <p:cNvCxnSpPr>
            <a:stCxn id="65" idx="3"/>
            <a:endCxn id="66" idx="0"/>
          </p:cNvCxnSpPr>
          <p:nvPr/>
        </p:nvCxnSpPr>
        <p:spPr>
          <a:xfrm flipH="1">
            <a:off x="7053194" y="2712529"/>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158"/>
          <p:cNvCxnSpPr>
            <a:stCxn id="59" idx="5"/>
            <a:endCxn id="62" idx="0"/>
          </p:cNvCxnSpPr>
          <p:nvPr/>
        </p:nvCxnSpPr>
        <p:spPr>
          <a:xfrm>
            <a:off x="5998066" y="2712529"/>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159"/>
          <p:cNvCxnSpPr>
            <a:stCxn id="65" idx="5"/>
            <a:endCxn id="68" idx="0"/>
          </p:cNvCxnSpPr>
          <p:nvPr/>
        </p:nvCxnSpPr>
        <p:spPr>
          <a:xfrm>
            <a:off x="7592888" y="2712529"/>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160"/>
          <p:cNvCxnSpPr>
            <a:stCxn id="63" idx="4"/>
            <a:endCxn id="70" idx="0"/>
          </p:cNvCxnSpPr>
          <p:nvPr/>
        </p:nvCxnSpPr>
        <p:spPr>
          <a:xfrm>
            <a:off x="6255783" y="3393342"/>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161"/>
          <p:cNvCxnSpPr>
            <a:stCxn id="69" idx="4"/>
            <a:endCxn id="84" idx="0"/>
          </p:cNvCxnSpPr>
          <p:nvPr/>
        </p:nvCxnSpPr>
        <p:spPr>
          <a:xfrm flipH="1">
            <a:off x="7635351" y="3398161"/>
            <a:ext cx="215253" cy="4252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585739"/>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a:t>
            </a:r>
            <a:r>
              <a:rPr lang="en-US" altLang="en-US">
                <a:cs typeface="Arial" panose="020B0604020202020204" pitchFamily="34" charset="0"/>
              </a:rPr>
              <a:t>Traversal TEMPLATE #2</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a:ea typeface="Cambria Math" panose="02040503050406030204" pitchFamily="18" charset="0"/>
                <a:cs typeface="Times New Roman" pitchFamily="18" charset="0"/>
              </a:rPr>
              <a:t>Current function:</a:t>
            </a:r>
            <a:endParaRPr lang="en-US" sz="1800" dirty="0">
              <a:ea typeface="Cambria Math" panose="02040503050406030204" pitchFamily="18" charset="0"/>
              <a:cs typeface="Times New Roman" pitchFamily="18" charset="0"/>
            </a:endParaRPr>
          </a:p>
          <a:p>
            <a:pPr lvl="1">
              <a:lnSpc>
                <a:spcPct val="150000"/>
              </a:lnSpc>
              <a:buFont typeface=".AppleSystemUIFont" charset="-120"/>
              <a:buChar char="-"/>
            </a:pPr>
            <a:r>
              <a:rPr lang="en-US" sz="1600" dirty="0">
                <a:ea typeface="Cambria Math" panose="02040503050406030204" pitchFamily="18" charset="0"/>
                <a:cs typeface="Times New Roman" pitchFamily="18" charset="0"/>
              </a:rPr>
              <a:t>Need to check for </a:t>
            </a:r>
            <a:r>
              <a:rPr lang="en-US" sz="1600">
                <a:ea typeface="Cambria Math" panose="02040503050406030204" pitchFamily="18" charset="0"/>
                <a:cs typeface="Times New Roman" pitchFamily="18" charset="0"/>
              </a:rPr>
              <a:t>existence of</a:t>
            </a:r>
            <a:br>
              <a:rPr lang="en-US" sz="1600">
                <a:ea typeface="Cambria Math" panose="02040503050406030204" pitchFamily="18" charset="0"/>
                <a:cs typeface="Times New Roman" pitchFamily="18" charset="0"/>
              </a:rPr>
            </a:br>
            <a:r>
              <a:rPr lang="en-US" sz="1600">
                <a:ea typeface="Cambria Math" panose="02040503050406030204" pitchFamily="18" charset="0"/>
                <a:cs typeface="Times New Roman" pitchFamily="18" charset="0"/>
              </a:rPr>
              <a:t>left </a:t>
            </a:r>
            <a:r>
              <a:rPr lang="en-US" sz="1600" dirty="0">
                <a:ea typeface="Cambria Math" panose="02040503050406030204" pitchFamily="18" charset="0"/>
                <a:cs typeface="Times New Roman" pitchFamily="18" charset="0"/>
              </a:rPr>
              <a:t>and right children before</a:t>
            </a:r>
            <a:br>
              <a:rPr lang="en-US" sz="1600" dirty="0">
                <a:ea typeface="Cambria Math" panose="02040503050406030204" pitchFamily="18" charset="0"/>
                <a:cs typeface="Times New Roman" pitchFamily="18" charset="0"/>
              </a:rPr>
            </a:br>
            <a:r>
              <a:rPr lang="en-US" sz="1600" dirty="0">
                <a:ea typeface="Cambria Math" panose="02040503050406030204" pitchFamily="18" charset="0"/>
                <a:cs typeface="Times New Roman" pitchFamily="18" charset="0"/>
              </a:rPr>
              <a:t>following them</a:t>
            </a:r>
          </a:p>
          <a:p>
            <a:pPr lvl="1">
              <a:lnSpc>
                <a:spcPct val="150000"/>
              </a:lnSpc>
              <a:buFont typeface=".AppleSystemUIFont" charset="-120"/>
              <a:buChar char="-"/>
            </a:pPr>
            <a:endParaRPr lang="en-US" sz="1400" dirty="0">
              <a:ea typeface="Cambria Math" panose="02040503050406030204" pitchFamily="18" charset="0"/>
              <a:cs typeface="Times New Roman" pitchFamily="18" charset="0"/>
            </a:endParaRPr>
          </a:p>
          <a:p>
            <a:pPr algn="just">
              <a:lnSpc>
                <a:spcPct val="150000"/>
              </a:lnSpc>
              <a:spcBef>
                <a:spcPts val="0"/>
              </a:spcBef>
            </a:pPr>
            <a:r>
              <a:rPr lang="en-US" sz="1800" dirty="0">
                <a:ea typeface="Cambria Math" panose="02040503050406030204" pitchFamily="18" charset="0"/>
                <a:cs typeface="Times New Roman" pitchFamily="18" charset="0"/>
              </a:rPr>
              <a:t>New version:</a:t>
            </a:r>
          </a:p>
          <a:p>
            <a:pPr lvl="1">
              <a:lnSpc>
                <a:spcPct val="150000"/>
              </a:lnSpc>
              <a:buFont typeface=".AppleSystemUIFont" charset="-120"/>
              <a:buChar char="-"/>
            </a:pPr>
            <a:r>
              <a:rPr lang="en-US" sz="1600" dirty="0">
                <a:ea typeface="Cambria Math" panose="02040503050406030204" pitchFamily="18" charset="0"/>
                <a:cs typeface="Times New Roman" pitchFamily="18" charset="0"/>
              </a:rPr>
              <a:t>Always follow links to children</a:t>
            </a:r>
          </a:p>
          <a:p>
            <a:pPr lvl="1">
              <a:lnSpc>
                <a:spcPct val="150000"/>
              </a:lnSpc>
              <a:buFont typeface=".AppleSystemUIFont" charset="-120"/>
              <a:buChar char="-"/>
            </a:pPr>
            <a:r>
              <a:rPr lang="en-US" sz="1600" dirty="0">
                <a:ea typeface="Cambria Math" panose="02040503050406030204" pitchFamily="18" charset="0"/>
                <a:cs typeface="Times New Roman" pitchFamily="18" charset="0"/>
              </a:rPr>
              <a:t>Then check if the link is NULL</a:t>
            </a:r>
          </a:p>
          <a:p>
            <a:pPr lvl="1">
              <a:lnSpc>
                <a:spcPct val="150000"/>
              </a:lnSpc>
              <a:buFont typeface=".AppleSystemUIFont" charset="-120"/>
              <a:buChar char="-"/>
            </a:pPr>
            <a:r>
              <a:rPr lang="en-US" sz="1600" dirty="0">
                <a:ea typeface="Cambria Math" panose="02040503050406030204" pitchFamily="18" charset="0"/>
                <a:cs typeface="Times New Roman" pitchFamily="18" charset="0"/>
              </a:rPr>
              <a:t>In other words, not actually pointing at</a:t>
            </a:r>
            <a:br>
              <a:rPr lang="en-US" sz="1600" dirty="0">
                <a:ea typeface="Cambria Math" panose="02040503050406030204" pitchFamily="18" charset="0"/>
                <a:cs typeface="Times New Roman" pitchFamily="18" charset="0"/>
              </a:rPr>
            </a:br>
            <a:r>
              <a:rPr lang="en-US" sz="1600" dirty="0">
                <a:ea typeface="Cambria Math" panose="02040503050406030204" pitchFamily="18" charset="0"/>
                <a:cs typeface="Times New Roman" pitchFamily="18" charset="0"/>
              </a:rPr>
              <a:t>a </a:t>
            </a:r>
            <a:r>
              <a:rPr lang="en-US" sz="1600" dirty="0" err="1">
                <a:ea typeface="Cambria Math" panose="02040503050406030204" pitchFamily="18" charset="0"/>
                <a:cs typeface="Times New Roman" pitchFamily="18" charset="0"/>
              </a:rPr>
              <a:t>BTNode</a:t>
            </a:r>
            <a:endParaRPr lang="en-US" sz="1600" dirty="0">
              <a:ea typeface="Cambria Math" panose="02040503050406030204" pitchFamily="18" charset="0"/>
              <a:cs typeface="Times New Roman" pitchFamily="18" charset="0"/>
            </a:endParaRPr>
          </a:p>
        </p:txBody>
      </p:sp>
      <p:grpSp>
        <p:nvGrpSpPr>
          <p:cNvPr id="32" name="组合 54"/>
          <p:cNvGrpSpPr/>
          <p:nvPr/>
        </p:nvGrpSpPr>
        <p:grpSpPr>
          <a:xfrm>
            <a:off x="5328772" y="1890583"/>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443507" y="1543970"/>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78" name="组合 82"/>
          <p:cNvGrpSpPr/>
          <p:nvPr/>
        </p:nvGrpSpPr>
        <p:grpSpPr>
          <a:xfrm>
            <a:off x="5297893" y="2051641"/>
            <a:ext cx="2695402" cy="2054919"/>
            <a:chOff x="6003235" y="1920502"/>
            <a:chExt cx="3078124" cy="2346698"/>
          </a:xfrm>
        </p:grpSpPr>
        <p:sp>
          <p:nvSpPr>
            <p:cNvPr id="79" name="下箭头 83"/>
            <p:cNvSpPr/>
            <p:nvPr/>
          </p:nvSpPr>
          <p:spPr>
            <a:xfrm>
              <a:off x="647700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810002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6003235" y="2186363"/>
              <a:ext cx="1591113" cy="2067618"/>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7593496" y="2212405"/>
              <a:ext cx="1487863" cy="2054795"/>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9147154"/>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Tree </a:t>
            </a:r>
            <a:r>
              <a:rPr lang="en-US" altLang="en-US">
                <a:cs typeface="Arial" panose="020B0604020202020204" pitchFamily="34" charset="0"/>
              </a:rPr>
              <a:t>Traversal Template #2</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800" u="sng">
                <a:ea typeface="Cambria Math" panose="02040503050406030204" pitchFamily="18" charset="0"/>
                <a:cs typeface="Times New Roman" pitchFamily="18" charset="0"/>
              </a:rPr>
              <a:t>Pseudocode</a:t>
            </a:r>
            <a:endParaRPr lang="en-US" sz="1800">
              <a:ea typeface="Cambria Math" panose="02040503050406030204" pitchFamily="18" charset="0"/>
              <a:cs typeface="Times New Roman" pitchFamily="18" charset="0"/>
            </a:endParaRPr>
          </a:p>
          <a:p>
            <a:pPr marL="0" indent="0" algn="just">
              <a:lnSpc>
                <a:spcPct val="150000"/>
              </a:lnSpc>
              <a:spcBef>
                <a:spcPts val="0"/>
              </a:spcBef>
              <a:buNone/>
            </a:pPr>
            <a:endParaRPr lang="en-US" sz="1800">
              <a:ea typeface="Cambria Math" panose="02040503050406030204" pitchFamily="18" charset="0"/>
              <a:cs typeface="Times New Roman" pitchFamily="18" charset="0"/>
            </a:endParaRPr>
          </a:p>
          <a:p>
            <a:pPr marL="0" lvl="0" indent="0">
              <a:lnSpc>
                <a:spcPct val="150000"/>
              </a:lnSpc>
              <a:spcBef>
                <a:spcPts val="0"/>
              </a:spcBef>
              <a:buNone/>
            </a:pPr>
            <a:r>
              <a:rPr lang="en-US" sz="1400">
                <a:solidFill>
                  <a:prstClr val="black"/>
                </a:solidFill>
                <a:latin typeface="Courier New"/>
                <a:cs typeface="Courier New"/>
              </a:rPr>
              <a:t>TreeTraversal2(Node N):</a:t>
            </a:r>
          </a:p>
          <a:p>
            <a:pPr marL="0" lvl="0" indent="0">
              <a:lnSpc>
                <a:spcPct val="150000"/>
              </a:lnSpc>
              <a:spcBef>
                <a:spcPts val="0"/>
              </a:spcBef>
              <a:buNone/>
            </a:pP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If N==NULL return;</a:t>
            </a:r>
          </a:p>
          <a:p>
            <a:pPr marL="0" indent="0">
              <a:lnSpc>
                <a:spcPct val="150000"/>
              </a:lnSpc>
              <a:spcBef>
                <a:spcPts val="0"/>
              </a:spcBef>
              <a:buNone/>
            </a:pPr>
            <a:r>
              <a:rPr lang="en-US" sz="1400">
                <a:solidFill>
                  <a:prstClr val="black"/>
                </a:solidFill>
                <a:latin typeface="Courier New"/>
                <a:cs typeface="Courier New"/>
              </a:rPr>
              <a:t>    Visit N;</a:t>
            </a:r>
          </a:p>
          <a:p>
            <a:pPr marL="0" indent="0">
              <a:lnSpc>
                <a:spcPct val="150000"/>
              </a:lnSpc>
              <a:spcBef>
                <a:spcPts val="0"/>
              </a:spcBef>
              <a:buNone/>
            </a:pPr>
            <a:r>
              <a:rPr lang="en-US" sz="1400">
                <a:solidFill>
                  <a:prstClr val="black"/>
                </a:solidFill>
                <a:latin typeface="Courier New"/>
                <a:cs typeface="Courier New"/>
              </a:rPr>
              <a:t>    TreeTraversal2(LeftChild);</a:t>
            </a:r>
          </a:p>
          <a:p>
            <a:pPr marL="0" lvl="0" indent="0">
              <a:lnSpc>
                <a:spcPct val="150000"/>
              </a:lnSpc>
              <a:spcBef>
                <a:spcPts val="0"/>
              </a:spcBef>
              <a:buNone/>
            </a:pPr>
            <a:r>
              <a:rPr lang="en-US" sz="1400">
                <a:solidFill>
                  <a:prstClr val="black"/>
                </a:solidFill>
                <a:latin typeface="Courier New"/>
                <a:cs typeface="Courier New"/>
              </a:rPr>
              <a:t>    TreeTraversal2(RightChild);</a:t>
            </a:r>
            <a:endParaRPr lang="en-US" sz="500">
              <a:solidFill>
                <a:prstClr val="black"/>
              </a:solidFill>
              <a:latin typeface="Courier New"/>
              <a:cs typeface="Courier New"/>
            </a:endParaRPr>
          </a:p>
          <a:p>
            <a:pPr marL="0" lvl="0" indent="0">
              <a:lnSpc>
                <a:spcPct val="150000"/>
              </a:lnSpc>
              <a:spcBef>
                <a:spcPts val="0"/>
              </a:spcBef>
              <a:buNone/>
            </a:pPr>
            <a:r>
              <a:rPr lang="en-US" sz="1400">
                <a:solidFill>
                  <a:prstClr val="black"/>
                </a:solidFill>
                <a:latin typeface="Courier New"/>
                <a:cs typeface="Courier New"/>
              </a:rPr>
              <a:t>    Return; </a:t>
            </a:r>
            <a:r>
              <a:rPr lang="en-US" sz="1400">
                <a:solidFill>
                  <a:srgbClr val="9BBC59"/>
                </a:solidFill>
                <a:latin typeface="Courier New"/>
                <a:cs typeface="Courier New"/>
              </a:rPr>
              <a:t>// return to parent</a:t>
            </a: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endParaRPr lang="en-US" sz="1400">
              <a:solidFill>
                <a:srgbClr val="9BBC59"/>
              </a:solidFill>
              <a:latin typeface="Courier New"/>
              <a:cs typeface="Courier New"/>
            </a:endParaRPr>
          </a:p>
          <a:p>
            <a:pPr marL="0" lvl="0" indent="0">
              <a:lnSpc>
                <a:spcPct val="150000"/>
              </a:lnSpc>
              <a:spcBef>
                <a:spcPts val="0"/>
              </a:spcBef>
              <a:buNone/>
            </a:pPr>
            <a:r>
              <a:rPr lang="en-US" sz="1400" b="1">
                <a:latin typeface="Verdana (Body)"/>
                <a:cs typeface="Courier New"/>
              </a:rPr>
              <a:t>        </a:t>
            </a:r>
            <a:r>
              <a:rPr lang="en-US" sz="1400">
                <a:latin typeface="Verdana (Body)"/>
                <a:cs typeface="Courier New"/>
              </a:rPr>
              <a:t>In main(), call TreeTraversal2(root)</a:t>
            </a: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sp>
        <p:nvSpPr>
          <p:cNvPr id="168" name="object 49"/>
          <p:cNvSpPr/>
          <p:nvPr/>
        </p:nvSpPr>
        <p:spPr>
          <a:xfrm>
            <a:off x="6146202" y="1729014"/>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latin typeface="Calibri"/>
            </a:endParaRPr>
          </a:p>
        </p:txBody>
      </p:sp>
      <p:sp>
        <p:nvSpPr>
          <p:cNvPr id="169" name="object 6"/>
          <p:cNvSpPr/>
          <p:nvPr/>
        </p:nvSpPr>
        <p:spPr>
          <a:xfrm>
            <a:off x="6345591" y="1808751"/>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0" name="object 7"/>
          <p:cNvSpPr/>
          <p:nvPr/>
        </p:nvSpPr>
        <p:spPr>
          <a:xfrm>
            <a:off x="6345591" y="1808751"/>
            <a:ext cx="398780" cy="297180"/>
          </a:xfrm>
          <a:prstGeom prst="ellipse">
            <a:avLst/>
          </a:prstGeom>
          <a:ln w="25399">
            <a:solidFill>
              <a:srgbClr val="839950"/>
            </a:solidFill>
          </a:ln>
        </p:spPr>
        <p:txBody>
          <a:bodyPr wrap="square" lIns="0" tIns="0" rIns="0" bIns="0" rtlCol="0"/>
          <a:lstStyle/>
          <a:p>
            <a:endParaRPr>
              <a:solidFill>
                <a:prstClr val="black"/>
              </a:solidFill>
              <a:latin typeface="Calibri"/>
            </a:endParaRPr>
          </a:p>
        </p:txBody>
      </p:sp>
      <p:sp>
        <p:nvSpPr>
          <p:cNvPr id="171" name="object 8"/>
          <p:cNvSpPr/>
          <p:nvPr/>
        </p:nvSpPr>
        <p:spPr>
          <a:xfrm>
            <a:off x="5548179" y="235929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2" name="object 9"/>
          <p:cNvSpPr/>
          <p:nvPr/>
        </p:nvSpPr>
        <p:spPr>
          <a:xfrm>
            <a:off x="5548179" y="2359298"/>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3" name="object 10"/>
          <p:cNvSpPr/>
          <p:nvPr/>
        </p:nvSpPr>
        <p:spPr>
          <a:xfrm>
            <a:off x="5149475" y="2996590"/>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4" name="object 11"/>
          <p:cNvSpPr/>
          <p:nvPr/>
        </p:nvSpPr>
        <p:spPr>
          <a:xfrm>
            <a:off x="5149475" y="299659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5" name="object 12"/>
          <p:cNvSpPr/>
          <p:nvPr/>
        </p:nvSpPr>
        <p:spPr>
          <a:xfrm>
            <a:off x="5946886" y="2996590"/>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6" name="object 13"/>
          <p:cNvSpPr/>
          <p:nvPr/>
        </p:nvSpPr>
        <p:spPr>
          <a:xfrm>
            <a:off x="5946886" y="299659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7" name="object 14"/>
          <p:cNvSpPr/>
          <p:nvPr/>
        </p:nvSpPr>
        <p:spPr>
          <a:xfrm>
            <a:off x="7143001" y="235929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8" name="object 15"/>
          <p:cNvSpPr/>
          <p:nvPr/>
        </p:nvSpPr>
        <p:spPr>
          <a:xfrm>
            <a:off x="7143001" y="2359298"/>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79" name="object 16"/>
          <p:cNvSpPr/>
          <p:nvPr/>
        </p:nvSpPr>
        <p:spPr>
          <a:xfrm>
            <a:off x="6744297" y="300140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0" name="object 17"/>
          <p:cNvSpPr/>
          <p:nvPr/>
        </p:nvSpPr>
        <p:spPr>
          <a:xfrm>
            <a:off x="6744297" y="300140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1" name="object 18"/>
          <p:cNvSpPr/>
          <p:nvPr/>
        </p:nvSpPr>
        <p:spPr>
          <a:xfrm>
            <a:off x="7541708" y="300140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2" name="object 19"/>
          <p:cNvSpPr/>
          <p:nvPr/>
        </p:nvSpPr>
        <p:spPr>
          <a:xfrm>
            <a:off x="7541707" y="300140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3" name="object 38"/>
          <p:cNvSpPr/>
          <p:nvPr/>
        </p:nvSpPr>
        <p:spPr>
          <a:xfrm>
            <a:off x="6146239" y="367891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4" name="object 39"/>
          <p:cNvSpPr/>
          <p:nvPr/>
        </p:nvSpPr>
        <p:spPr>
          <a:xfrm>
            <a:off x="6146239" y="367891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5" name="object 40"/>
          <p:cNvSpPr/>
          <p:nvPr/>
        </p:nvSpPr>
        <p:spPr>
          <a:xfrm>
            <a:off x="7342354" y="3678919"/>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186" name="object 41"/>
          <p:cNvSpPr/>
          <p:nvPr/>
        </p:nvSpPr>
        <p:spPr>
          <a:xfrm>
            <a:off x="7342354" y="367891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cxnSp>
        <p:nvCxnSpPr>
          <p:cNvPr id="187" name="直接箭头连接符 76"/>
          <p:cNvCxnSpPr>
            <a:stCxn id="170" idx="5"/>
            <a:endCxn id="178" idx="1"/>
          </p:cNvCxnSpPr>
          <p:nvPr/>
        </p:nvCxnSpPr>
        <p:spPr>
          <a:xfrm>
            <a:off x="6685971" y="2062410"/>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8" name="直接箭头连接符 77"/>
          <p:cNvCxnSpPr>
            <a:stCxn id="170" idx="3"/>
            <a:endCxn id="171" idx="7"/>
          </p:cNvCxnSpPr>
          <p:nvPr/>
        </p:nvCxnSpPr>
        <p:spPr>
          <a:xfrm flipH="1">
            <a:off x="5888559" y="2062410"/>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9" name="直接箭头连接符 78"/>
          <p:cNvCxnSpPr>
            <a:stCxn id="171" idx="3"/>
            <a:endCxn id="174" idx="0"/>
          </p:cNvCxnSpPr>
          <p:nvPr/>
        </p:nvCxnSpPr>
        <p:spPr>
          <a:xfrm flipH="1">
            <a:off x="5348865" y="2612958"/>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0" name="直接箭头连接符 79"/>
          <p:cNvCxnSpPr>
            <a:stCxn id="178" idx="3"/>
            <a:endCxn id="179" idx="0"/>
          </p:cNvCxnSpPr>
          <p:nvPr/>
        </p:nvCxnSpPr>
        <p:spPr>
          <a:xfrm flipH="1">
            <a:off x="6943687" y="2612957"/>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1" name="直接箭头连接符 80"/>
          <p:cNvCxnSpPr>
            <a:stCxn id="172" idx="5"/>
            <a:endCxn id="175" idx="0"/>
          </p:cNvCxnSpPr>
          <p:nvPr/>
        </p:nvCxnSpPr>
        <p:spPr>
          <a:xfrm>
            <a:off x="5888559" y="2612957"/>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2" name="直接箭头连接符 81"/>
          <p:cNvCxnSpPr>
            <a:stCxn id="178" idx="5"/>
            <a:endCxn id="181" idx="0"/>
          </p:cNvCxnSpPr>
          <p:nvPr/>
        </p:nvCxnSpPr>
        <p:spPr>
          <a:xfrm>
            <a:off x="7483381" y="2612957"/>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3" name="直接箭头连接符 82"/>
          <p:cNvCxnSpPr>
            <a:stCxn id="176" idx="4"/>
            <a:endCxn id="183" idx="0"/>
          </p:cNvCxnSpPr>
          <p:nvPr/>
        </p:nvCxnSpPr>
        <p:spPr>
          <a:xfrm>
            <a:off x="6146276" y="3293770"/>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94" name="直接箭头连接符 83"/>
          <p:cNvCxnSpPr>
            <a:stCxn id="182" idx="4"/>
            <a:endCxn id="186" idx="0"/>
          </p:cNvCxnSpPr>
          <p:nvPr/>
        </p:nvCxnSpPr>
        <p:spPr>
          <a:xfrm flipH="1">
            <a:off x="7541744" y="3298589"/>
            <a:ext cx="199353" cy="380330"/>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2685299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69"/>
                                        </p:tgtEl>
                                        <p:attrNameLst>
                                          <p:attrName>fillcolor</p:attrName>
                                        </p:attrNameLst>
                                      </p:cBhvr>
                                      <p:to>
                                        <a:schemeClr val="accent2"/>
                                      </p:to>
                                    </p:animClr>
                                    <p:set>
                                      <p:cBhvr>
                                        <p:cTn id="11" dur="2000" fill="hold"/>
                                        <p:tgtEl>
                                          <p:spTgt spid="169"/>
                                        </p:tgtEl>
                                        <p:attrNameLst>
                                          <p:attrName>fill.type</p:attrName>
                                        </p:attrNameLst>
                                      </p:cBhvr>
                                      <p:to>
                                        <p:strVal val="solid"/>
                                      </p:to>
                                    </p:set>
                                    <p:set>
                                      <p:cBhvr>
                                        <p:cTn id="12" dur="2000" fill="hold"/>
                                        <p:tgtEl>
                                          <p:spTgt spid="169"/>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38889E-6 -3.7037E-7 L -0.10261 0.08032 " pathEditMode="relative" rAng="0" ptsTypes="AA">
                                      <p:cBhvr>
                                        <p:cTn id="16" dur="2000" fill="hold"/>
                                        <p:tgtEl>
                                          <p:spTgt spid="168"/>
                                        </p:tgtEl>
                                        <p:attrNameLst>
                                          <p:attrName>ppt_x</p:attrName>
                                          <p:attrName>ppt_y</p:attrName>
                                        </p:attrNameLst>
                                      </p:cBhvr>
                                      <p:rCtr x="-5139" y="4005"/>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172"/>
                                        </p:tgtEl>
                                        <p:attrNameLst>
                                          <p:attrName>fillcolor</p:attrName>
                                        </p:attrNameLst>
                                      </p:cBhvr>
                                      <p:to>
                                        <a:schemeClr val="accent2"/>
                                      </p:to>
                                    </p:animClr>
                                    <p:set>
                                      <p:cBhvr>
                                        <p:cTn id="21" dur="2000" fill="hold"/>
                                        <p:tgtEl>
                                          <p:spTgt spid="172"/>
                                        </p:tgtEl>
                                        <p:attrNameLst>
                                          <p:attrName>fill.type</p:attrName>
                                        </p:attrNameLst>
                                      </p:cBhvr>
                                      <p:to>
                                        <p:strVal val="solid"/>
                                      </p:to>
                                    </p:set>
                                    <p:set>
                                      <p:cBhvr>
                                        <p:cTn id="22" dur="2000" fill="hold"/>
                                        <p:tgtEl>
                                          <p:spTgt spid="172"/>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261 0.08032 L -0.13073 0.17454 " pathEditMode="relative" rAng="0" ptsTypes="AA">
                                      <p:cBhvr>
                                        <p:cTn id="26" dur="2000" fill="hold"/>
                                        <p:tgtEl>
                                          <p:spTgt spid="168"/>
                                        </p:tgtEl>
                                        <p:attrNameLst>
                                          <p:attrName>ppt_x</p:attrName>
                                          <p:attrName>ppt_y</p:attrName>
                                        </p:attrNameLst>
                                      </p:cBhvr>
                                      <p:rCtr x="-1406" y="4699"/>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174"/>
                                        </p:tgtEl>
                                        <p:attrNameLst>
                                          <p:attrName>fillcolor</p:attrName>
                                        </p:attrNameLst>
                                      </p:cBhvr>
                                      <p:to>
                                        <a:schemeClr val="accent2"/>
                                      </p:to>
                                    </p:animClr>
                                    <p:set>
                                      <p:cBhvr>
                                        <p:cTn id="31" dur="2000" fill="hold"/>
                                        <p:tgtEl>
                                          <p:spTgt spid="174"/>
                                        </p:tgtEl>
                                        <p:attrNameLst>
                                          <p:attrName>fill.type</p:attrName>
                                        </p:attrNameLst>
                                      </p:cBhvr>
                                      <p:to>
                                        <p:strVal val="solid"/>
                                      </p:to>
                                    </p:set>
                                    <p:set>
                                      <p:cBhvr>
                                        <p:cTn id="32" dur="2000" fill="hold"/>
                                        <p:tgtEl>
                                          <p:spTgt spid="174"/>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3" nodeType="clickEffect">
                                  <p:stCondLst>
                                    <p:cond delay="0"/>
                                  </p:stCondLst>
                                  <p:childTnLst>
                                    <p:animMotion origin="layout" path="M -0.13073 0.17454 L -0.18976 0.26898 " pathEditMode="relative" rAng="0" ptsTypes="AA">
                                      <p:cBhvr>
                                        <p:cTn id="36" dur="2000" fill="hold"/>
                                        <p:tgtEl>
                                          <p:spTgt spid="168"/>
                                        </p:tgtEl>
                                        <p:attrNameLst>
                                          <p:attrName>ppt_x</p:attrName>
                                          <p:attrName>ppt_y</p:attrName>
                                        </p:attrNameLst>
                                      </p:cBhvr>
                                      <p:rCtr x="-2951" y="4722"/>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4" nodeType="clickEffect">
                                  <p:stCondLst>
                                    <p:cond delay="0"/>
                                  </p:stCondLst>
                                  <p:childTnLst>
                                    <p:animMotion origin="layout" path="M -0.18976 0.26898 L -0.13073 0.17454 " pathEditMode="relative" rAng="0" ptsTypes="AA">
                                      <p:cBhvr>
                                        <p:cTn id="40" dur="2000" fill="hold"/>
                                        <p:tgtEl>
                                          <p:spTgt spid="168"/>
                                        </p:tgtEl>
                                        <p:attrNameLst>
                                          <p:attrName>ppt_x</p:attrName>
                                          <p:attrName>ppt_y</p:attrName>
                                        </p:attrNameLst>
                                      </p:cBhvr>
                                      <p:rCtr x="2951" y="-4722"/>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5" nodeType="clickEffect">
                                  <p:stCondLst>
                                    <p:cond delay="0"/>
                                  </p:stCondLst>
                                  <p:childTnLst>
                                    <p:animMotion origin="layout" path="M -0.13073 0.17454 L -0.08715 0.26898 " pathEditMode="relative" rAng="0" ptsTypes="AA">
                                      <p:cBhvr>
                                        <p:cTn id="44" dur="2000" fill="hold"/>
                                        <p:tgtEl>
                                          <p:spTgt spid="168"/>
                                        </p:tgtEl>
                                        <p:attrNameLst>
                                          <p:attrName>ppt_x</p:attrName>
                                          <p:attrName>ppt_y</p:attrName>
                                        </p:attrNameLst>
                                      </p:cBhvr>
                                      <p:rCtr x="2170" y="472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6" nodeType="clickEffect">
                                  <p:stCondLst>
                                    <p:cond delay="0"/>
                                  </p:stCondLst>
                                  <p:childTnLst>
                                    <p:animMotion origin="layout" path="M -0.08715 0.26898 L -0.13073 0.17454 " pathEditMode="relative" rAng="0" ptsTypes="AA">
                                      <p:cBhvr>
                                        <p:cTn id="48" dur="2000" fill="hold"/>
                                        <p:tgtEl>
                                          <p:spTgt spid="168"/>
                                        </p:tgtEl>
                                        <p:attrNameLst>
                                          <p:attrName>ppt_x</p:attrName>
                                          <p:attrName>ppt_y</p:attrName>
                                        </p:attrNameLst>
                                      </p:cBhvr>
                                      <p:rCtr x="-2187" y="-4722"/>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7" nodeType="clickEffect">
                                  <p:stCondLst>
                                    <p:cond delay="0"/>
                                  </p:stCondLst>
                                  <p:childTnLst>
                                    <p:animMotion origin="layout" path="M -0.13073 0.17454 L -0.10261 0.08032 " pathEditMode="relative" rAng="0" ptsTypes="AA">
                                      <p:cBhvr>
                                        <p:cTn id="52" dur="2000" fill="hold"/>
                                        <p:tgtEl>
                                          <p:spTgt spid="168"/>
                                        </p:tgtEl>
                                        <p:attrNameLst>
                                          <p:attrName>ppt_x</p:attrName>
                                          <p:attrName>ppt_y</p:attrName>
                                        </p:attrNameLst>
                                      </p:cBhvr>
                                      <p:rCtr x="1406" y="-4722"/>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8" nodeType="clickEffect">
                                  <p:stCondLst>
                                    <p:cond delay="0"/>
                                  </p:stCondLst>
                                  <p:childTnLst>
                                    <p:animMotion origin="layout" path="M -0.10261 0.08032 L -0.03455 0.17454 " pathEditMode="relative" rAng="0" ptsTypes="AA">
                                      <p:cBhvr>
                                        <p:cTn id="56" dur="2000" fill="hold"/>
                                        <p:tgtEl>
                                          <p:spTgt spid="168"/>
                                        </p:tgtEl>
                                        <p:attrNameLst>
                                          <p:attrName>ppt_x</p:attrName>
                                          <p:attrName>ppt_y</p:attrName>
                                        </p:attrNameLst>
                                      </p:cBhvr>
                                      <p:rCtr x="3403" y="4699"/>
                                    </p:animMotion>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176"/>
                                        </p:tgtEl>
                                        <p:attrNameLst>
                                          <p:attrName>fillcolor</p:attrName>
                                        </p:attrNameLst>
                                      </p:cBhvr>
                                      <p:to>
                                        <a:schemeClr val="accent2"/>
                                      </p:to>
                                    </p:animClr>
                                    <p:set>
                                      <p:cBhvr>
                                        <p:cTn id="61" dur="2000" fill="hold"/>
                                        <p:tgtEl>
                                          <p:spTgt spid="176"/>
                                        </p:tgtEl>
                                        <p:attrNameLst>
                                          <p:attrName>fill.type</p:attrName>
                                        </p:attrNameLst>
                                      </p:cBhvr>
                                      <p:to>
                                        <p:strVal val="solid"/>
                                      </p:to>
                                    </p:set>
                                    <p:set>
                                      <p:cBhvr>
                                        <p:cTn id="62" dur="2000" fill="hold"/>
                                        <p:tgtEl>
                                          <p:spTgt spid="176"/>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9" nodeType="clickEffect">
                                  <p:stCondLst>
                                    <p:cond delay="0"/>
                                  </p:stCondLst>
                                  <p:childTnLst>
                                    <p:animMotion origin="layout" path="M -0.03455 0.17454 L -0.08715 0.26898 " pathEditMode="relative" rAng="0" ptsTypes="AA">
                                      <p:cBhvr>
                                        <p:cTn id="66" dur="2000" fill="hold"/>
                                        <p:tgtEl>
                                          <p:spTgt spid="168"/>
                                        </p:tgtEl>
                                        <p:attrNameLst>
                                          <p:attrName>ppt_x</p:attrName>
                                          <p:attrName>ppt_y</p:attrName>
                                        </p:attrNameLst>
                                      </p:cBhvr>
                                      <p:rCtr x="-2639" y="4722"/>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0" nodeType="clickEffect">
                                  <p:stCondLst>
                                    <p:cond delay="0"/>
                                  </p:stCondLst>
                                  <p:childTnLst>
                                    <p:animMotion origin="layout" path="M -0.08715 0.26898 L -0.03455 0.17454 " pathEditMode="relative" rAng="0" ptsTypes="AA">
                                      <p:cBhvr>
                                        <p:cTn id="70" dur="2000" fill="hold"/>
                                        <p:tgtEl>
                                          <p:spTgt spid="168"/>
                                        </p:tgtEl>
                                        <p:attrNameLst>
                                          <p:attrName>ppt_x</p:attrName>
                                          <p:attrName>ppt_y</p:attrName>
                                        </p:attrNameLst>
                                      </p:cBhvr>
                                      <p:rCtr x="2622" y="-4722"/>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1" nodeType="clickEffect">
                                  <p:stCondLst>
                                    <p:cond delay="0"/>
                                  </p:stCondLst>
                                  <p:childTnLst>
                                    <p:animMotion origin="layout" path="M -0.03455 0.17454 L -0.03073 0.26898 " pathEditMode="relative" rAng="0" ptsTypes="AA">
                                      <p:cBhvr>
                                        <p:cTn id="74" dur="2000" fill="hold"/>
                                        <p:tgtEl>
                                          <p:spTgt spid="168"/>
                                        </p:tgtEl>
                                        <p:attrNameLst>
                                          <p:attrName>ppt_x</p:attrName>
                                          <p:attrName>ppt_y</p:attrName>
                                        </p:attrNameLst>
                                      </p:cBhvr>
                                      <p:rCtr x="191" y="4722"/>
                                    </p:animMotion>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184"/>
                                        </p:tgtEl>
                                        <p:attrNameLst>
                                          <p:attrName>fillcolor</p:attrName>
                                        </p:attrNameLst>
                                      </p:cBhvr>
                                      <p:to>
                                        <a:schemeClr val="accent2"/>
                                      </p:to>
                                    </p:animClr>
                                    <p:set>
                                      <p:cBhvr>
                                        <p:cTn id="79" dur="2000" fill="hold"/>
                                        <p:tgtEl>
                                          <p:spTgt spid="184"/>
                                        </p:tgtEl>
                                        <p:attrNameLst>
                                          <p:attrName>fill.type</p:attrName>
                                        </p:attrNameLst>
                                      </p:cBhvr>
                                      <p:to>
                                        <p:strVal val="solid"/>
                                      </p:to>
                                    </p:set>
                                    <p:set>
                                      <p:cBhvr>
                                        <p:cTn id="80" dur="2000" fill="hold"/>
                                        <p:tgtEl>
                                          <p:spTgt spid="18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2" nodeType="clickEffect">
                                  <p:stCondLst>
                                    <p:cond delay="0"/>
                                  </p:stCondLst>
                                  <p:childTnLst>
                                    <p:animMotion origin="layout" path="M -0.03073 0.26898 L -0.0717 0.37269 " pathEditMode="relative" rAng="0" ptsTypes="AA">
                                      <p:cBhvr>
                                        <p:cTn id="84" dur="2000" fill="hold"/>
                                        <p:tgtEl>
                                          <p:spTgt spid="168"/>
                                        </p:tgtEl>
                                        <p:attrNameLst>
                                          <p:attrName>ppt_x</p:attrName>
                                          <p:attrName>ppt_y</p:attrName>
                                        </p:attrNameLst>
                                      </p:cBhvr>
                                      <p:rCtr x="-2049" y="5185"/>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3" nodeType="clickEffect">
                                  <p:stCondLst>
                                    <p:cond delay="0"/>
                                  </p:stCondLst>
                                  <p:childTnLst>
                                    <p:animMotion origin="layout" path="M -0.0717 0.37269 L -0.03073 0.26898 " pathEditMode="relative" rAng="0" ptsTypes="AA">
                                      <p:cBhvr>
                                        <p:cTn id="88" dur="2000" fill="hold"/>
                                        <p:tgtEl>
                                          <p:spTgt spid="168"/>
                                        </p:tgtEl>
                                        <p:attrNameLst>
                                          <p:attrName>ppt_x</p:attrName>
                                          <p:attrName>ppt_y</p:attrName>
                                        </p:attrNameLst>
                                      </p:cBhvr>
                                      <p:rCtr x="2049" y="-5185"/>
                                    </p:animMotion>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14" nodeType="clickEffect">
                                  <p:stCondLst>
                                    <p:cond delay="0"/>
                                  </p:stCondLst>
                                  <p:childTnLst>
                                    <p:animMotion origin="layout" path="M -0.03073 0.26898 L 0.02187 0.37708 " pathEditMode="relative" rAng="0" ptsTypes="AA">
                                      <p:cBhvr>
                                        <p:cTn id="92" dur="2000" fill="hold"/>
                                        <p:tgtEl>
                                          <p:spTgt spid="168"/>
                                        </p:tgtEl>
                                        <p:attrNameLst>
                                          <p:attrName>ppt_x</p:attrName>
                                          <p:attrName>ppt_y</p:attrName>
                                        </p:attrNameLst>
                                      </p:cBhvr>
                                      <p:rCtr x="2622" y="5394"/>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5" nodeType="clickEffect">
                                  <p:stCondLst>
                                    <p:cond delay="0"/>
                                  </p:stCondLst>
                                  <p:childTnLst>
                                    <p:animMotion origin="layout" path="M 0.02187 0.37708 L -0.03073 0.26898 " pathEditMode="relative" rAng="0" ptsTypes="AA">
                                      <p:cBhvr>
                                        <p:cTn id="96" dur="2000" fill="hold"/>
                                        <p:tgtEl>
                                          <p:spTgt spid="168"/>
                                        </p:tgtEl>
                                        <p:attrNameLst>
                                          <p:attrName>ppt_x</p:attrName>
                                          <p:attrName>ppt_y</p:attrName>
                                        </p:attrNameLst>
                                      </p:cBhvr>
                                      <p:rCtr x="-2639" y="-5417"/>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16" nodeType="clickEffect">
                                  <p:stCondLst>
                                    <p:cond delay="0"/>
                                  </p:stCondLst>
                                  <p:childTnLst>
                                    <p:animMotion origin="layout" path="M -0.03073 0.26898 L -0.03455 0.17454 " pathEditMode="relative" rAng="0" ptsTypes="AA">
                                      <p:cBhvr>
                                        <p:cTn id="100" dur="2000" fill="hold"/>
                                        <p:tgtEl>
                                          <p:spTgt spid="168"/>
                                        </p:tgtEl>
                                        <p:attrNameLst>
                                          <p:attrName>ppt_x</p:attrName>
                                          <p:attrName>ppt_y</p:attrName>
                                        </p:attrNameLst>
                                      </p:cBhvr>
                                      <p:rCtr x="-191" y="-4722"/>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7" nodeType="clickEffect">
                                  <p:stCondLst>
                                    <p:cond delay="0"/>
                                  </p:stCondLst>
                                  <p:childTnLst>
                                    <p:animMotion origin="layout" path="M -0.03455 0.17454 L -0.09063 0.07894 " pathEditMode="relative" rAng="0" ptsTypes="AA">
                                      <p:cBhvr>
                                        <p:cTn id="104" dur="2000" fill="hold"/>
                                        <p:tgtEl>
                                          <p:spTgt spid="168"/>
                                        </p:tgtEl>
                                        <p:attrNameLst>
                                          <p:attrName>ppt_x</p:attrName>
                                          <p:attrName>ppt_y</p:attrName>
                                        </p:attrNameLst>
                                      </p:cBhvr>
                                      <p:rCtr x="-2812" y="-4792"/>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8" nodeType="clickEffect">
                                  <p:stCondLst>
                                    <p:cond delay="0"/>
                                  </p:stCondLst>
                                  <p:childTnLst>
                                    <p:animMotion origin="layout" path="M -0.10261 0.08032 L 0.00104 0.00116 " pathEditMode="relative" rAng="0" ptsTypes="AA">
                                      <p:cBhvr>
                                        <p:cTn id="108" dur="2000" fill="hold"/>
                                        <p:tgtEl>
                                          <p:spTgt spid="168"/>
                                        </p:tgtEl>
                                        <p:attrNameLst>
                                          <p:attrName>ppt_x</p:attrName>
                                          <p:attrName>ppt_y</p:attrName>
                                        </p:attrNameLst>
                                      </p:cBhvr>
                                      <p:rCtr x="5174" y="-395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9" nodeType="clickEffect">
                                  <p:stCondLst>
                                    <p:cond delay="0"/>
                                  </p:stCondLst>
                                  <p:childTnLst>
                                    <p:animMotion origin="layout" path="M 1.38889E-6 -3.7037E-7 L 0.1 0.08889 " pathEditMode="relative" rAng="0" ptsTypes="AA">
                                      <p:cBhvr>
                                        <p:cTn id="112" dur="2000" fill="hold"/>
                                        <p:tgtEl>
                                          <p:spTgt spid="168"/>
                                        </p:tgtEl>
                                        <p:attrNameLst>
                                          <p:attrName>ppt_x</p:attrName>
                                          <p:attrName>ppt_y</p:attrName>
                                        </p:attrNameLst>
                                      </p:cBhvr>
                                      <p:rCtr x="5000" y="4444"/>
                                    </p:animMotion>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000" fill="hold"/>
                                        <p:tgtEl>
                                          <p:spTgt spid="178"/>
                                        </p:tgtEl>
                                        <p:attrNameLst>
                                          <p:attrName>fillcolor</p:attrName>
                                        </p:attrNameLst>
                                      </p:cBhvr>
                                      <p:to>
                                        <a:schemeClr val="accent2"/>
                                      </p:to>
                                    </p:animClr>
                                    <p:set>
                                      <p:cBhvr>
                                        <p:cTn id="117" dur="2000" fill="hold"/>
                                        <p:tgtEl>
                                          <p:spTgt spid="178"/>
                                        </p:tgtEl>
                                        <p:attrNameLst>
                                          <p:attrName>fill.type</p:attrName>
                                        </p:attrNameLst>
                                      </p:cBhvr>
                                      <p:to>
                                        <p:strVal val="solid"/>
                                      </p:to>
                                    </p:set>
                                    <p:set>
                                      <p:cBhvr>
                                        <p:cTn id="118" dur="2000" fill="hold"/>
                                        <p:tgtEl>
                                          <p:spTgt spid="17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20" nodeType="clickEffect">
                                  <p:stCondLst>
                                    <p:cond delay="0"/>
                                  </p:stCondLst>
                                  <p:childTnLst>
                                    <p:animMotion origin="layout" path="M 0.1 0.08889 L 0.04271 0.17894 " pathEditMode="relative" rAng="0" ptsTypes="AA">
                                      <p:cBhvr>
                                        <p:cTn id="122" dur="2000" fill="hold"/>
                                        <p:tgtEl>
                                          <p:spTgt spid="168"/>
                                        </p:tgtEl>
                                        <p:attrNameLst>
                                          <p:attrName>ppt_x</p:attrName>
                                          <p:attrName>ppt_y</p:attrName>
                                        </p:attrNameLst>
                                      </p:cBhvr>
                                      <p:rCtr x="-2865" y="4491"/>
                                    </p:animMotion>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180"/>
                                        </p:tgtEl>
                                        <p:attrNameLst>
                                          <p:attrName>fillcolor</p:attrName>
                                        </p:attrNameLst>
                                      </p:cBhvr>
                                      <p:to>
                                        <a:schemeClr val="accent2"/>
                                      </p:to>
                                    </p:animClr>
                                    <p:set>
                                      <p:cBhvr>
                                        <p:cTn id="127" dur="2000" fill="hold"/>
                                        <p:tgtEl>
                                          <p:spTgt spid="180"/>
                                        </p:tgtEl>
                                        <p:attrNameLst>
                                          <p:attrName>fill.type</p:attrName>
                                        </p:attrNameLst>
                                      </p:cBhvr>
                                      <p:to>
                                        <p:strVal val="solid"/>
                                      </p:to>
                                    </p:set>
                                    <p:set>
                                      <p:cBhvr>
                                        <p:cTn id="128" dur="2000" fill="hold"/>
                                        <p:tgtEl>
                                          <p:spTgt spid="180"/>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21" nodeType="clickEffect">
                                  <p:stCondLst>
                                    <p:cond delay="0"/>
                                  </p:stCondLst>
                                  <p:childTnLst>
                                    <p:animMotion origin="layout" path="M 0.04271 0.17894 L 0.04271 0.25671 " pathEditMode="relative" rAng="0" ptsTypes="AA">
                                      <p:cBhvr>
                                        <p:cTn id="132" dur="2000" fill="hold"/>
                                        <p:tgtEl>
                                          <p:spTgt spid="168"/>
                                        </p:tgtEl>
                                        <p:attrNameLst>
                                          <p:attrName>ppt_x</p:attrName>
                                          <p:attrName>ppt_y</p:attrName>
                                        </p:attrNameLst>
                                      </p:cBhvr>
                                      <p:rCtr x="0" y="3889"/>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2" nodeType="clickEffect">
                                  <p:stCondLst>
                                    <p:cond delay="0"/>
                                  </p:stCondLst>
                                  <p:childTnLst>
                                    <p:animMotion origin="layout" path="M 0.04271 0.25671 L 0.04271 0.17894 " pathEditMode="relative" rAng="0" ptsTypes="AA">
                                      <p:cBhvr>
                                        <p:cTn id="136" dur="2000" fill="hold"/>
                                        <p:tgtEl>
                                          <p:spTgt spid="168"/>
                                        </p:tgtEl>
                                        <p:attrNameLst>
                                          <p:attrName>ppt_x</p:attrName>
                                          <p:attrName>ppt_y</p:attrName>
                                        </p:attrNameLst>
                                      </p:cBhvr>
                                      <p:rCtr x="0" y="-3889"/>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23" nodeType="clickEffect">
                                  <p:stCondLst>
                                    <p:cond delay="0"/>
                                  </p:stCondLst>
                                  <p:childTnLst>
                                    <p:animMotion origin="layout" path="M 0.04271 0.17894 L 0.04271 0.26782 " pathEditMode="relative" rAng="0" ptsTypes="AA">
                                      <p:cBhvr>
                                        <p:cTn id="140" dur="2000" fill="hold"/>
                                        <p:tgtEl>
                                          <p:spTgt spid="168"/>
                                        </p:tgtEl>
                                        <p:attrNameLst>
                                          <p:attrName>ppt_x</p:attrName>
                                          <p:attrName>ppt_y</p:attrName>
                                        </p:attrNameLst>
                                      </p:cBhvr>
                                      <p:rCtr x="0" y="4444"/>
                                    </p:animMotion>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24" nodeType="clickEffect">
                                  <p:stCondLst>
                                    <p:cond delay="0"/>
                                  </p:stCondLst>
                                  <p:childTnLst>
                                    <p:animMotion origin="layout" path="M 0.04271 0.25671 L 0.04271 0.16782 " pathEditMode="relative" rAng="0" ptsTypes="AA">
                                      <p:cBhvr>
                                        <p:cTn id="144" dur="2000" fill="hold"/>
                                        <p:tgtEl>
                                          <p:spTgt spid="168"/>
                                        </p:tgtEl>
                                        <p:attrNameLst>
                                          <p:attrName>ppt_x</p:attrName>
                                          <p:attrName>ppt_y</p:attrName>
                                        </p:attrNameLst>
                                      </p:cBhvr>
                                      <p:rCtr x="0" y="-4444"/>
                                    </p:animMotion>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grpId="25" nodeType="clickEffect">
                                  <p:stCondLst>
                                    <p:cond delay="0"/>
                                  </p:stCondLst>
                                  <p:childTnLst>
                                    <p:animMotion origin="layout" path="M 0.04271 0.17894 L 0.09271 0.06782 " pathEditMode="relative" rAng="0" ptsTypes="AA">
                                      <p:cBhvr>
                                        <p:cTn id="148" dur="2000" fill="hold"/>
                                        <p:tgtEl>
                                          <p:spTgt spid="168"/>
                                        </p:tgtEl>
                                        <p:attrNameLst>
                                          <p:attrName>ppt_x</p:attrName>
                                          <p:attrName>ppt_y</p:attrName>
                                        </p:attrNameLst>
                                      </p:cBhvr>
                                      <p:rCtr x="2500" y="-5556"/>
                                    </p:animMotion>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grpId="26" nodeType="clickEffect">
                                  <p:stCondLst>
                                    <p:cond delay="0"/>
                                  </p:stCondLst>
                                  <p:childTnLst>
                                    <p:animMotion origin="layout" path="M 0.1 0.08889 L 0.13437 0.17894 " pathEditMode="relative" rAng="0" ptsTypes="AA">
                                      <p:cBhvr>
                                        <p:cTn id="152" dur="2000" fill="hold"/>
                                        <p:tgtEl>
                                          <p:spTgt spid="168"/>
                                        </p:tgtEl>
                                        <p:attrNameLst>
                                          <p:attrName>ppt_x</p:attrName>
                                          <p:attrName>ppt_y</p:attrName>
                                        </p:attrNameLst>
                                      </p:cBhvr>
                                      <p:rCtr x="1719" y="4491"/>
                                    </p:animMotion>
                                  </p:childTnLst>
                                </p:cTn>
                              </p:par>
                            </p:childTnLst>
                          </p:cTn>
                        </p:par>
                      </p:childTnLst>
                    </p:cTn>
                  </p:par>
                  <p:par>
                    <p:cTn id="153" fill="hold">
                      <p:stCondLst>
                        <p:cond delay="indefinite"/>
                      </p:stCondLst>
                      <p:childTnLst>
                        <p:par>
                          <p:cTn id="154" fill="hold">
                            <p:stCondLst>
                              <p:cond delay="0"/>
                            </p:stCondLst>
                            <p:childTnLst>
                              <p:par>
                                <p:cTn id="155" presetID="1" presetClass="emph" presetSubtype="2" fill="hold" nodeType="clickEffect">
                                  <p:stCondLst>
                                    <p:cond delay="0"/>
                                  </p:stCondLst>
                                  <p:childTnLst>
                                    <p:animClr clrSpc="rgb" dir="cw">
                                      <p:cBhvr>
                                        <p:cTn id="156" dur="2000" fill="hold"/>
                                        <p:tgtEl>
                                          <p:spTgt spid="182"/>
                                        </p:tgtEl>
                                        <p:attrNameLst>
                                          <p:attrName>fillcolor</p:attrName>
                                        </p:attrNameLst>
                                      </p:cBhvr>
                                      <p:to>
                                        <a:schemeClr val="accent2"/>
                                      </p:to>
                                    </p:animClr>
                                    <p:set>
                                      <p:cBhvr>
                                        <p:cTn id="157" dur="2000" fill="hold"/>
                                        <p:tgtEl>
                                          <p:spTgt spid="182"/>
                                        </p:tgtEl>
                                        <p:attrNameLst>
                                          <p:attrName>fill.type</p:attrName>
                                        </p:attrNameLst>
                                      </p:cBhvr>
                                      <p:to>
                                        <p:strVal val="solid"/>
                                      </p:to>
                                    </p:set>
                                    <p:set>
                                      <p:cBhvr>
                                        <p:cTn id="158" dur="2000" fill="hold"/>
                                        <p:tgtEl>
                                          <p:spTgt spid="18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grpId="27" nodeType="clickEffect">
                                  <p:stCondLst>
                                    <p:cond delay="0"/>
                                  </p:stCondLst>
                                  <p:childTnLst>
                                    <p:animMotion origin="layout" path="M 0.13437 0.17894 L 0.10104 0.27894 " pathEditMode="relative" rAng="0" ptsTypes="AA">
                                      <p:cBhvr>
                                        <p:cTn id="162" dur="2000" fill="hold"/>
                                        <p:tgtEl>
                                          <p:spTgt spid="168"/>
                                        </p:tgtEl>
                                        <p:attrNameLst>
                                          <p:attrName>ppt_x</p:attrName>
                                          <p:attrName>ppt_y</p:attrName>
                                        </p:attrNameLst>
                                      </p:cBhvr>
                                      <p:rCtr x="-1667" y="5000"/>
                                    </p:animMotion>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2000" fill="hold"/>
                                        <p:tgtEl>
                                          <p:spTgt spid="186"/>
                                        </p:tgtEl>
                                        <p:attrNameLst>
                                          <p:attrName>fillcolor</p:attrName>
                                        </p:attrNameLst>
                                      </p:cBhvr>
                                      <p:to>
                                        <a:schemeClr val="accent2"/>
                                      </p:to>
                                    </p:animClr>
                                    <p:set>
                                      <p:cBhvr>
                                        <p:cTn id="167" dur="2000" fill="hold"/>
                                        <p:tgtEl>
                                          <p:spTgt spid="186"/>
                                        </p:tgtEl>
                                        <p:attrNameLst>
                                          <p:attrName>fill.type</p:attrName>
                                        </p:attrNameLst>
                                      </p:cBhvr>
                                      <p:to>
                                        <p:strVal val="solid"/>
                                      </p:to>
                                    </p:set>
                                    <p:set>
                                      <p:cBhvr>
                                        <p:cTn id="168" dur="2000" fill="hold"/>
                                        <p:tgtEl>
                                          <p:spTgt spid="186"/>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28" nodeType="clickEffect">
                                  <p:stCondLst>
                                    <p:cond delay="0"/>
                                  </p:stCondLst>
                                  <p:childTnLst>
                                    <p:animMotion origin="layout" path="M 0.10104 0.27894 L 0.07604 0.35671 " pathEditMode="relative" rAng="0" ptsTypes="AA">
                                      <p:cBhvr>
                                        <p:cTn id="172" dur="2000" fill="hold"/>
                                        <p:tgtEl>
                                          <p:spTgt spid="168"/>
                                        </p:tgtEl>
                                        <p:attrNameLst>
                                          <p:attrName>ppt_x</p:attrName>
                                          <p:attrName>ppt_y</p:attrName>
                                        </p:attrNameLst>
                                      </p:cBhvr>
                                      <p:rCtr x="-1250" y="3889"/>
                                    </p:animMotion>
                                  </p:childTnLst>
                                </p:cTn>
                              </p:par>
                            </p:childTnLst>
                          </p:cTn>
                        </p:par>
                      </p:childTnLst>
                    </p:cTn>
                  </p:par>
                  <p:par>
                    <p:cTn id="173" fill="hold">
                      <p:stCondLst>
                        <p:cond delay="indefinite"/>
                      </p:stCondLst>
                      <p:childTnLst>
                        <p:par>
                          <p:cTn id="174" fill="hold">
                            <p:stCondLst>
                              <p:cond delay="0"/>
                            </p:stCondLst>
                            <p:childTnLst>
                              <p:par>
                                <p:cTn id="175" presetID="42" presetClass="path" presetSubtype="0" accel="50000" decel="50000" fill="hold" grpId="29" nodeType="clickEffect">
                                  <p:stCondLst>
                                    <p:cond delay="0"/>
                                  </p:stCondLst>
                                  <p:childTnLst>
                                    <p:animMotion origin="layout" path="M 0.07604 0.35671 L 0.10104 0.27894 " pathEditMode="relative" rAng="0" ptsTypes="AA">
                                      <p:cBhvr>
                                        <p:cTn id="176" dur="2000" fill="hold"/>
                                        <p:tgtEl>
                                          <p:spTgt spid="168"/>
                                        </p:tgtEl>
                                        <p:attrNameLst>
                                          <p:attrName>ppt_x</p:attrName>
                                          <p:attrName>ppt_y</p:attrName>
                                        </p:attrNameLst>
                                      </p:cBhvr>
                                      <p:rCtr x="1250" y="-3889"/>
                                    </p:animMotion>
                                  </p:childTnLst>
                                </p:cTn>
                              </p:par>
                            </p:childTnLst>
                          </p:cTn>
                        </p:par>
                      </p:childTnLst>
                    </p:cTn>
                  </p:par>
                  <p:par>
                    <p:cTn id="177" fill="hold">
                      <p:stCondLst>
                        <p:cond delay="indefinite"/>
                      </p:stCondLst>
                      <p:childTnLst>
                        <p:par>
                          <p:cTn id="178" fill="hold">
                            <p:stCondLst>
                              <p:cond delay="0"/>
                            </p:stCondLst>
                            <p:childTnLst>
                              <p:par>
                                <p:cTn id="179" presetID="42" presetClass="path" presetSubtype="0" accel="50000" decel="50000" fill="hold" grpId="30" nodeType="clickEffect">
                                  <p:stCondLst>
                                    <p:cond delay="0"/>
                                  </p:stCondLst>
                                  <p:childTnLst>
                                    <p:animMotion origin="layout" path="M 0.10104 0.27894 L 0.13437 0.33449 " pathEditMode="relative" rAng="0" ptsTypes="AA">
                                      <p:cBhvr>
                                        <p:cTn id="180" dur="2000" fill="hold"/>
                                        <p:tgtEl>
                                          <p:spTgt spid="168"/>
                                        </p:tgtEl>
                                        <p:attrNameLst>
                                          <p:attrName>ppt_x</p:attrName>
                                          <p:attrName>ppt_y</p:attrName>
                                        </p:attrNameLst>
                                      </p:cBhvr>
                                      <p:rCtr x="1667" y="2778"/>
                                    </p:animMotion>
                                  </p:childTnLst>
                                </p:cTn>
                              </p:par>
                            </p:childTnLst>
                          </p:cTn>
                        </p:par>
                      </p:childTnLst>
                    </p:cTn>
                  </p:par>
                  <p:par>
                    <p:cTn id="181" fill="hold">
                      <p:stCondLst>
                        <p:cond delay="indefinite"/>
                      </p:stCondLst>
                      <p:childTnLst>
                        <p:par>
                          <p:cTn id="182" fill="hold">
                            <p:stCondLst>
                              <p:cond delay="0"/>
                            </p:stCondLst>
                            <p:childTnLst>
                              <p:par>
                                <p:cTn id="183" presetID="42" presetClass="path" presetSubtype="0" accel="50000" decel="50000" fill="hold" grpId="31" nodeType="clickEffect">
                                  <p:stCondLst>
                                    <p:cond delay="0"/>
                                  </p:stCondLst>
                                  <p:childTnLst>
                                    <p:animMotion origin="layout" path="M 0.10104 0.27894 L 0.10937 0.29005 " pathEditMode="relative" rAng="0" ptsTypes="AA">
                                      <p:cBhvr>
                                        <p:cTn id="184" dur="2000" fill="hold"/>
                                        <p:tgtEl>
                                          <p:spTgt spid="168"/>
                                        </p:tgtEl>
                                        <p:attrNameLst>
                                          <p:attrName>ppt_x</p:attrName>
                                          <p:attrName>ppt_y</p:attrName>
                                        </p:attrNameLst>
                                      </p:cBhvr>
                                      <p:rCtr x="417" y="556"/>
                                    </p:animMotion>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grpId="32" nodeType="clickEffect">
                                  <p:stCondLst>
                                    <p:cond delay="0"/>
                                  </p:stCondLst>
                                  <p:childTnLst>
                                    <p:animMotion origin="layout" path="M 0.10104 0.27894 L 0.13437 0.17894 " pathEditMode="relative" rAng="0" ptsTypes="AA">
                                      <p:cBhvr>
                                        <p:cTn id="188" dur="2000" fill="hold"/>
                                        <p:tgtEl>
                                          <p:spTgt spid="168"/>
                                        </p:tgtEl>
                                        <p:attrNameLst>
                                          <p:attrName>ppt_x</p:attrName>
                                          <p:attrName>ppt_y</p:attrName>
                                        </p:attrNameLst>
                                      </p:cBhvr>
                                      <p:rCtr x="1667" y="-5000"/>
                                    </p:animMotion>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33" nodeType="clickEffect">
                                  <p:stCondLst>
                                    <p:cond delay="0"/>
                                  </p:stCondLst>
                                  <p:childTnLst>
                                    <p:animMotion origin="layout" path="M 0.13437 0.17894 L 0.16771 0.26782 " pathEditMode="relative" rAng="0" ptsTypes="AA">
                                      <p:cBhvr>
                                        <p:cTn id="192" dur="2000" fill="hold"/>
                                        <p:tgtEl>
                                          <p:spTgt spid="168"/>
                                        </p:tgtEl>
                                        <p:attrNameLst>
                                          <p:attrName>ppt_x</p:attrName>
                                          <p:attrName>ppt_y</p:attrName>
                                        </p:attrNameLst>
                                      </p:cBhvr>
                                      <p:rCtr x="1667" y="4444"/>
                                    </p:animMotion>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grpId="34" nodeType="clickEffect">
                                  <p:stCondLst>
                                    <p:cond delay="0"/>
                                  </p:stCondLst>
                                  <p:childTnLst>
                                    <p:animMotion origin="layout" path="M 0.16771 0.26782 L 0.12604 0.17894 " pathEditMode="relative" rAng="0" ptsTypes="AA">
                                      <p:cBhvr>
                                        <p:cTn id="196" dur="2000" fill="hold"/>
                                        <p:tgtEl>
                                          <p:spTgt spid="168"/>
                                        </p:tgtEl>
                                        <p:attrNameLst>
                                          <p:attrName>ppt_x</p:attrName>
                                          <p:attrName>ppt_y</p:attrName>
                                        </p:attrNameLst>
                                      </p:cBhvr>
                                      <p:rCtr x="-2083" y="-4444"/>
                                    </p:animMotion>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grpId="35" nodeType="clickEffect">
                                  <p:stCondLst>
                                    <p:cond delay="0"/>
                                  </p:stCondLst>
                                  <p:childTnLst>
                                    <p:animMotion origin="layout" path="M 0.13437 0.17894 L 0.08437 0.07894 " pathEditMode="relative" rAng="0" ptsTypes="AA">
                                      <p:cBhvr>
                                        <p:cTn id="200" dur="2000" fill="hold"/>
                                        <p:tgtEl>
                                          <p:spTgt spid="168"/>
                                        </p:tgtEl>
                                        <p:attrNameLst>
                                          <p:attrName>ppt_x</p:attrName>
                                          <p:attrName>ppt_y</p:attrName>
                                        </p:attrNameLst>
                                      </p:cBhvr>
                                      <p:rCtr x="-2500" y="-5000"/>
                                    </p:animMotion>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grpId="36" nodeType="clickEffect">
                                  <p:stCondLst>
                                    <p:cond delay="0"/>
                                  </p:stCondLst>
                                  <p:childTnLst>
                                    <p:animMotion origin="layout" path="M 0.1 0.08889 L 0.00729 -0.00116 " pathEditMode="relative" rAng="0" ptsTypes="AA">
                                      <p:cBhvr>
                                        <p:cTn id="204" dur="2000" fill="hold"/>
                                        <p:tgtEl>
                                          <p:spTgt spid="168"/>
                                        </p:tgtEl>
                                        <p:attrNameLst>
                                          <p:attrName>ppt_x</p:attrName>
                                          <p:attrName>ppt_y</p:attrName>
                                        </p:attrNameLst>
                                      </p:cBhvr>
                                      <p:rCtr x="-4635" y="-4514"/>
                                    </p:animMotion>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37" nodeType="clickEffect">
                                  <p:stCondLst>
                                    <p:cond delay="0"/>
                                  </p:stCondLst>
                                  <p:childTnLst>
                                    <p:set>
                                      <p:cBhvr>
                                        <p:cTn id="208" dur="1" fill="hold">
                                          <p:stCondLst>
                                            <p:cond delay="0"/>
                                          </p:stCondLst>
                                        </p:cTn>
                                        <p:tgtEl>
                                          <p:spTgt spid="1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8" grpId="1" animBg="1"/>
      <p:bldP spid="168" grpId="2" animBg="1"/>
      <p:bldP spid="168" grpId="3" animBg="1"/>
      <p:bldP spid="168" grpId="4" animBg="1"/>
      <p:bldP spid="168" grpId="5" animBg="1"/>
      <p:bldP spid="168" grpId="6" animBg="1"/>
      <p:bldP spid="168" grpId="7" animBg="1"/>
      <p:bldP spid="168" grpId="8" animBg="1"/>
      <p:bldP spid="168" grpId="9" animBg="1"/>
      <p:bldP spid="168" grpId="10" animBg="1"/>
      <p:bldP spid="168" grpId="11" animBg="1"/>
      <p:bldP spid="168" grpId="12" animBg="1"/>
      <p:bldP spid="168" grpId="13" animBg="1"/>
      <p:bldP spid="168" grpId="14" animBg="1"/>
      <p:bldP spid="168" grpId="15" animBg="1"/>
      <p:bldP spid="168" grpId="16" animBg="1"/>
      <p:bldP spid="168" grpId="17" animBg="1"/>
      <p:bldP spid="168" grpId="18" animBg="1"/>
      <p:bldP spid="168" grpId="19" animBg="1"/>
      <p:bldP spid="168" grpId="20" animBg="1"/>
      <p:bldP spid="168" grpId="21" animBg="1"/>
      <p:bldP spid="168" grpId="22" animBg="1"/>
      <p:bldP spid="168" grpId="23" animBg="1"/>
      <p:bldP spid="168" grpId="24" animBg="1"/>
      <p:bldP spid="168" grpId="25" animBg="1"/>
      <p:bldP spid="168" grpId="26" animBg="1"/>
      <p:bldP spid="168" grpId="27" animBg="1"/>
      <p:bldP spid="168" grpId="28" animBg="1"/>
      <p:bldP spid="168" grpId="29" animBg="1"/>
      <p:bldP spid="168" grpId="30" animBg="1"/>
      <p:bldP spid="168" grpId="31" animBg="1"/>
      <p:bldP spid="168" grpId="32" animBg="1"/>
      <p:bldP spid="168" grpId="33" animBg="1"/>
      <p:bldP spid="168" grpId="34" animBg="1"/>
      <p:bldP spid="168" grpId="35" animBg="1"/>
      <p:bldP spid="168" grpId="36" animBg="1"/>
      <p:bldP spid="168" grpId="37"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715535" y="982874"/>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cap="none">
                <a:cs typeface="Arial" panose="020B0604020202020204" pitchFamily="34" charset="0"/>
              </a:rPr>
              <a:t>TreeTraversal2() IMPLEMENTATION</a:t>
            </a:r>
            <a:endParaRPr lang="en-US" altLang="en-US" cap="none"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grpSp>
        <p:nvGrpSpPr>
          <p:cNvPr id="32" name="组合 54"/>
          <p:cNvGrpSpPr/>
          <p:nvPr/>
        </p:nvGrpSpPr>
        <p:grpSpPr>
          <a:xfrm>
            <a:off x="5423961" y="3962889"/>
            <a:ext cx="2443990" cy="1897869"/>
            <a:chOff x="6034113" y="1707602"/>
            <a:chExt cx="2791013" cy="2167348"/>
          </a:xfrm>
        </p:grpSpPr>
        <p:sp>
          <p:nvSpPr>
            <p:cNvPr id="33" name="object 6"/>
            <p:cNvSpPr/>
            <p:nvPr/>
          </p:nvSpPr>
          <p:spPr>
            <a:xfrm>
              <a:off x="7230229" y="1707602"/>
              <a:ext cx="398780" cy="297180"/>
            </a:xfrm>
            <a:prstGeom prst="ellipse">
              <a:avLst/>
            </a:prstGeom>
            <a:solidFill>
              <a:schemeClr val="bg1"/>
            </a:solidFill>
          </p:spPr>
          <p:txBody>
            <a:bodyPr wrap="square" lIns="0" tIns="0" rIns="0" bIns="0" rtlCol="0"/>
            <a:lstStyle/>
            <a:p>
              <a:endParaRPr/>
            </a:p>
          </p:txBody>
        </p:sp>
        <p:sp>
          <p:nvSpPr>
            <p:cNvPr id="34" name="object 7"/>
            <p:cNvSpPr/>
            <p:nvPr/>
          </p:nvSpPr>
          <p:spPr>
            <a:xfrm>
              <a:off x="7230229" y="1707602"/>
              <a:ext cx="398780" cy="297180"/>
            </a:xfrm>
            <a:prstGeom prst="ellipse">
              <a:avLst/>
            </a:prstGeom>
            <a:ln w="25399">
              <a:solidFill>
                <a:srgbClr val="839950"/>
              </a:solidFill>
            </a:ln>
          </p:spPr>
          <p:txBody>
            <a:bodyPr wrap="square" lIns="0" tIns="0" rIns="0" bIns="0" rtlCol="0"/>
            <a:lstStyle/>
            <a:p>
              <a:endParaRPr/>
            </a:p>
          </p:txBody>
        </p:sp>
        <p:sp>
          <p:nvSpPr>
            <p:cNvPr id="35" name="object 8"/>
            <p:cNvSpPr/>
            <p:nvPr/>
          </p:nvSpPr>
          <p:spPr>
            <a:xfrm>
              <a:off x="6432817" y="2258150"/>
              <a:ext cx="398780" cy="297180"/>
            </a:xfrm>
            <a:prstGeom prst="ellipse">
              <a:avLst/>
            </a:prstGeom>
            <a:solidFill>
              <a:schemeClr val="bg1"/>
            </a:solidFill>
          </p:spPr>
          <p:txBody>
            <a:bodyPr wrap="square" lIns="0" tIns="0" rIns="0" bIns="0" rtlCol="0"/>
            <a:lstStyle/>
            <a:p>
              <a:endParaRPr/>
            </a:p>
          </p:txBody>
        </p:sp>
        <p:sp>
          <p:nvSpPr>
            <p:cNvPr id="36" name="object 9"/>
            <p:cNvSpPr/>
            <p:nvPr/>
          </p:nvSpPr>
          <p:spPr>
            <a:xfrm>
              <a:off x="6432817"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37" name="object 10"/>
            <p:cNvSpPr/>
            <p:nvPr/>
          </p:nvSpPr>
          <p:spPr>
            <a:xfrm>
              <a:off x="6034113" y="2895441"/>
              <a:ext cx="398780" cy="297180"/>
            </a:xfrm>
            <a:prstGeom prst="ellipse">
              <a:avLst/>
            </a:prstGeom>
            <a:solidFill>
              <a:schemeClr val="bg1"/>
            </a:solidFill>
          </p:spPr>
          <p:txBody>
            <a:bodyPr wrap="square" lIns="0" tIns="0" rIns="0" bIns="0" rtlCol="0"/>
            <a:lstStyle/>
            <a:p>
              <a:endParaRPr/>
            </a:p>
          </p:txBody>
        </p:sp>
        <p:sp>
          <p:nvSpPr>
            <p:cNvPr id="39" name="object 11"/>
            <p:cNvSpPr/>
            <p:nvPr/>
          </p:nvSpPr>
          <p:spPr>
            <a:xfrm>
              <a:off x="6034113"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0" name="object 12"/>
            <p:cNvSpPr/>
            <p:nvPr/>
          </p:nvSpPr>
          <p:spPr>
            <a:xfrm>
              <a:off x="6831524" y="2895441"/>
              <a:ext cx="398780" cy="297180"/>
            </a:xfrm>
            <a:prstGeom prst="ellipse">
              <a:avLst/>
            </a:prstGeom>
            <a:solidFill>
              <a:schemeClr val="bg1"/>
            </a:solidFill>
          </p:spPr>
          <p:txBody>
            <a:bodyPr wrap="square" lIns="0" tIns="0" rIns="0" bIns="0" rtlCol="0"/>
            <a:lstStyle/>
            <a:p>
              <a:endParaRPr/>
            </a:p>
          </p:txBody>
        </p:sp>
        <p:sp>
          <p:nvSpPr>
            <p:cNvPr id="41" name="object 13"/>
            <p:cNvSpPr/>
            <p:nvPr/>
          </p:nvSpPr>
          <p:spPr>
            <a:xfrm>
              <a:off x="6831524" y="2895441"/>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3" name="object 14"/>
            <p:cNvSpPr/>
            <p:nvPr/>
          </p:nvSpPr>
          <p:spPr>
            <a:xfrm>
              <a:off x="8027639" y="2258150"/>
              <a:ext cx="398780" cy="297180"/>
            </a:xfrm>
            <a:prstGeom prst="ellipse">
              <a:avLst/>
            </a:prstGeom>
            <a:solidFill>
              <a:schemeClr val="bg1"/>
            </a:solidFill>
          </p:spPr>
          <p:txBody>
            <a:bodyPr wrap="square" lIns="0" tIns="0" rIns="0" bIns="0" rtlCol="0"/>
            <a:lstStyle/>
            <a:p>
              <a:endParaRPr/>
            </a:p>
          </p:txBody>
        </p:sp>
        <p:sp>
          <p:nvSpPr>
            <p:cNvPr id="44" name="object 15"/>
            <p:cNvSpPr/>
            <p:nvPr/>
          </p:nvSpPr>
          <p:spPr>
            <a:xfrm>
              <a:off x="8027639" y="2258149"/>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5" name="object 16"/>
            <p:cNvSpPr/>
            <p:nvPr/>
          </p:nvSpPr>
          <p:spPr>
            <a:xfrm>
              <a:off x="7628935" y="2900260"/>
              <a:ext cx="398780" cy="297180"/>
            </a:xfrm>
            <a:prstGeom prst="ellipse">
              <a:avLst/>
            </a:prstGeom>
            <a:solidFill>
              <a:schemeClr val="bg1"/>
            </a:solidFill>
          </p:spPr>
          <p:txBody>
            <a:bodyPr wrap="square" lIns="0" tIns="0" rIns="0" bIns="0" rtlCol="0"/>
            <a:lstStyle/>
            <a:p>
              <a:endParaRPr/>
            </a:p>
          </p:txBody>
        </p:sp>
        <p:sp>
          <p:nvSpPr>
            <p:cNvPr id="46" name="object 17"/>
            <p:cNvSpPr/>
            <p:nvPr/>
          </p:nvSpPr>
          <p:spPr>
            <a:xfrm>
              <a:off x="762893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7" name="object 18"/>
            <p:cNvSpPr/>
            <p:nvPr/>
          </p:nvSpPr>
          <p:spPr>
            <a:xfrm>
              <a:off x="8426346" y="2900260"/>
              <a:ext cx="398780" cy="297180"/>
            </a:xfrm>
            <a:prstGeom prst="ellipse">
              <a:avLst/>
            </a:prstGeom>
            <a:solidFill>
              <a:schemeClr val="bg1"/>
            </a:solidFill>
          </p:spPr>
          <p:txBody>
            <a:bodyPr wrap="square" lIns="0" tIns="0" rIns="0" bIns="0" rtlCol="0"/>
            <a:lstStyle/>
            <a:p>
              <a:endParaRPr/>
            </a:p>
          </p:txBody>
        </p:sp>
        <p:sp>
          <p:nvSpPr>
            <p:cNvPr id="48" name="object 19"/>
            <p:cNvSpPr/>
            <p:nvPr/>
          </p:nvSpPr>
          <p:spPr>
            <a:xfrm>
              <a:off x="8426345" y="290026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49" name="object 38"/>
            <p:cNvSpPr/>
            <p:nvPr/>
          </p:nvSpPr>
          <p:spPr>
            <a:xfrm>
              <a:off x="7030877" y="3577770"/>
              <a:ext cx="398780" cy="297180"/>
            </a:xfrm>
            <a:prstGeom prst="ellipse">
              <a:avLst/>
            </a:prstGeom>
            <a:solidFill>
              <a:schemeClr val="bg1"/>
            </a:solidFill>
          </p:spPr>
          <p:txBody>
            <a:bodyPr wrap="square" lIns="0" tIns="0" rIns="0" bIns="0" rtlCol="0"/>
            <a:lstStyle/>
            <a:p>
              <a:endParaRPr/>
            </a:p>
          </p:txBody>
        </p:sp>
        <p:sp>
          <p:nvSpPr>
            <p:cNvPr id="50" name="object 39"/>
            <p:cNvSpPr/>
            <p:nvPr/>
          </p:nvSpPr>
          <p:spPr>
            <a:xfrm>
              <a:off x="7030877"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sp>
          <p:nvSpPr>
            <p:cNvPr id="51" name="object 40"/>
            <p:cNvSpPr/>
            <p:nvPr/>
          </p:nvSpPr>
          <p:spPr>
            <a:xfrm>
              <a:off x="8226992" y="3577770"/>
              <a:ext cx="398780" cy="297180"/>
            </a:xfrm>
            <a:prstGeom prst="ellipse">
              <a:avLst/>
            </a:prstGeom>
            <a:solidFill>
              <a:schemeClr val="bg1"/>
            </a:solidFill>
          </p:spPr>
          <p:txBody>
            <a:bodyPr wrap="square" lIns="0" tIns="0" rIns="0" bIns="0" rtlCol="0"/>
            <a:lstStyle/>
            <a:p>
              <a:endParaRPr/>
            </a:p>
          </p:txBody>
        </p:sp>
        <p:sp>
          <p:nvSpPr>
            <p:cNvPr id="52" name="object 41"/>
            <p:cNvSpPr/>
            <p:nvPr/>
          </p:nvSpPr>
          <p:spPr>
            <a:xfrm>
              <a:off x="8226992" y="3577770"/>
              <a:ext cx="398780" cy="297180"/>
            </a:xfrm>
            <a:prstGeom prst="ellipse">
              <a:avLst/>
            </a:prstGeom>
            <a:solidFill>
              <a:schemeClr val="bg1"/>
            </a:solidFill>
            <a:ln w="25399">
              <a:solidFill>
                <a:srgbClr val="839950"/>
              </a:solidFill>
            </a:ln>
          </p:spPr>
          <p:txBody>
            <a:bodyPr wrap="square" lIns="0" tIns="0" rIns="0" bIns="0" rtlCol="0"/>
            <a:lstStyle/>
            <a:p>
              <a:endParaRPr/>
            </a:p>
          </p:txBody>
        </p:sp>
        <p:cxnSp>
          <p:nvCxnSpPr>
            <p:cNvPr id="53" name="直接箭头连接符 73"/>
            <p:cNvCxnSpPr>
              <a:stCxn id="34" idx="5"/>
              <a:endCxn id="44" idx="1"/>
            </p:cNvCxnSpPr>
            <p:nvPr/>
          </p:nvCxnSpPr>
          <p:spPr>
            <a:xfrm>
              <a:off x="7570609" y="196126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74"/>
            <p:cNvCxnSpPr>
              <a:stCxn id="34" idx="3"/>
              <a:endCxn id="35" idx="7"/>
            </p:cNvCxnSpPr>
            <p:nvPr/>
          </p:nvCxnSpPr>
          <p:spPr>
            <a:xfrm flipH="1">
              <a:off x="6773197" y="196126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75"/>
            <p:cNvCxnSpPr>
              <a:stCxn id="35" idx="3"/>
              <a:endCxn id="39" idx="0"/>
            </p:cNvCxnSpPr>
            <p:nvPr/>
          </p:nvCxnSpPr>
          <p:spPr>
            <a:xfrm flipH="1">
              <a:off x="6233503" y="251180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6"/>
            <p:cNvCxnSpPr>
              <a:stCxn id="44" idx="3"/>
              <a:endCxn id="45" idx="0"/>
            </p:cNvCxnSpPr>
            <p:nvPr/>
          </p:nvCxnSpPr>
          <p:spPr>
            <a:xfrm flipH="1">
              <a:off x="7828325" y="251180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7"/>
            <p:cNvCxnSpPr>
              <a:stCxn id="36" idx="5"/>
              <a:endCxn id="40" idx="0"/>
            </p:cNvCxnSpPr>
            <p:nvPr/>
          </p:nvCxnSpPr>
          <p:spPr>
            <a:xfrm>
              <a:off x="6773197" y="251180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8"/>
            <p:cNvCxnSpPr>
              <a:stCxn id="44" idx="5"/>
              <a:endCxn id="47" idx="0"/>
            </p:cNvCxnSpPr>
            <p:nvPr/>
          </p:nvCxnSpPr>
          <p:spPr>
            <a:xfrm>
              <a:off x="8368019" y="251180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9"/>
            <p:cNvCxnSpPr>
              <a:stCxn id="41" idx="4"/>
              <a:endCxn id="49" idx="0"/>
            </p:cNvCxnSpPr>
            <p:nvPr/>
          </p:nvCxnSpPr>
          <p:spPr>
            <a:xfrm>
              <a:off x="7030914" y="319262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80"/>
            <p:cNvCxnSpPr>
              <a:stCxn id="48" idx="4"/>
              <a:endCxn id="52" idx="0"/>
            </p:cNvCxnSpPr>
            <p:nvPr/>
          </p:nvCxnSpPr>
          <p:spPr>
            <a:xfrm flipH="1">
              <a:off x="8426382" y="319744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7" name="下箭头 81"/>
          <p:cNvSpPr/>
          <p:nvPr/>
        </p:nvSpPr>
        <p:spPr>
          <a:xfrm>
            <a:off x="6471357" y="3656805"/>
            <a:ext cx="246920" cy="25332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grpSp>
        <p:nvGrpSpPr>
          <p:cNvPr id="78" name="组合 82"/>
          <p:cNvGrpSpPr/>
          <p:nvPr/>
        </p:nvGrpSpPr>
        <p:grpSpPr>
          <a:xfrm>
            <a:off x="5372244" y="4128694"/>
            <a:ext cx="2695402" cy="2054919"/>
            <a:chOff x="6003235" y="1920502"/>
            <a:chExt cx="3078124" cy="2346698"/>
          </a:xfrm>
        </p:grpSpPr>
        <p:sp>
          <p:nvSpPr>
            <p:cNvPr id="79" name="下箭头 83"/>
            <p:cNvSpPr/>
            <p:nvPr/>
          </p:nvSpPr>
          <p:spPr>
            <a:xfrm>
              <a:off x="647700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0" name="下箭头 84"/>
            <p:cNvSpPr/>
            <p:nvPr/>
          </p:nvSpPr>
          <p:spPr>
            <a:xfrm>
              <a:off x="8100020" y="1920502"/>
              <a:ext cx="281980" cy="28929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81" name="任意多边形 85"/>
            <p:cNvSpPr/>
            <p:nvPr/>
          </p:nvSpPr>
          <p:spPr>
            <a:xfrm>
              <a:off x="6003235" y="2186363"/>
              <a:ext cx="1591113" cy="2067618"/>
            </a:xfrm>
            <a:custGeom>
              <a:avLst/>
              <a:gdLst>
                <a:gd name="connsiteX0" fmla="*/ 569843 w 1591113"/>
                <a:gd name="connsiteY0" fmla="*/ 246 h 2067618"/>
                <a:gd name="connsiteX1" fmla="*/ 304800 w 1591113"/>
                <a:gd name="connsiteY1" fmla="*/ 26750 h 2067618"/>
                <a:gd name="connsiteX2" fmla="*/ 251791 w 1591113"/>
                <a:gd name="connsiteY2" fmla="*/ 40002 h 2067618"/>
                <a:gd name="connsiteX3" fmla="*/ 185530 w 1591113"/>
                <a:gd name="connsiteY3" fmla="*/ 79759 h 2067618"/>
                <a:gd name="connsiteX4" fmla="*/ 145774 w 1591113"/>
                <a:gd name="connsiteY4" fmla="*/ 119515 h 2067618"/>
                <a:gd name="connsiteX5" fmla="*/ 132522 w 1591113"/>
                <a:gd name="connsiteY5" fmla="*/ 172524 h 2067618"/>
                <a:gd name="connsiteX6" fmla="*/ 106017 w 1591113"/>
                <a:gd name="connsiteY6" fmla="*/ 212280 h 2067618"/>
                <a:gd name="connsiteX7" fmla="*/ 92765 w 1591113"/>
                <a:gd name="connsiteY7" fmla="*/ 252037 h 2067618"/>
                <a:gd name="connsiteX8" fmla="*/ 66261 w 1591113"/>
                <a:gd name="connsiteY8" fmla="*/ 305046 h 2067618"/>
                <a:gd name="connsiteX9" fmla="*/ 26504 w 1591113"/>
                <a:gd name="connsiteY9" fmla="*/ 411063 h 2067618"/>
                <a:gd name="connsiteX10" fmla="*/ 0 w 1591113"/>
                <a:gd name="connsiteY10" fmla="*/ 715863 h 2067618"/>
                <a:gd name="connsiteX11" fmla="*/ 13252 w 1591113"/>
                <a:gd name="connsiteY11" fmla="*/ 1060420 h 2067618"/>
                <a:gd name="connsiteX12" fmla="*/ 26504 w 1591113"/>
                <a:gd name="connsiteY12" fmla="*/ 1100176 h 2067618"/>
                <a:gd name="connsiteX13" fmla="*/ 53008 w 1591113"/>
                <a:gd name="connsiteY13" fmla="*/ 1139933 h 2067618"/>
                <a:gd name="connsiteX14" fmla="*/ 79513 w 1591113"/>
                <a:gd name="connsiteY14" fmla="*/ 1206194 h 2067618"/>
                <a:gd name="connsiteX15" fmla="*/ 159026 w 1591113"/>
                <a:gd name="connsiteY15" fmla="*/ 1272454 h 2067618"/>
                <a:gd name="connsiteX16" fmla="*/ 185530 w 1591113"/>
                <a:gd name="connsiteY16" fmla="*/ 1312211 h 2067618"/>
                <a:gd name="connsiteX17" fmla="*/ 265043 w 1591113"/>
                <a:gd name="connsiteY17" fmla="*/ 1378472 h 2067618"/>
                <a:gd name="connsiteX18" fmla="*/ 291548 w 1591113"/>
                <a:gd name="connsiteY18" fmla="*/ 1431480 h 2067618"/>
                <a:gd name="connsiteX19" fmla="*/ 384313 w 1591113"/>
                <a:gd name="connsiteY19" fmla="*/ 1510994 h 2067618"/>
                <a:gd name="connsiteX20" fmla="*/ 410817 w 1591113"/>
                <a:gd name="connsiteY20" fmla="*/ 1550750 h 2067618"/>
                <a:gd name="connsiteX21" fmla="*/ 463826 w 1591113"/>
                <a:gd name="connsiteY21" fmla="*/ 1590507 h 2067618"/>
                <a:gd name="connsiteX22" fmla="*/ 490330 w 1591113"/>
                <a:gd name="connsiteY22" fmla="*/ 1630263 h 2067618"/>
                <a:gd name="connsiteX23" fmla="*/ 530087 w 1591113"/>
                <a:gd name="connsiteY23" fmla="*/ 1656767 h 2067618"/>
                <a:gd name="connsiteX24" fmla="*/ 583095 w 1591113"/>
                <a:gd name="connsiteY24" fmla="*/ 1696524 h 2067618"/>
                <a:gd name="connsiteX25" fmla="*/ 609600 w 1591113"/>
                <a:gd name="connsiteY25" fmla="*/ 1736280 h 2067618"/>
                <a:gd name="connsiteX26" fmla="*/ 675861 w 1591113"/>
                <a:gd name="connsiteY26" fmla="*/ 1749533 h 2067618"/>
                <a:gd name="connsiteX27" fmla="*/ 742122 w 1591113"/>
                <a:gd name="connsiteY27" fmla="*/ 1815794 h 2067618"/>
                <a:gd name="connsiteX28" fmla="*/ 781878 w 1591113"/>
                <a:gd name="connsiteY28" fmla="*/ 1868802 h 2067618"/>
                <a:gd name="connsiteX29" fmla="*/ 821635 w 1591113"/>
                <a:gd name="connsiteY29" fmla="*/ 1895307 h 2067618"/>
                <a:gd name="connsiteX30" fmla="*/ 861391 w 1591113"/>
                <a:gd name="connsiteY30" fmla="*/ 1935063 h 2067618"/>
                <a:gd name="connsiteX31" fmla="*/ 967408 w 1591113"/>
                <a:gd name="connsiteY31" fmla="*/ 2014576 h 2067618"/>
                <a:gd name="connsiteX32" fmla="*/ 993913 w 1591113"/>
                <a:gd name="connsiteY32" fmla="*/ 2041080 h 2067618"/>
                <a:gd name="connsiteX33" fmla="*/ 1152939 w 1591113"/>
                <a:gd name="connsiteY33" fmla="*/ 2054333 h 2067618"/>
                <a:gd name="connsiteX34" fmla="*/ 1192695 w 1591113"/>
                <a:gd name="connsiteY34" fmla="*/ 2067585 h 2067618"/>
                <a:gd name="connsiteX35" fmla="*/ 1470991 w 1591113"/>
                <a:gd name="connsiteY35" fmla="*/ 2027828 h 2067618"/>
                <a:gd name="connsiteX36" fmla="*/ 1484243 w 1591113"/>
                <a:gd name="connsiteY36" fmla="*/ 1988072 h 2067618"/>
                <a:gd name="connsiteX37" fmla="*/ 1510748 w 1591113"/>
                <a:gd name="connsiteY37" fmla="*/ 1921811 h 2067618"/>
                <a:gd name="connsiteX38" fmla="*/ 1524000 w 1591113"/>
                <a:gd name="connsiteY38" fmla="*/ 1855550 h 2067618"/>
                <a:gd name="connsiteX39" fmla="*/ 1563756 w 1591113"/>
                <a:gd name="connsiteY39" fmla="*/ 1802541 h 2067618"/>
                <a:gd name="connsiteX40" fmla="*/ 1590261 w 1591113"/>
                <a:gd name="connsiteY40" fmla="*/ 1670020 h 2067618"/>
                <a:gd name="connsiteX41" fmla="*/ 1550504 w 1591113"/>
                <a:gd name="connsiteY41" fmla="*/ 1272454 h 2067618"/>
                <a:gd name="connsiteX42" fmla="*/ 1524000 w 1591113"/>
                <a:gd name="connsiteY42" fmla="*/ 1073672 h 2067618"/>
                <a:gd name="connsiteX43" fmla="*/ 1497495 w 1591113"/>
                <a:gd name="connsiteY43" fmla="*/ 967654 h 2067618"/>
                <a:gd name="connsiteX44" fmla="*/ 1470991 w 1591113"/>
                <a:gd name="connsiteY44" fmla="*/ 927898 h 2067618"/>
                <a:gd name="connsiteX45" fmla="*/ 1457739 w 1591113"/>
                <a:gd name="connsiteY45" fmla="*/ 874889 h 2067618"/>
                <a:gd name="connsiteX46" fmla="*/ 1431235 w 1591113"/>
                <a:gd name="connsiteY46" fmla="*/ 835133 h 2067618"/>
                <a:gd name="connsiteX47" fmla="*/ 1417982 w 1591113"/>
                <a:gd name="connsiteY47" fmla="*/ 742367 h 2067618"/>
                <a:gd name="connsiteX48" fmla="*/ 1298713 w 1591113"/>
                <a:gd name="connsiteY48" fmla="*/ 530333 h 2067618"/>
                <a:gd name="connsiteX49" fmla="*/ 1245704 w 1591113"/>
                <a:gd name="connsiteY49" fmla="*/ 437567 h 2067618"/>
                <a:gd name="connsiteX50" fmla="*/ 1179443 w 1591113"/>
                <a:gd name="connsiteY50" fmla="*/ 371307 h 2067618"/>
                <a:gd name="connsiteX51" fmla="*/ 1139687 w 1591113"/>
                <a:gd name="connsiteY51" fmla="*/ 358054 h 2067618"/>
                <a:gd name="connsiteX52" fmla="*/ 1113182 w 1591113"/>
                <a:gd name="connsiteY52" fmla="*/ 331550 h 2067618"/>
                <a:gd name="connsiteX53" fmla="*/ 1033669 w 1591113"/>
                <a:gd name="connsiteY53" fmla="*/ 291794 h 2067618"/>
                <a:gd name="connsiteX54" fmla="*/ 980661 w 1591113"/>
                <a:gd name="connsiteY54" fmla="*/ 225533 h 2067618"/>
                <a:gd name="connsiteX55" fmla="*/ 927652 w 1591113"/>
                <a:gd name="connsiteY55" fmla="*/ 185776 h 2067618"/>
                <a:gd name="connsiteX56" fmla="*/ 887895 w 1591113"/>
                <a:gd name="connsiteY56" fmla="*/ 159272 h 2067618"/>
                <a:gd name="connsiteX57" fmla="*/ 808382 w 1591113"/>
                <a:gd name="connsiteY57" fmla="*/ 132767 h 2067618"/>
                <a:gd name="connsiteX58" fmla="*/ 742122 w 1591113"/>
                <a:gd name="connsiteY58" fmla="*/ 79759 h 2067618"/>
                <a:gd name="connsiteX59" fmla="*/ 622852 w 1591113"/>
                <a:gd name="connsiteY59" fmla="*/ 13498 h 2067618"/>
                <a:gd name="connsiteX60" fmla="*/ 569843 w 1591113"/>
                <a:gd name="connsiteY60" fmla="*/ 246 h 20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91113" h="2067618">
                  <a:moveTo>
                    <a:pt x="569843" y="246"/>
                  </a:moveTo>
                  <a:cubicBezTo>
                    <a:pt x="516834" y="2455"/>
                    <a:pt x="392903" y="15737"/>
                    <a:pt x="304800" y="26750"/>
                  </a:cubicBezTo>
                  <a:cubicBezTo>
                    <a:pt x="286727" y="29009"/>
                    <a:pt x="268082" y="31857"/>
                    <a:pt x="251791" y="40002"/>
                  </a:cubicBezTo>
                  <a:cubicBezTo>
                    <a:pt x="106268" y="112765"/>
                    <a:pt x="359165" y="21882"/>
                    <a:pt x="185530" y="79759"/>
                  </a:cubicBezTo>
                  <a:cubicBezTo>
                    <a:pt x="172278" y="93011"/>
                    <a:pt x="155072" y="103243"/>
                    <a:pt x="145774" y="119515"/>
                  </a:cubicBezTo>
                  <a:cubicBezTo>
                    <a:pt x="136738" y="135329"/>
                    <a:pt x="139697" y="155783"/>
                    <a:pt x="132522" y="172524"/>
                  </a:cubicBezTo>
                  <a:cubicBezTo>
                    <a:pt x="126248" y="187163"/>
                    <a:pt x="114852" y="199028"/>
                    <a:pt x="106017" y="212280"/>
                  </a:cubicBezTo>
                  <a:cubicBezTo>
                    <a:pt x="101600" y="225532"/>
                    <a:pt x="98268" y="239197"/>
                    <a:pt x="92765" y="252037"/>
                  </a:cubicBezTo>
                  <a:cubicBezTo>
                    <a:pt x="84983" y="270195"/>
                    <a:pt x="73198" y="286549"/>
                    <a:pt x="66261" y="305046"/>
                  </a:cubicBezTo>
                  <a:cubicBezTo>
                    <a:pt x="12130" y="449394"/>
                    <a:pt x="100295" y="263478"/>
                    <a:pt x="26504" y="411063"/>
                  </a:cubicBezTo>
                  <a:cubicBezTo>
                    <a:pt x="20360" y="472503"/>
                    <a:pt x="0" y="665892"/>
                    <a:pt x="0" y="715863"/>
                  </a:cubicBezTo>
                  <a:cubicBezTo>
                    <a:pt x="0" y="830800"/>
                    <a:pt x="5344" y="945755"/>
                    <a:pt x="13252" y="1060420"/>
                  </a:cubicBezTo>
                  <a:cubicBezTo>
                    <a:pt x="14213" y="1074356"/>
                    <a:pt x="20257" y="1087682"/>
                    <a:pt x="26504" y="1100176"/>
                  </a:cubicBezTo>
                  <a:cubicBezTo>
                    <a:pt x="33627" y="1114422"/>
                    <a:pt x="45885" y="1125687"/>
                    <a:pt x="53008" y="1139933"/>
                  </a:cubicBezTo>
                  <a:cubicBezTo>
                    <a:pt x="63647" y="1161210"/>
                    <a:pt x="66905" y="1186021"/>
                    <a:pt x="79513" y="1206194"/>
                  </a:cubicBezTo>
                  <a:cubicBezTo>
                    <a:pt x="97735" y="1235348"/>
                    <a:pt x="131548" y="1254136"/>
                    <a:pt x="159026" y="1272454"/>
                  </a:cubicBezTo>
                  <a:cubicBezTo>
                    <a:pt x="167861" y="1285706"/>
                    <a:pt x="175334" y="1299975"/>
                    <a:pt x="185530" y="1312211"/>
                  </a:cubicBezTo>
                  <a:cubicBezTo>
                    <a:pt x="217414" y="1350472"/>
                    <a:pt x="225955" y="1352413"/>
                    <a:pt x="265043" y="1378472"/>
                  </a:cubicBezTo>
                  <a:cubicBezTo>
                    <a:pt x="273878" y="1396141"/>
                    <a:pt x="278539" y="1416613"/>
                    <a:pt x="291548" y="1431480"/>
                  </a:cubicBezTo>
                  <a:cubicBezTo>
                    <a:pt x="365162" y="1515610"/>
                    <a:pt x="338869" y="1454189"/>
                    <a:pt x="384313" y="1510994"/>
                  </a:cubicBezTo>
                  <a:cubicBezTo>
                    <a:pt x="394262" y="1523431"/>
                    <a:pt x="399555" y="1539488"/>
                    <a:pt x="410817" y="1550750"/>
                  </a:cubicBezTo>
                  <a:cubicBezTo>
                    <a:pt x="426435" y="1566368"/>
                    <a:pt x="448208" y="1574889"/>
                    <a:pt x="463826" y="1590507"/>
                  </a:cubicBezTo>
                  <a:cubicBezTo>
                    <a:pt x="475088" y="1601769"/>
                    <a:pt x="479068" y="1619001"/>
                    <a:pt x="490330" y="1630263"/>
                  </a:cubicBezTo>
                  <a:cubicBezTo>
                    <a:pt x="501592" y="1641525"/>
                    <a:pt x="517127" y="1647509"/>
                    <a:pt x="530087" y="1656767"/>
                  </a:cubicBezTo>
                  <a:cubicBezTo>
                    <a:pt x="548060" y="1669605"/>
                    <a:pt x="567477" y="1680906"/>
                    <a:pt x="583095" y="1696524"/>
                  </a:cubicBezTo>
                  <a:cubicBezTo>
                    <a:pt x="594357" y="1707786"/>
                    <a:pt x="595771" y="1728378"/>
                    <a:pt x="609600" y="1736280"/>
                  </a:cubicBezTo>
                  <a:cubicBezTo>
                    <a:pt x="629157" y="1747455"/>
                    <a:pt x="653774" y="1745115"/>
                    <a:pt x="675861" y="1749533"/>
                  </a:cubicBezTo>
                  <a:cubicBezTo>
                    <a:pt x="746537" y="1855547"/>
                    <a:pt x="653775" y="1727447"/>
                    <a:pt x="742122" y="1815794"/>
                  </a:cubicBezTo>
                  <a:cubicBezTo>
                    <a:pt x="757740" y="1831412"/>
                    <a:pt x="766260" y="1853184"/>
                    <a:pt x="781878" y="1868802"/>
                  </a:cubicBezTo>
                  <a:cubicBezTo>
                    <a:pt x="793140" y="1880064"/>
                    <a:pt x="809399" y="1885111"/>
                    <a:pt x="821635" y="1895307"/>
                  </a:cubicBezTo>
                  <a:cubicBezTo>
                    <a:pt x="836032" y="1907305"/>
                    <a:pt x="846886" y="1923195"/>
                    <a:pt x="861391" y="1935063"/>
                  </a:cubicBezTo>
                  <a:cubicBezTo>
                    <a:pt x="895580" y="1963036"/>
                    <a:pt x="936172" y="1983341"/>
                    <a:pt x="967408" y="2014576"/>
                  </a:cubicBezTo>
                  <a:cubicBezTo>
                    <a:pt x="976243" y="2023411"/>
                    <a:pt x="981696" y="2038462"/>
                    <a:pt x="993913" y="2041080"/>
                  </a:cubicBezTo>
                  <a:cubicBezTo>
                    <a:pt x="1045925" y="2052225"/>
                    <a:pt x="1099930" y="2049915"/>
                    <a:pt x="1152939" y="2054333"/>
                  </a:cubicBezTo>
                  <a:cubicBezTo>
                    <a:pt x="1166191" y="2058750"/>
                    <a:pt x="1178742" y="2068249"/>
                    <a:pt x="1192695" y="2067585"/>
                  </a:cubicBezTo>
                  <a:cubicBezTo>
                    <a:pt x="1389024" y="2058235"/>
                    <a:pt x="1365132" y="2063114"/>
                    <a:pt x="1470991" y="2027828"/>
                  </a:cubicBezTo>
                  <a:cubicBezTo>
                    <a:pt x="1475408" y="2014576"/>
                    <a:pt x="1479338" y="2001151"/>
                    <a:pt x="1484243" y="1988072"/>
                  </a:cubicBezTo>
                  <a:cubicBezTo>
                    <a:pt x="1492596" y="1965798"/>
                    <a:pt x="1503912" y="1944596"/>
                    <a:pt x="1510748" y="1921811"/>
                  </a:cubicBezTo>
                  <a:cubicBezTo>
                    <a:pt x="1517220" y="1900237"/>
                    <a:pt x="1514852" y="1876133"/>
                    <a:pt x="1524000" y="1855550"/>
                  </a:cubicBezTo>
                  <a:cubicBezTo>
                    <a:pt x="1532970" y="1835367"/>
                    <a:pt x="1550504" y="1820211"/>
                    <a:pt x="1563756" y="1802541"/>
                  </a:cubicBezTo>
                  <a:cubicBezTo>
                    <a:pt x="1572591" y="1758367"/>
                    <a:pt x="1588530" y="1715035"/>
                    <a:pt x="1590261" y="1670020"/>
                  </a:cubicBezTo>
                  <a:cubicBezTo>
                    <a:pt x="1596568" y="1506024"/>
                    <a:pt x="1566329" y="1430709"/>
                    <a:pt x="1550504" y="1272454"/>
                  </a:cubicBezTo>
                  <a:cubicBezTo>
                    <a:pt x="1540103" y="1168444"/>
                    <a:pt x="1543375" y="1157628"/>
                    <a:pt x="1524000" y="1073672"/>
                  </a:cubicBezTo>
                  <a:cubicBezTo>
                    <a:pt x="1515809" y="1038178"/>
                    <a:pt x="1509944" y="1001888"/>
                    <a:pt x="1497495" y="967654"/>
                  </a:cubicBezTo>
                  <a:cubicBezTo>
                    <a:pt x="1492052" y="952686"/>
                    <a:pt x="1479826" y="941150"/>
                    <a:pt x="1470991" y="927898"/>
                  </a:cubicBezTo>
                  <a:cubicBezTo>
                    <a:pt x="1466574" y="910228"/>
                    <a:pt x="1464914" y="891630"/>
                    <a:pt x="1457739" y="874889"/>
                  </a:cubicBezTo>
                  <a:cubicBezTo>
                    <a:pt x="1451465" y="860250"/>
                    <a:pt x="1435812" y="850388"/>
                    <a:pt x="1431235" y="835133"/>
                  </a:cubicBezTo>
                  <a:cubicBezTo>
                    <a:pt x="1422259" y="805214"/>
                    <a:pt x="1428780" y="771677"/>
                    <a:pt x="1417982" y="742367"/>
                  </a:cubicBezTo>
                  <a:cubicBezTo>
                    <a:pt x="1337529" y="523996"/>
                    <a:pt x="1370698" y="645508"/>
                    <a:pt x="1298713" y="530333"/>
                  </a:cubicBezTo>
                  <a:cubicBezTo>
                    <a:pt x="1271969" y="487542"/>
                    <a:pt x="1277616" y="474038"/>
                    <a:pt x="1245704" y="437567"/>
                  </a:cubicBezTo>
                  <a:cubicBezTo>
                    <a:pt x="1225135" y="414060"/>
                    <a:pt x="1209075" y="381185"/>
                    <a:pt x="1179443" y="371307"/>
                  </a:cubicBezTo>
                  <a:lnTo>
                    <a:pt x="1139687" y="358054"/>
                  </a:lnTo>
                  <a:cubicBezTo>
                    <a:pt x="1130852" y="349219"/>
                    <a:pt x="1123896" y="337978"/>
                    <a:pt x="1113182" y="331550"/>
                  </a:cubicBezTo>
                  <a:cubicBezTo>
                    <a:pt x="1015213" y="272769"/>
                    <a:pt x="1134195" y="372215"/>
                    <a:pt x="1033669" y="291794"/>
                  </a:cubicBezTo>
                  <a:cubicBezTo>
                    <a:pt x="968103" y="239341"/>
                    <a:pt x="1049533" y="294405"/>
                    <a:pt x="980661" y="225533"/>
                  </a:cubicBezTo>
                  <a:cubicBezTo>
                    <a:pt x="965043" y="209915"/>
                    <a:pt x="945625" y="198614"/>
                    <a:pt x="927652" y="185776"/>
                  </a:cubicBezTo>
                  <a:cubicBezTo>
                    <a:pt x="914691" y="176519"/>
                    <a:pt x="902449" y="165741"/>
                    <a:pt x="887895" y="159272"/>
                  </a:cubicBezTo>
                  <a:cubicBezTo>
                    <a:pt x="862365" y="147925"/>
                    <a:pt x="808382" y="132767"/>
                    <a:pt x="808382" y="132767"/>
                  </a:cubicBezTo>
                  <a:cubicBezTo>
                    <a:pt x="759410" y="59310"/>
                    <a:pt x="809897" y="117412"/>
                    <a:pt x="742122" y="79759"/>
                  </a:cubicBezTo>
                  <a:cubicBezTo>
                    <a:pt x="693336" y="52656"/>
                    <a:pt x="674256" y="22065"/>
                    <a:pt x="622852" y="13498"/>
                  </a:cubicBezTo>
                  <a:cubicBezTo>
                    <a:pt x="609780" y="11319"/>
                    <a:pt x="622852" y="-1963"/>
                    <a:pt x="569843" y="246"/>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6"/>
            <p:cNvSpPr/>
            <p:nvPr/>
          </p:nvSpPr>
          <p:spPr>
            <a:xfrm>
              <a:off x="7593496" y="2212405"/>
              <a:ext cx="1487863" cy="2054795"/>
            </a:xfrm>
            <a:custGeom>
              <a:avLst/>
              <a:gdLst>
                <a:gd name="connsiteX0" fmla="*/ 715617 w 1487863"/>
                <a:gd name="connsiteY0" fmla="*/ 708 h 2054795"/>
                <a:gd name="connsiteX1" fmla="*/ 596347 w 1487863"/>
                <a:gd name="connsiteY1" fmla="*/ 13960 h 2054795"/>
                <a:gd name="connsiteX2" fmla="*/ 543339 w 1487863"/>
                <a:gd name="connsiteY2" fmla="*/ 708 h 2054795"/>
                <a:gd name="connsiteX3" fmla="*/ 463826 w 1487863"/>
                <a:gd name="connsiteY3" fmla="*/ 27212 h 2054795"/>
                <a:gd name="connsiteX4" fmla="*/ 357808 w 1487863"/>
                <a:gd name="connsiteY4" fmla="*/ 53717 h 2054795"/>
                <a:gd name="connsiteX5" fmla="*/ 198782 w 1487863"/>
                <a:gd name="connsiteY5" fmla="*/ 80221 h 2054795"/>
                <a:gd name="connsiteX6" fmla="*/ 145774 w 1487863"/>
                <a:gd name="connsiteY6" fmla="*/ 119978 h 2054795"/>
                <a:gd name="connsiteX7" fmla="*/ 92765 w 1487863"/>
                <a:gd name="connsiteY7" fmla="*/ 199491 h 2054795"/>
                <a:gd name="connsiteX8" fmla="*/ 53008 w 1487863"/>
                <a:gd name="connsiteY8" fmla="*/ 318760 h 2054795"/>
                <a:gd name="connsiteX9" fmla="*/ 26504 w 1487863"/>
                <a:gd name="connsiteY9" fmla="*/ 398273 h 2054795"/>
                <a:gd name="connsiteX10" fmla="*/ 13252 w 1487863"/>
                <a:gd name="connsiteY10" fmla="*/ 557299 h 2054795"/>
                <a:gd name="connsiteX11" fmla="*/ 0 w 1487863"/>
                <a:gd name="connsiteY11" fmla="*/ 597056 h 2054795"/>
                <a:gd name="connsiteX12" fmla="*/ 13252 w 1487863"/>
                <a:gd name="connsiteY12" fmla="*/ 901856 h 2054795"/>
                <a:gd name="connsiteX13" fmla="*/ 53008 w 1487863"/>
                <a:gd name="connsiteY13" fmla="*/ 994621 h 2054795"/>
                <a:gd name="connsiteX14" fmla="*/ 66261 w 1487863"/>
                <a:gd name="connsiteY14" fmla="*/ 1034378 h 2054795"/>
                <a:gd name="connsiteX15" fmla="*/ 92765 w 1487863"/>
                <a:gd name="connsiteY15" fmla="*/ 1087386 h 2054795"/>
                <a:gd name="connsiteX16" fmla="*/ 119269 w 1487863"/>
                <a:gd name="connsiteY16" fmla="*/ 1127143 h 2054795"/>
                <a:gd name="connsiteX17" fmla="*/ 145774 w 1487863"/>
                <a:gd name="connsiteY17" fmla="*/ 1206656 h 2054795"/>
                <a:gd name="connsiteX18" fmla="*/ 185530 w 1487863"/>
                <a:gd name="connsiteY18" fmla="*/ 1272917 h 2054795"/>
                <a:gd name="connsiteX19" fmla="*/ 238539 w 1487863"/>
                <a:gd name="connsiteY19" fmla="*/ 1352430 h 2054795"/>
                <a:gd name="connsiteX20" fmla="*/ 265043 w 1487863"/>
                <a:gd name="connsiteY20" fmla="*/ 1405438 h 2054795"/>
                <a:gd name="connsiteX21" fmla="*/ 318052 w 1487863"/>
                <a:gd name="connsiteY21" fmla="*/ 1458447 h 2054795"/>
                <a:gd name="connsiteX22" fmla="*/ 371061 w 1487863"/>
                <a:gd name="connsiteY22" fmla="*/ 1537960 h 2054795"/>
                <a:gd name="connsiteX23" fmla="*/ 384313 w 1487863"/>
                <a:gd name="connsiteY23" fmla="*/ 1590969 h 2054795"/>
                <a:gd name="connsiteX24" fmla="*/ 450574 w 1487863"/>
                <a:gd name="connsiteY24" fmla="*/ 1670482 h 2054795"/>
                <a:gd name="connsiteX25" fmla="*/ 490330 w 1487863"/>
                <a:gd name="connsiteY25" fmla="*/ 1763247 h 2054795"/>
                <a:gd name="connsiteX26" fmla="*/ 569843 w 1487863"/>
                <a:gd name="connsiteY26" fmla="*/ 1842760 h 2054795"/>
                <a:gd name="connsiteX27" fmla="*/ 622852 w 1487863"/>
                <a:gd name="connsiteY27" fmla="*/ 1909021 h 2054795"/>
                <a:gd name="connsiteX28" fmla="*/ 662608 w 1487863"/>
                <a:gd name="connsiteY28" fmla="*/ 1935525 h 2054795"/>
                <a:gd name="connsiteX29" fmla="*/ 728869 w 1487863"/>
                <a:gd name="connsiteY29" fmla="*/ 1988534 h 2054795"/>
                <a:gd name="connsiteX30" fmla="*/ 834887 w 1487863"/>
                <a:gd name="connsiteY30" fmla="*/ 2015038 h 2054795"/>
                <a:gd name="connsiteX31" fmla="*/ 874643 w 1487863"/>
                <a:gd name="connsiteY31" fmla="*/ 2028291 h 2054795"/>
                <a:gd name="connsiteX32" fmla="*/ 914400 w 1487863"/>
                <a:gd name="connsiteY32" fmla="*/ 2054795 h 2054795"/>
                <a:gd name="connsiteX33" fmla="*/ 1033669 w 1487863"/>
                <a:gd name="connsiteY33" fmla="*/ 2041543 h 2054795"/>
                <a:gd name="connsiteX34" fmla="*/ 1113182 w 1487863"/>
                <a:gd name="connsiteY34" fmla="*/ 2015038 h 2054795"/>
                <a:gd name="connsiteX35" fmla="*/ 1139687 w 1487863"/>
                <a:gd name="connsiteY35" fmla="*/ 1988534 h 2054795"/>
                <a:gd name="connsiteX36" fmla="*/ 1166191 w 1487863"/>
                <a:gd name="connsiteY36" fmla="*/ 1948778 h 2054795"/>
                <a:gd name="connsiteX37" fmla="*/ 1205947 w 1487863"/>
                <a:gd name="connsiteY37" fmla="*/ 1922273 h 2054795"/>
                <a:gd name="connsiteX38" fmla="*/ 1232452 w 1487863"/>
                <a:gd name="connsiteY38" fmla="*/ 1882517 h 2054795"/>
                <a:gd name="connsiteX39" fmla="*/ 1245704 w 1487863"/>
                <a:gd name="connsiteY39" fmla="*/ 1816256 h 2054795"/>
                <a:gd name="connsiteX40" fmla="*/ 1258956 w 1487863"/>
                <a:gd name="connsiteY40" fmla="*/ 1776499 h 2054795"/>
                <a:gd name="connsiteX41" fmla="*/ 1272208 w 1487863"/>
                <a:gd name="connsiteY41" fmla="*/ 1723491 h 2054795"/>
                <a:gd name="connsiteX42" fmla="*/ 1298713 w 1487863"/>
                <a:gd name="connsiteY42" fmla="*/ 1696986 h 2054795"/>
                <a:gd name="connsiteX43" fmla="*/ 1351721 w 1487863"/>
                <a:gd name="connsiteY43" fmla="*/ 1590969 h 2054795"/>
                <a:gd name="connsiteX44" fmla="*/ 1364974 w 1487863"/>
                <a:gd name="connsiteY44" fmla="*/ 1511456 h 2054795"/>
                <a:gd name="connsiteX45" fmla="*/ 1391478 w 1487863"/>
                <a:gd name="connsiteY45" fmla="*/ 1471699 h 2054795"/>
                <a:gd name="connsiteX46" fmla="*/ 1404730 w 1487863"/>
                <a:gd name="connsiteY46" fmla="*/ 1405438 h 2054795"/>
                <a:gd name="connsiteX47" fmla="*/ 1431234 w 1487863"/>
                <a:gd name="connsiteY47" fmla="*/ 1352430 h 2054795"/>
                <a:gd name="connsiteX48" fmla="*/ 1457739 w 1487863"/>
                <a:gd name="connsiteY48" fmla="*/ 1272917 h 2054795"/>
                <a:gd name="connsiteX49" fmla="*/ 1470991 w 1487863"/>
                <a:gd name="connsiteY49" fmla="*/ 1233160 h 2054795"/>
                <a:gd name="connsiteX50" fmla="*/ 1470991 w 1487863"/>
                <a:gd name="connsiteY50" fmla="*/ 875352 h 2054795"/>
                <a:gd name="connsiteX51" fmla="*/ 1457739 w 1487863"/>
                <a:gd name="connsiteY51" fmla="*/ 835595 h 2054795"/>
                <a:gd name="connsiteX52" fmla="*/ 1417982 w 1487863"/>
                <a:gd name="connsiteY52" fmla="*/ 795838 h 2054795"/>
                <a:gd name="connsiteX53" fmla="*/ 1404730 w 1487863"/>
                <a:gd name="connsiteY53" fmla="*/ 756082 h 2054795"/>
                <a:gd name="connsiteX54" fmla="*/ 1338469 w 1487863"/>
                <a:gd name="connsiteY54" fmla="*/ 689821 h 2054795"/>
                <a:gd name="connsiteX55" fmla="*/ 1298713 w 1487863"/>
                <a:gd name="connsiteY55" fmla="*/ 623560 h 2054795"/>
                <a:gd name="connsiteX56" fmla="*/ 1285461 w 1487863"/>
                <a:gd name="connsiteY56" fmla="*/ 583804 h 2054795"/>
                <a:gd name="connsiteX57" fmla="*/ 1258956 w 1487863"/>
                <a:gd name="connsiteY57" fmla="*/ 557299 h 2054795"/>
                <a:gd name="connsiteX58" fmla="*/ 1205947 w 1487863"/>
                <a:gd name="connsiteY58" fmla="*/ 491038 h 2054795"/>
                <a:gd name="connsiteX59" fmla="*/ 1192695 w 1487863"/>
                <a:gd name="connsiteY59" fmla="*/ 451282 h 2054795"/>
                <a:gd name="connsiteX60" fmla="*/ 1152939 w 1487863"/>
                <a:gd name="connsiteY60" fmla="*/ 438030 h 2054795"/>
                <a:gd name="connsiteX61" fmla="*/ 1126434 w 1487863"/>
                <a:gd name="connsiteY61" fmla="*/ 411525 h 2054795"/>
                <a:gd name="connsiteX62" fmla="*/ 1033669 w 1487863"/>
                <a:gd name="connsiteY62" fmla="*/ 345265 h 2054795"/>
                <a:gd name="connsiteX63" fmla="*/ 980661 w 1487863"/>
                <a:gd name="connsiteY63" fmla="*/ 265752 h 2054795"/>
                <a:gd name="connsiteX64" fmla="*/ 954156 w 1487863"/>
                <a:gd name="connsiteY64" fmla="*/ 239247 h 2054795"/>
                <a:gd name="connsiteX65" fmla="*/ 927652 w 1487863"/>
                <a:gd name="connsiteY65" fmla="*/ 199491 h 2054795"/>
                <a:gd name="connsiteX66" fmla="*/ 901147 w 1487863"/>
                <a:gd name="connsiteY66" fmla="*/ 172986 h 2054795"/>
                <a:gd name="connsiteX67" fmla="*/ 874643 w 1487863"/>
                <a:gd name="connsiteY67" fmla="*/ 133230 h 2054795"/>
                <a:gd name="connsiteX68" fmla="*/ 848139 w 1487863"/>
                <a:gd name="connsiteY68" fmla="*/ 106725 h 2054795"/>
                <a:gd name="connsiteX69" fmla="*/ 781878 w 1487863"/>
                <a:gd name="connsiteY69" fmla="*/ 40465 h 2054795"/>
                <a:gd name="connsiteX70" fmla="*/ 715617 w 1487863"/>
                <a:gd name="connsiteY70" fmla="*/ 708 h 205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487863" h="2054795">
                  <a:moveTo>
                    <a:pt x="715617" y="708"/>
                  </a:moveTo>
                  <a:cubicBezTo>
                    <a:pt x="684695" y="-3709"/>
                    <a:pt x="636348" y="13960"/>
                    <a:pt x="596347" y="13960"/>
                  </a:cubicBezTo>
                  <a:cubicBezTo>
                    <a:pt x="578134" y="13960"/>
                    <a:pt x="561462" y="-1104"/>
                    <a:pt x="543339" y="708"/>
                  </a:cubicBezTo>
                  <a:cubicBezTo>
                    <a:pt x="515540" y="3488"/>
                    <a:pt x="490930" y="20436"/>
                    <a:pt x="463826" y="27212"/>
                  </a:cubicBezTo>
                  <a:cubicBezTo>
                    <a:pt x="428487" y="36047"/>
                    <a:pt x="393869" y="48565"/>
                    <a:pt x="357808" y="53717"/>
                  </a:cubicBezTo>
                  <a:cubicBezTo>
                    <a:pt x="242745" y="70154"/>
                    <a:pt x="295672" y="60843"/>
                    <a:pt x="198782" y="80221"/>
                  </a:cubicBezTo>
                  <a:cubicBezTo>
                    <a:pt x="181113" y="93473"/>
                    <a:pt x="160448" y="103470"/>
                    <a:pt x="145774" y="119978"/>
                  </a:cubicBezTo>
                  <a:cubicBezTo>
                    <a:pt x="124611" y="143786"/>
                    <a:pt x="92765" y="199491"/>
                    <a:pt x="92765" y="199491"/>
                  </a:cubicBezTo>
                  <a:cubicBezTo>
                    <a:pt x="62922" y="378550"/>
                    <a:pt x="102700" y="206953"/>
                    <a:pt x="53008" y="318760"/>
                  </a:cubicBezTo>
                  <a:cubicBezTo>
                    <a:pt x="41661" y="344290"/>
                    <a:pt x="26504" y="398273"/>
                    <a:pt x="26504" y="398273"/>
                  </a:cubicBezTo>
                  <a:cubicBezTo>
                    <a:pt x="22087" y="451282"/>
                    <a:pt x="20282" y="504573"/>
                    <a:pt x="13252" y="557299"/>
                  </a:cubicBezTo>
                  <a:cubicBezTo>
                    <a:pt x="11406" y="571146"/>
                    <a:pt x="0" y="583087"/>
                    <a:pt x="0" y="597056"/>
                  </a:cubicBezTo>
                  <a:cubicBezTo>
                    <a:pt x="0" y="698752"/>
                    <a:pt x="5740" y="800438"/>
                    <a:pt x="13252" y="901856"/>
                  </a:cubicBezTo>
                  <a:cubicBezTo>
                    <a:pt x="18049" y="966610"/>
                    <a:pt x="27173" y="942951"/>
                    <a:pt x="53008" y="994621"/>
                  </a:cubicBezTo>
                  <a:cubicBezTo>
                    <a:pt x="59255" y="1007115"/>
                    <a:pt x="60758" y="1021538"/>
                    <a:pt x="66261" y="1034378"/>
                  </a:cubicBezTo>
                  <a:cubicBezTo>
                    <a:pt x="74043" y="1052536"/>
                    <a:pt x="82964" y="1070234"/>
                    <a:pt x="92765" y="1087386"/>
                  </a:cubicBezTo>
                  <a:cubicBezTo>
                    <a:pt x="100667" y="1101215"/>
                    <a:pt x="112800" y="1112589"/>
                    <a:pt x="119269" y="1127143"/>
                  </a:cubicBezTo>
                  <a:cubicBezTo>
                    <a:pt x="130616" y="1152673"/>
                    <a:pt x="136939" y="1180152"/>
                    <a:pt x="145774" y="1206656"/>
                  </a:cubicBezTo>
                  <a:cubicBezTo>
                    <a:pt x="171112" y="1282669"/>
                    <a:pt x="141872" y="1214706"/>
                    <a:pt x="185530" y="1272917"/>
                  </a:cubicBezTo>
                  <a:cubicBezTo>
                    <a:pt x="204643" y="1298401"/>
                    <a:pt x="224293" y="1323939"/>
                    <a:pt x="238539" y="1352430"/>
                  </a:cubicBezTo>
                  <a:cubicBezTo>
                    <a:pt x="247374" y="1370099"/>
                    <a:pt x="253190" y="1389634"/>
                    <a:pt x="265043" y="1405438"/>
                  </a:cubicBezTo>
                  <a:cubicBezTo>
                    <a:pt x="280036" y="1425429"/>
                    <a:pt x="302442" y="1438934"/>
                    <a:pt x="318052" y="1458447"/>
                  </a:cubicBezTo>
                  <a:cubicBezTo>
                    <a:pt x="337951" y="1483321"/>
                    <a:pt x="371061" y="1537960"/>
                    <a:pt x="371061" y="1537960"/>
                  </a:cubicBezTo>
                  <a:cubicBezTo>
                    <a:pt x="375478" y="1555630"/>
                    <a:pt x="376168" y="1574678"/>
                    <a:pt x="384313" y="1590969"/>
                  </a:cubicBezTo>
                  <a:cubicBezTo>
                    <a:pt x="400066" y="1622475"/>
                    <a:pt x="426270" y="1646179"/>
                    <a:pt x="450574" y="1670482"/>
                  </a:cubicBezTo>
                  <a:cubicBezTo>
                    <a:pt x="460148" y="1699203"/>
                    <a:pt x="471616" y="1739854"/>
                    <a:pt x="490330" y="1763247"/>
                  </a:cubicBezTo>
                  <a:cubicBezTo>
                    <a:pt x="513745" y="1792516"/>
                    <a:pt x="549052" y="1811572"/>
                    <a:pt x="569843" y="1842760"/>
                  </a:cubicBezTo>
                  <a:cubicBezTo>
                    <a:pt x="589525" y="1872283"/>
                    <a:pt x="595873" y="1887438"/>
                    <a:pt x="622852" y="1909021"/>
                  </a:cubicBezTo>
                  <a:cubicBezTo>
                    <a:pt x="635289" y="1918970"/>
                    <a:pt x="650171" y="1925576"/>
                    <a:pt x="662608" y="1935525"/>
                  </a:cubicBezTo>
                  <a:cubicBezTo>
                    <a:pt x="690362" y="1957728"/>
                    <a:pt x="691480" y="1974938"/>
                    <a:pt x="728869" y="1988534"/>
                  </a:cubicBezTo>
                  <a:cubicBezTo>
                    <a:pt x="763103" y="2000982"/>
                    <a:pt x="800330" y="2003518"/>
                    <a:pt x="834887" y="2015038"/>
                  </a:cubicBezTo>
                  <a:cubicBezTo>
                    <a:pt x="848139" y="2019456"/>
                    <a:pt x="862149" y="2022044"/>
                    <a:pt x="874643" y="2028291"/>
                  </a:cubicBezTo>
                  <a:cubicBezTo>
                    <a:pt x="888889" y="2035414"/>
                    <a:pt x="901148" y="2045960"/>
                    <a:pt x="914400" y="2054795"/>
                  </a:cubicBezTo>
                  <a:cubicBezTo>
                    <a:pt x="954156" y="2050378"/>
                    <a:pt x="994445" y="2049388"/>
                    <a:pt x="1033669" y="2041543"/>
                  </a:cubicBezTo>
                  <a:cubicBezTo>
                    <a:pt x="1061065" y="2036064"/>
                    <a:pt x="1113182" y="2015038"/>
                    <a:pt x="1113182" y="2015038"/>
                  </a:cubicBezTo>
                  <a:cubicBezTo>
                    <a:pt x="1122017" y="2006203"/>
                    <a:pt x="1131882" y="1998290"/>
                    <a:pt x="1139687" y="1988534"/>
                  </a:cubicBezTo>
                  <a:cubicBezTo>
                    <a:pt x="1149637" y="1976097"/>
                    <a:pt x="1154929" y="1960040"/>
                    <a:pt x="1166191" y="1948778"/>
                  </a:cubicBezTo>
                  <a:cubicBezTo>
                    <a:pt x="1177453" y="1937516"/>
                    <a:pt x="1192695" y="1931108"/>
                    <a:pt x="1205947" y="1922273"/>
                  </a:cubicBezTo>
                  <a:cubicBezTo>
                    <a:pt x="1214782" y="1909021"/>
                    <a:pt x="1226860" y="1897430"/>
                    <a:pt x="1232452" y="1882517"/>
                  </a:cubicBezTo>
                  <a:cubicBezTo>
                    <a:pt x="1240361" y="1861427"/>
                    <a:pt x="1240241" y="1838108"/>
                    <a:pt x="1245704" y="1816256"/>
                  </a:cubicBezTo>
                  <a:cubicBezTo>
                    <a:pt x="1249092" y="1802704"/>
                    <a:pt x="1255118" y="1789931"/>
                    <a:pt x="1258956" y="1776499"/>
                  </a:cubicBezTo>
                  <a:cubicBezTo>
                    <a:pt x="1263959" y="1758987"/>
                    <a:pt x="1264063" y="1739781"/>
                    <a:pt x="1272208" y="1723491"/>
                  </a:cubicBezTo>
                  <a:cubicBezTo>
                    <a:pt x="1277796" y="1712316"/>
                    <a:pt x="1292285" y="1707700"/>
                    <a:pt x="1298713" y="1696986"/>
                  </a:cubicBezTo>
                  <a:cubicBezTo>
                    <a:pt x="1319041" y="1663106"/>
                    <a:pt x="1351721" y="1590969"/>
                    <a:pt x="1351721" y="1590969"/>
                  </a:cubicBezTo>
                  <a:cubicBezTo>
                    <a:pt x="1356139" y="1564465"/>
                    <a:pt x="1356477" y="1536947"/>
                    <a:pt x="1364974" y="1511456"/>
                  </a:cubicBezTo>
                  <a:cubicBezTo>
                    <a:pt x="1370011" y="1496346"/>
                    <a:pt x="1385886" y="1486612"/>
                    <a:pt x="1391478" y="1471699"/>
                  </a:cubicBezTo>
                  <a:cubicBezTo>
                    <a:pt x="1399387" y="1450609"/>
                    <a:pt x="1397607" y="1426807"/>
                    <a:pt x="1404730" y="1405438"/>
                  </a:cubicBezTo>
                  <a:cubicBezTo>
                    <a:pt x="1410977" y="1386697"/>
                    <a:pt x="1423897" y="1370772"/>
                    <a:pt x="1431234" y="1352430"/>
                  </a:cubicBezTo>
                  <a:cubicBezTo>
                    <a:pt x="1441610" y="1326490"/>
                    <a:pt x="1448904" y="1299421"/>
                    <a:pt x="1457739" y="1272917"/>
                  </a:cubicBezTo>
                  <a:lnTo>
                    <a:pt x="1470991" y="1233160"/>
                  </a:lnTo>
                  <a:cubicBezTo>
                    <a:pt x="1494350" y="1069648"/>
                    <a:pt x="1492608" y="1123953"/>
                    <a:pt x="1470991" y="875352"/>
                  </a:cubicBezTo>
                  <a:cubicBezTo>
                    <a:pt x="1469781" y="861435"/>
                    <a:pt x="1465488" y="847218"/>
                    <a:pt x="1457739" y="835595"/>
                  </a:cubicBezTo>
                  <a:cubicBezTo>
                    <a:pt x="1447343" y="820001"/>
                    <a:pt x="1431234" y="809090"/>
                    <a:pt x="1417982" y="795838"/>
                  </a:cubicBezTo>
                  <a:cubicBezTo>
                    <a:pt x="1413565" y="782586"/>
                    <a:pt x="1413111" y="767257"/>
                    <a:pt x="1404730" y="756082"/>
                  </a:cubicBezTo>
                  <a:cubicBezTo>
                    <a:pt x="1385989" y="731093"/>
                    <a:pt x="1338469" y="689821"/>
                    <a:pt x="1338469" y="689821"/>
                  </a:cubicBezTo>
                  <a:cubicBezTo>
                    <a:pt x="1300929" y="577200"/>
                    <a:pt x="1353285" y="714515"/>
                    <a:pt x="1298713" y="623560"/>
                  </a:cubicBezTo>
                  <a:cubicBezTo>
                    <a:pt x="1291526" y="611582"/>
                    <a:pt x="1292648" y="595782"/>
                    <a:pt x="1285461" y="583804"/>
                  </a:cubicBezTo>
                  <a:cubicBezTo>
                    <a:pt x="1279033" y="573090"/>
                    <a:pt x="1266761" y="567056"/>
                    <a:pt x="1258956" y="557299"/>
                  </a:cubicBezTo>
                  <a:cubicBezTo>
                    <a:pt x="1192085" y="473711"/>
                    <a:pt x="1269944" y="555035"/>
                    <a:pt x="1205947" y="491038"/>
                  </a:cubicBezTo>
                  <a:cubicBezTo>
                    <a:pt x="1201530" y="477786"/>
                    <a:pt x="1202572" y="461159"/>
                    <a:pt x="1192695" y="451282"/>
                  </a:cubicBezTo>
                  <a:cubicBezTo>
                    <a:pt x="1182818" y="441405"/>
                    <a:pt x="1164917" y="445217"/>
                    <a:pt x="1152939" y="438030"/>
                  </a:cubicBezTo>
                  <a:cubicBezTo>
                    <a:pt x="1142225" y="431602"/>
                    <a:pt x="1136033" y="419524"/>
                    <a:pt x="1126434" y="411525"/>
                  </a:cubicBezTo>
                  <a:cubicBezTo>
                    <a:pt x="1093556" y="384127"/>
                    <a:pt x="1068099" y="368218"/>
                    <a:pt x="1033669" y="345265"/>
                  </a:cubicBezTo>
                  <a:cubicBezTo>
                    <a:pt x="1016000" y="318761"/>
                    <a:pt x="1003185" y="288276"/>
                    <a:pt x="980661" y="265752"/>
                  </a:cubicBezTo>
                  <a:cubicBezTo>
                    <a:pt x="971826" y="256917"/>
                    <a:pt x="961961" y="249004"/>
                    <a:pt x="954156" y="239247"/>
                  </a:cubicBezTo>
                  <a:cubicBezTo>
                    <a:pt x="944207" y="226810"/>
                    <a:pt x="937601" y="211928"/>
                    <a:pt x="927652" y="199491"/>
                  </a:cubicBezTo>
                  <a:cubicBezTo>
                    <a:pt x="919847" y="189734"/>
                    <a:pt x="908952" y="182743"/>
                    <a:pt x="901147" y="172986"/>
                  </a:cubicBezTo>
                  <a:cubicBezTo>
                    <a:pt x="891198" y="160549"/>
                    <a:pt x="884592" y="145667"/>
                    <a:pt x="874643" y="133230"/>
                  </a:cubicBezTo>
                  <a:cubicBezTo>
                    <a:pt x="866838" y="123474"/>
                    <a:pt x="855944" y="116481"/>
                    <a:pt x="848139" y="106725"/>
                  </a:cubicBezTo>
                  <a:cubicBezTo>
                    <a:pt x="777460" y="18377"/>
                    <a:pt x="870225" y="111144"/>
                    <a:pt x="781878" y="40465"/>
                  </a:cubicBezTo>
                  <a:cubicBezTo>
                    <a:pt x="744843" y="10836"/>
                    <a:pt x="746539" y="5125"/>
                    <a:pt x="715617" y="708"/>
                  </a:cubicBezTo>
                  <a:close/>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Content Placeholder 1"/>
          <p:cNvSpPr txBox="1">
            <a:spLocks/>
          </p:cNvSpPr>
          <p:nvPr/>
        </p:nvSpPr>
        <p:spPr>
          <a:xfrm>
            <a:off x="1249680" y="15326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endParaRPr lang="en-US" sz="1800" dirty="0">
              <a:ea typeface="Cambria Math" panose="02040503050406030204" pitchFamily="18" charset="0"/>
              <a:cs typeface="Times New Roman" pitchFamily="18" charset="0"/>
            </a:endParaRPr>
          </a:p>
          <a:p>
            <a:pPr marL="0" indent="0" algn="just">
              <a:lnSpc>
                <a:spcPct val="150000"/>
              </a:lnSpc>
              <a:spcBef>
                <a:spcPts val="0"/>
              </a:spcBef>
              <a:buNone/>
            </a:pPr>
            <a:endParaRPr lang="en-US" sz="1800" dirty="0">
              <a:ea typeface="Cambria Math" panose="02040503050406030204" pitchFamily="18" charset="0"/>
              <a:cs typeface="Times New Roman" pitchFamily="18" charset="0"/>
            </a:endParaRPr>
          </a:p>
          <a:p>
            <a:pPr marL="0" lvl="0" indent="0">
              <a:lnSpc>
                <a:spcPct val="150000"/>
              </a:lnSpc>
              <a:spcBef>
                <a:spcPts val="0"/>
              </a:spcBef>
              <a:buNone/>
            </a:pPr>
            <a:r>
              <a:rPr lang="en-US" sz="1400" dirty="0">
                <a:solidFill>
                  <a:prstClr val="black"/>
                </a:solidFill>
                <a:latin typeface="Courier New"/>
                <a:cs typeface="Courier New"/>
              </a:rPr>
              <a:t>Void TreeTraversal2(</a:t>
            </a:r>
            <a:r>
              <a:rPr lang="en-US" sz="1400" dirty="0" err="1">
                <a:solidFill>
                  <a:prstClr val="black"/>
                </a:solidFill>
                <a:latin typeface="Courier New"/>
                <a:cs typeface="Courier New"/>
              </a:rPr>
              <a:t>BTNode</a:t>
            </a:r>
            <a:r>
              <a:rPr lang="en-US" sz="1400" dirty="0">
                <a:solidFill>
                  <a:prstClr val="black"/>
                </a:solidFill>
                <a:latin typeface="Courier New"/>
                <a:cs typeface="Courier New"/>
              </a:rPr>
              <a:t> *cur){</a:t>
            </a:r>
          </a:p>
          <a:p>
            <a:pPr marL="0" lvl="0" indent="0">
              <a:lnSpc>
                <a:spcPct val="150000"/>
              </a:lnSpc>
              <a:spcBef>
                <a:spcPts val="0"/>
              </a:spcBef>
              <a:buNone/>
            </a:pPr>
            <a:endParaRPr lang="en-US" sz="500" dirty="0">
              <a:solidFill>
                <a:prstClr val="black"/>
              </a:solidFill>
              <a:latin typeface="Courier New"/>
              <a:cs typeface="Courier New"/>
            </a:endParaRPr>
          </a:p>
          <a:p>
            <a:pPr marL="0" lvl="0" indent="0">
              <a:lnSpc>
                <a:spcPct val="150000"/>
              </a:lnSpc>
              <a:spcBef>
                <a:spcPts val="0"/>
              </a:spcBef>
              <a:buNone/>
            </a:pPr>
            <a:r>
              <a:rPr lang="en-US" sz="1400" dirty="0">
                <a:solidFill>
                  <a:prstClr val="black"/>
                </a:solidFill>
                <a:latin typeface="Courier New"/>
                <a:cs typeface="Courier New"/>
              </a:rPr>
              <a:t>    If (cur == NULL) return;</a:t>
            </a:r>
          </a:p>
          <a:p>
            <a:pPr marL="0" indent="0">
              <a:lnSpc>
                <a:spcPct val="150000"/>
              </a:lnSpc>
              <a:spcBef>
                <a:spcPts val="0"/>
              </a:spcBef>
              <a:buNone/>
            </a:pPr>
            <a:endParaRPr lang="en-US" sz="500" dirty="0">
              <a:solidFill>
                <a:prstClr val="black"/>
              </a:solidFill>
              <a:latin typeface="Courier New"/>
              <a:cs typeface="Courier New"/>
            </a:endParaRPr>
          </a:p>
          <a:p>
            <a:pPr marL="0" indent="0">
              <a:lnSpc>
                <a:spcPct val="150000"/>
              </a:lnSpc>
              <a:spcBef>
                <a:spcPts val="0"/>
              </a:spcBef>
              <a:buNone/>
            </a:pPr>
            <a:r>
              <a:rPr lang="en-US" sz="1400" dirty="0">
                <a:solidFill>
                  <a:prstClr val="black"/>
                </a:solidFill>
                <a:latin typeface="Courier New"/>
                <a:cs typeface="Courier New"/>
              </a:rPr>
              <a:t>    </a:t>
            </a:r>
            <a:r>
              <a:rPr lang="en-US" sz="1400" dirty="0" err="1">
                <a:solidFill>
                  <a:prstClr val="black"/>
                </a:solidFill>
                <a:latin typeface="Courier New"/>
                <a:cs typeface="Courier New"/>
              </a:rPr>
              <a:t>PrintNode</a:t>
            </a:r>
            <a:r>
              <a:rPr lang="en-US" sz="1400" dirty="0">
                <a:solidFill>
                  <a:prstClr val="black"/>
                </a:solidFill>
                <a:latin typeface="Courier New"/>
                <a:cs typeface="Courier New"/>
              </a:rPr>
              <a:t>(cur);</a:t>
            </a:r>
            <a:r>
              <a:rPr lang="en-US" sz="1400" dirty="0">
                <a:solidFill>
                  <a:srgbClr val="9BBC59"/>
                </a:solidFill>
                <a:latin typeface="Courier New"/>
                <a:cs typeface="Courier New"/>
              </a:rPr>
              <a:t> // visit cur</a:t>
            </a:r>
            <a:endParaRPr lang="en-US" sz="1400" dirty="0">
              <a:solidFill>
                <a:prstClr val="black"/>
              </a:solidFill>
              <a:latin typeface="Courier New"/>
              <a:cs typeface="Courier New"/>
            </a:endParaRPr>
          </a:p>
          <a:p>
            <a:pPr marL="0" indent="0">
              <a:lnSpc>
                <a:spcPct val="150000"/>
              </a:lnSpc>
              <a:spcBef>
                <a:spcPts val="0"/>
              </a:spcBef>
              <a:buNone/>
            </a:pPr>
            <a:r>
              <a:rPr lang="en-US" sz="1400" dirty="0">
                <a:solidFill>
                  <a:prstClr val="black"/>
                </a:solidFill>
                <a:latin typeface="Courier New"/>
                <a:cs typeface="Courier New"/>
              </a:rPr>
              <a:t>    TreeTraversal2(cur-&gt;left);</a:t>
            </a:r>
          </a:p>
          <a:p>
            <a:pPr marL="0" lvl="0" indent="0">
              <a:lnSpc>
                <a:spcPct val="150000"/>
              </a:lnSpc>
              <a:spcBef>
                <a:spcPts val="0"/>
              </a:spcBef>
              <a:buNone/>
            </a:pPr>
            <a:r>
              <a:rPr lang="en-US" sz="1400" dirty="0">
                <a:solidFill>
                  <a:prstClr val="black"/>
                </a:solidFill>
                <a:latin typeface="Courier New"/>
                <a:cs typeface="Courier New"/>
              </a:rPr>
              <a:t>    TreeTraversal2(cur-&gt;right);</a:t>
            </a:r>
          </a:p>
          <a:p>
            <a:pPr marL="0" lvl="0" indent="0">
              <a:lnSpc>
                <a:spcPct val="150000"/>
              </a:lnSpc>
              <a:spcBef>
                <a:spcPts val="0"/>
              </a:spcBef>
              <a:buNone/>
            </a:pPr>
            <a:r>
              <a:rPr lang="en-US" sz="1400" dirty="0">
                <a:solidFill>
                  <a:prstClr val="black"/>
                </a:solidFill>
                <a:latin typeface="Courier New"/>
                <a:cs typeface="Courier New"/>
              </a:rPr>
              <a:t>}</a:t>
            </a:r>
            <a:endParaRPr lang="en-US" sz="500" dirty="0">
              <a:solidFill>
                <a:prstClr val="black"/>
              </a:solidFill>
              <a:latin typeface="Courier New"/>
              <a:cs typeface="Courier New"/>
            </a:endParaRPr>
          </a:p>
          <a:p>
            <a:pPr marL="0" indent="0" algn="just">
              <a:lnSpc>
                <a:spcPct val="150000"/>
              </a:lnSpc>
              <a:spcBef>
                <a:spcPts val="0"/>
              </a:spcBef>
              <a:buNone/>
            </a:pPr>
            <a:endParaRPr lang="en-US" sz="1600" dirty="0">
              <a:ea typeface="Cambria Math" panose="02040503050406030204" pitchFamily="18" charset="0"/>
              <a:cs typeface="Times New Roman" pitchFamily="18" charset="0"/>
            </a:endParaRPr>
          </a:p>
        </p:txBody>
      </p:sp>
      <p:sp>
        <p:nvSpPr>
          <p:cNvPr id="42" name="object 49">
            <a:extLst>
              <a:ext uri="{FF2B5EF4-FFF2-40B4-BE49-F238E27FC236}">
                <a16:creationId xmlns:a16="http://schemas.microsoft.com/office/drawing/2014/main" id="{82EF1979-0B5D-4C23-A858-FA534A8832F1}"/>
              </a:ext>
            </a:extLst>
          </p:cNvPr>
          <p:cNvSpPr/>
          <p:nvPr/>
        </p:nvSpPr>
        <p:spPr>
          <a:xfrm>
            <a:off x="6146202" y="1035329"/>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latin typeface="Calibri"/>
            </a:endParaRPr>
          </a:p>
        </p:txBody>
      </p:sp>
      <p:sp>
        <p:nvSpPr>
          <p:cNvPr id="57" name="object 6">
            <a:extLst>
              <a:ext uri="{FF2B5EF4-FFF2-40B4-BE49-F238E27FC236}">
                <a16:creationId xmlns:a16="http://schemas.microsoft.com/office/drawing/2014/main" id="{5D44E131-EAE3-4D28-98D6-1C32F1C7AE6D}"/>
              </a:ext>
            </a:extLst>
          </p:cNvPr>
          <p:cNvSpPr/>
          <p:nvPr/>
        </p:nvSpPr>
        <p:spPr>
          <a:xfrm>
            <a:off x="6345591" y="111506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58" name="object 7">
            <a:extLst>
              <a:ext uri="{FF2B5EF4-FFF2-40B4-BE49-F238E27FC236}">
                <a16:creationId xmlns:a16="http://schemas.microsoft.com/office/drawing/2014/main" id="{F5593651-F6CE-420A-8345-E0F939DF2B3F}"/>
              </a:ext>
            </a:extLst>
          </p:cNvPr>
          <p:cNvSpPr/>
          <p:nvPr/>
        </p:nvSpPr>
        <p:spPr>
          <a:xfrm>
            <a:off x="6345591" y="1115066"/>
            <a:ext cx="398780" cy="297180"/>
          </a:xfrm>
          <a:prstGeom prst="ellipse">
            <a:avLst/>
          </a:prstGeom>
          <a:ln w="25399">
            <a:solidFill>
              <a:srgbClr val="839950"/>
            </a:solidFill>
          </a:ln>
        </p:spPr>
        <p:txBody>
          <a:bodyPr wrap="square" lIns="0" tIns="0" rIns="0" bIns="0" rtlCol="0"/>
          <a:lstStyle/>
          <a:p>
            <a:endParaRPr>
              <a:solidFill>
                <a:prstClr val="black"/>
              </a:solidFill>
              <a:latin typeface="Calibri"/>
            </a:endParaRPr>
          </a:p>
        </p:txBody>
      </p:sp>
      <p:sp>
        <p:nvSpPr>
          <p:cNvPr id="59" name="object 8">
            <a:extLst>
              <a:ext uri="{FF2B5EF4-FFF2-40B4-BE49-F238E27FC236}">
                <a16:creationId xmlns:a16="http://schemas.microsoft.com/office/drawing/2014/main" id="{A571E910-5C9E-4632-A1FA-35A9D1059EDE}"/>
              </a:ext>
            </a:extLst>
          </p:cNvPr>
          <p:cNvSpPr/>
          <p:nvPr/>
        </p:nvSpPr>
        <p:spPr>
          <a:xfrm>
            <a:off x="5548179" y="166561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0" name="object 9">
            <a:extLst>
              <a:ext uri="{FF2B5EF4-FFF2-40B4-BE49-F238E27FC236}">
                <a16:creationId xmlns:a16="http://schemas.microsoft.com/office/drawing/2014/main" id="{DD5195DD-DEC8-4A63-9507-772F9C3DD299}"/>
              </a:ext>
            </a:extLst>
          </p:cNvPr>
          <p:cNvSpPr/>
          <p:nvPr/>
        </p:nvSpPr>
        <p:spPr>
          <a:xfrm>
            <a:off x="5548179" y="1665613"/>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1" name="object 10">
            <a:extLst>
              <a:ext uri="{FF2B5EF4-FFF2-40B4-BE49-F238E27FC236}">
                <a16:creationId xmlns:a16="http://schemas.microsoft.com/office/drawing/2014/main" id="{1C92BD16-2E4C-4935-9541-1406AE9755EA}"/>
              </a:ext>
            </a:extLst>
          </p:cNvPr>
          <p:cNvSpPr/>
          <p:nvPr/>
        </p:nvSpPr>
        <p:spPr>
          <a:xfrm>
            <a:off x="5149475" y="23029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2" name="object 11">
            <a:extLst>
              <a:ext uri="{FF2B5EF4-FFF2-40B4-BE49-F238E27FC236}">
                <a16:creationId xmlns:a16="http://schemas.microsoft.com/office/drawing/2014/main" id="{9CF2F908-8BC6-4E93-B4DF-4BF2C5404DF4}"/>
              </a:ext>
            </a:extLst>
          </p:cNvPr>
          <p:cNvSpPr/>
          <p:nvPr/>
        </p:nvSpPr>
        <p:spPr>
          <a:xfrm>
            <a:off x="5149475" y="23029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3" name="object 12">
            <a:extLst>
              <a:ext uri="{FF2B5EF4-FFF2-40B4-BE49-F238E27FC236}">
                <a16:creationId xmlns:a16="http://schemas.microsoft.com/office/drawing/2014/main" id="{98561ADD-F2E3-4A2E-894A-A4EEA278A11C}"/>
              </a:ext>
            </a:extLst>
          </p:cNvPr>
          <p:cNvSpPr/>
          <p:nvPr/>
        </p:nvSpPr>
        <p:spPr>
          <a:xfrm>
            <a:off x="5946886" y="23029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4" name="object 13">
            <a:extLst>
              <a:ext uri="{FF2B5EF4-FFF2-40B4-BE49-F238E27FC236}">
                <a16:creationId xmlns:a16="http://schemas.microsoft.com/office/drawing/2014/main" id="{E9A343E6-580F-492F-BAF2-DBB96245F8A6}"/>
              </a:ext>
            </a:extLst>
          </p:cNvPr>
          <p:cNvSpPr/>
          <p:nvPr/>
        </p:nvSpPr>
        <p:spPr>
          <a:xfrm>
            <a:off x="5946886" y="23029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5" name="object 14">
            <a:extLst>
              <a:ext uri="{FF2B5EF4-FFF2-40B4-BE49-F238E27FC236}">
                <a16:creationId xmlns:a16="http://schemas.microsoft.com/office/drawing/2014/main" id="{BC35A42E-DD2A-4F5B-9695-FDCBA3C3B515}"/>
              </a:ext>
            </a:extLst>
          </p:cNvPr>
          <p:cNvSpPr/>
          <p:nvPr/>
        </p:nvSpPr>
        <p:spPr>
          <a:xfrm>
            <a:off x="7143001" y="166561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6" name="object 15">
            <a:extLst>
              <a:ext uri="{FF2B5EF4-FFF2-40B4-BE49-F238E27FC236}">
                <a16:creationId xmlns:a16="http://schemas.microsoft.com/office/drawing/2014/main" id="{202763E2-E16F-4E2F-A2D4-891C6F138FC5}"/>
              </a:ext>
            </a:extLst>
          </p:cNvPr>
          <p:cNvSpPr/>
          <p:nvPr/>
        </p:nvSpPr>
        <p:spPr>
          <a:xfrm>
            <a:off x="7143001" y="1665613"/>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7" name="object 16">
            <a:extLst>
              <a:ext uri="{FF2B5EF4-FFF2-40B4-BE49-F238E27FC236}">
                <a16:creationId xmlns:a16="http://schemas.microsoft.com/office/drawing/2014/main" id="{6069B4E8-694E-4201-A854-11B7E1298DF7}"/>
              </a:ext>
            </a:extLst>
          </p:cNvPr>
          <p:cNvSpPr/>
          <p:nvPr/>
        </p:nvSpPr>
        <p:spPr>
          <a:xfrm>
            <a:off x="6744297" y="230772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8" name="object 17">
            <a:extLst>
              <a:ext uri="{FF2B5EF4-FFF2-40B4-BE49-F238E27FC236}">
                <a16:creationId xmlns:a16="http://schemas.microsoft.com/office/drawing/2014/main" id="{89292CF2-25A3-4CAB-B13A-CDD213CCE873}"/>
              </a:ext>
            </a:extLst>
          </p:cNvPr>
          <p:cNvSpPr/>
          <p:nvPr/>
        </p:nvSpPr>
        <p:spPr>
          <a:xfrm>
            <a:off x="6744297" y="230772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69" name="object 18">
            <a:extLst>
              <a:ext uri="{FF2B5EF4-FFF2-40B4-BE49-F238E27FC236}">
                <a16:creationId xmlns:a16="http://schemas.microsoft.com/office/drawing/2014/main" id="{D90D7DAE-0B36-4EE0-AF46-34F21E81C81F}"/>
              </a:ext>
            </a:extLst>
          </p:cNvPr>
          <p:cNvSpPr/>
          <p:nvPr/>
        </p:nvSpPr>
        <p:spPr>
          <a:xfrm>
            <a:off x="7541708" y="230772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70" name="object 19">
            <a:extLst>
              <a:ext uri="{FF2B5EF4-FFF2-40B4-BE49-F238E27FC236}">
                <a16:creationId xmlns:a16="http://schemas.microsoft.com/office/drawing/2014/main" id="{B324A1E8-B8F6-4D97-A0E0-A2927B7ABF08}"/>
              </a:ext>
            </a:extLst>
          </p:cNvPr>
          <p:cNvSpPr/>
          <p:nvPr/>
        </p:nvSpPr>
        <p:spPr>
          <a:xfrm>
            <a:off x="7541707" y="230772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71" name="object 38">
            <a:extLst>
              <a:ext uri="{FF2B5EF4-FFF2-40B4-BE49-F238E27FC236}">
                <a16:creationId xmlns:a16="http://schemas.microsoft.com/office/drawing/2014/main" id="{101D9510-8CB7-48B7-8F92-567437B022BA}"/>
              </a:ext>
            </a:extLst>
          </p:cNvPr>
          <p:cNvSpPr/>
          <p:nvPr/>
        </p:nvSpPr>
        <p:spPr>
          <a:xfrm>
            <a:off x="6146239" y="298523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83" name="object 39">
            <a:extLst>
              <a:ext uri="{FF2B5EF4-FFF2-40B4-BE49-F238E27FC236}">
                <a16:creationId xmlns:a16="http://schemas.microsoft.com/office/drawing/2014/main" id="{30E7BDB7-725C-4689-AAF6-61CE51C63B24}"/>
              </a:ext>
            </a:extLst>
          </p:cNvPr>
          <p:cNvSpPr/>
          <p:nvPr/>
        </p:nvSpPr>
        <p:spPr>
          <a:xfrm>
            <a:off x="6146239" y="298523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84" name="object 40">
            <a:extLst>
              <a:ext uri="{FF2B5EF4-FFF2-40B4-BE49-F238E27FC236}">
                <a16:creationId xmlns:a16="http://schemas.microsoft.com/office/drawing/2014/main" id="{286C08D0-3111-4CF1-BBB3-0AB3FA061867}"/>
              </a:ext>
            </a:extLst>
          </p:cNvPr>
          <p:cNvSpPr/>
          <p:nvPr/>
        </p:nvSpPr>
        <p:spPr>
          <a:xfrm>
            <a:off x="7342354" y="2985234"/>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85" name="object 41">
            <a:extLst>
              <a:ext uri="{FF2B5EF4-FFF2-40B4-BE49-F238E27FC236}">
                <a16:creationId xmlns:a16="http://schemas.microsoft.com/office/drawing/2014/main" id="{F4F26705-B10B-4561-BE5C-CE5DA6FA79E9}"/>
              </a:ext>
            </a:extLst>
          </p:cNvPr>
          <p:cNvSpPr/>
          <p:nvPr/>
        </p:nvSpPr>
        <p:spPr>
          <a:xfrm>
            <a:off x="7342354" y="298523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cxnSp>
        <p:nvCxnSpPr>
          <p:cNvPr id="86" name="直接箭头连接符 76">
            <a:extLst>
              <a:ext uri="{FF2B5EF4-FFF2-40B4-BE49-F238E27FC236}">
                <a16:creationId xmlns:a16="http://schemas.microsoft.com/office/drawing/2014/main" id="{B1406128-731F-4E12-A69E-84E076279D06}"/>
              </a:ext>
            </a:extLst>
          </p:cNvPr>
          <p:cNvCxnSpPr>
            <a:stCxn id="58" idx="5"/>
            <a:endCxn id="66" idx="1"/>
          </p:cNvCxnSpPr>
          <p:nvPr/>
        </p:nvCxnSpPr>
        <p:spPr>
          <a:xfrm>
            <a:off x="6685971" y="1368725"/>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77">
            <a:extLst>
              <a:ext uri="{FF2B5EF4-FFF2-40B4-BE49-F238E27FC236}">
                <a16:creationId xmlns:a16="http://schemas.microsoft.com/office/drawing/2014/main" id="{682A7B2D-0BCE-4987-B4B9-96000C058086}"/>
              </a:ext>
            </a:extLst>
          </p:cNvPr>
          <p:cNvCxnSpPr>
            <a:stCxn id="58" idx="3"/>
            <a:endCxn id="59" idx="7"/>
          </p:cNvCxnSpPr>
          <p:nvPr/>
        </p:nvCxnSpPr>
        <p:spPr>
          <a:xfrm flipH="1">
            <a:off x="5888559" y="1368725"/>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78">
            <a:extLst>
              <a:ext uri="{FF2B5EF4-FFF2-40B4-BE49-F238E27FC236}">
                <a16:creationId xmlns:a16="http://schemas.microsoft.com/office/drawing/2014/main" id="{DCC6C26E-DD72-4654-B150-89CECAE35F83}"/>
              </a:ext>
            </a:extLst>
          </p:cNvPr>
          <p:cNvCxnSpPr>
            <a:stCxn id="59" idx="3"/>
            <a:endCxn id="62" idx="0"/>
          </p:cNvCxnSpPr>
          <p:nvPr/>
        </p:nvCxnSpPr>
        <p:spPr>
          <a:xfrm flipH="1">
            <a:off x="5348865" y="1919273"/>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79">
            <a:extLst>
              <a:ext uri="{FF2B5EF4-FFF2-40B4-BE49-F238E27FC236}">
                <a16:creationId xmlns:a16="http://schemas.microsoft.com/office/drawing/2014/main" id="{C41125EA-C501-4B2A-8D53-89D1FAC87792}"/>
              </a:ext>
            </a:extLst>
          </p:cNvPr>
          <p:cNvCxnSpPr>
            <a:stCxn id="66" idx="3"/>
            <a:endCxn id="67" idx="0"/>
          </p:cNvCxnSpPr>
          <p:nvPr/>
        </p:nvCxnSpPr>
        <p:spPr>
          <a:xfrm flipH="1">
            <a:off x="6943687" y="1919272"/>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80">
            <a:extLst>
              <a:ext uri="{FF2B5EF4-FFF2-40B4-BE49-F238E27FC236}">
                <a16:creationId xmlns:a16="http://schemas.microsoft.com/office/drawing/2014/main" id="{036D9773-00C6-4543-BEB1-AB694B92DE99}"/>
              </a:ext>
            </a:extLst>
          </p:cNvPr>
          <p:cNvCxnSpPr>
            <a:stCxn id="60" idx="5"/>
            <a:endCxn id="63" idx="0"/>
          </p:cNvCxnSpPr>
          <p:nvPr/>
        </p:nvCxnSpPr>
        <p:spPr>
          <a:xfrm>
            <a:off x="5888559" y="1919272"/>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81">
            <a:extLst>
              <a:ext uri="{FF2B5EF4-FFF2-40B4-BE49-F238E27FC236}">
                <a16:creationId xmlns:a16="http://schemas.microsoft.com/office/drawing/2014/main" id="{A7A978A7-E5D3-49A7-8424-29ACFD89E5C7}"/>
              </a:ext>
            </a:extLst>
          </p:cNvPr>
          <p:cNvCxnSpPr>
            <a:stCxn id="66" idx="5"/>
            <a:endCxn id="69" idx="0"/>
          </p:cNvCxnSpPr>
          <p:nvPr/>
        </p:nvCxnSpPr>
        <p:spPr>
          <a:xfrm>
            <a:off x="7483381" y="1919272"/>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82">
            <a:extLst>
              <a:ext uri="{FF2B5EF4-FFF2-40B4-BE49-F238E27FC236}">
                <a16:creationId xmlns:a16="http://schemas.microsoft.com/office/drawing/2014/main" id="{7A423999-DC82-4759-B1B9-F5B7E46BC4D4}"/>
              </a:ext>
            </a:extLst>
          </p:cNvPr>
          <p:cNvCxnSpPr>
            <a:stCxn id="64" idx="4"/>
            <a:endCxn id="71" idx="0"/>
          </p:cNvCxnSpPr>
          <p:nvPr/>
        </p:nvCxnSpPr>
        <p:spPr>
          <a:xfrm>
            <a:off x="6146276" y="2600085"/>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3" name="直接箭头连接符 83">
            <a:extLst>
              <a:ext uri="{FF2B5EF4-FFF2-40B4-BE49-F238E27FC236}">
                <a16:creationId xmlns:a16="http://schemas.microsoft.com/office/drawing/2014/main" id="{CA276DAD-3A30-4D44-A6C5-DAF8CE6A5D83}"/>
              </a:ext>
            </a:extLst>
          </p:cNvPr>
          <p:cNvCxnSpPr>
            <a:stCxn id="70" idx="4"/>
            <a:endCxn id="85" idx="0"/>
          </p:cNvCxnSpPr>
          <p:nvPr/>
        </p:nvCxnSpPr>
        <p:spPr>
          <a:xfrm flipH="1">
            <a:off x="7541744" y="2604904"/>
            <a:ext cx="199353" cy="380330"/>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14171152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57"/>
                                        </p:tgtEl>
                                        <p:attrNameLst>
                                          <p:attrName>fillcolor</p:attrName>
                                        </p:attrNameLst>
                                      </p:cBhvr>
                                      <p:to>
                                        <a:schemeClr val="accent2"/>
                                      </p:to>
                                    </p:animClr>
                                    <p:set>
                                      <p:cBhvr>
                                        <p:cTn id="11" dur="2000" fill="hold"/>
                                        <p:tgtEl>
                                          <p:spTgt spid="57"/>
                                        </p:tgtEl>
                                        <p:attrNameLst>
                                          <p:attrName>fill.type</p:attrName>
                                        </p:attrNameLst>
                                      </p:cBhvr>
                                      <p:to>
                                        <p:strVal val="solid"/>
                                      </p:to>
                                    </p:set>
                                    <p:set>
                                      <p:cBhvr>
                                        <p:cTn id="12" dur="2000" fill="hold"/>
                                        <p:tgtEl>
                                          <p:spTgt spid="5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38889E-6 -3.7037E-7 L -0.10261 0.08032 " pathEditMode="relative" rAng="0" ptsTypes="AA">
                                      <p:cBhvr>
                                        <p:cTn id="16" dur="2000" fill="hold"/>
                                        <p:tgtEl>
                                          <p:spTgt spid="42"/>
                                        </p:tgtEl>
                                        <p:attrNameLst>
                                          <p:attrName>ppt_x</p:attrName>
                                          <p:attrName>ppt_y</p:attrName>
                                        </p:attrNameLst>
                                      </p:cBhvr>
                                      <p:rCtr x="-5139" y="4005"/>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60"/>
                                        </p:tgtEl>
                                        <p:attrNameLst>
                                          <p:attrName>fillcolor</p:attrName>
                                        </p:attrNameLst>
                                      </p:cBhvr>
                                      <p:to>
                                        <a:schemeClr val="accent2"/>
                                      </p:to>
                                    </p:animClr>
                                    <p:set>
                                      <p:cBhvr>
                                        <p:cTn id="21" dur="2000" fill="hold"/>
                                        <p:tgtEl>
                                          <p:spTgt spid="60"/>
                                        </p:tgtEl>
                                        <p:attrNameLst>
                                          <p:attrName>fill.type</p:attrName>
                                        </p:attrNameLst>
                                      </p:cBhvr>
                                      <p:to>
                                        <p:strVal val="solid"/>
                                      </p:to>
                                    </p:set>
                                    <p:set>
                                      <p:cBhvr>
                                        <p:cTn id="22" dur="2000" fill="hold"/>
                                        <p:tgtEl>
                                          <p:spTgt spid="6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261 0.08032 L -0.13073 0.17454 " pathEditMode="relative" rAng="0" ptsTypes="AA">
                                      <p:cBhvr>
                                        <p:cTn id="26" dur="2000" fill="hold"/>
                                        <p:tgtEl>
                                          <p:spTgt spid="42"/>
                                        </p:tgtEl>
                                        <p:attrNameLst>
                                          <p:attrName>ppt_x</p:attrName>
                                          <p:attrName>ppt_y</p:attrName>
                                        </p:attrNameLst>
                                      </p:cBhvr>
                                      <p:rCtr x="-1406" y="4699"/>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62"/>
                                        </p:tgtEl>
                                        <p:attrNameLst>
                                          <p:attrName>fillcolor</p:attrName>
                                        </p:attrNameLst>
                                      </p:cBhvr>
                                      <p:to>
                                        <a:schemeClr val="accent2"/>
                                      </p:to>
                                    </p:animClr>
                                    <p:set>
                                      <p:cBhvr>
                                        <p:cTn id="31" dur="2000" fill="hold"/>
                                        <p:tgtEl>
                                          <p:spTgt spid="62"/>
                                        </p:tgtEl>
                                        <p:attrNameLst>
                                          <p:attrName>fill.type</p:attrName>
                                        </p:attrNameLst>
                                      </p:cBhvr>
                                      <p:to>
                                        <p:strVal val="solid"/>
                                      </p:to>
                                    </p:set>
                                    <p:set>
                                      <p:cBhvr>
                                        <p:cTn id="32" dur="2000" fill="hold"/>
                                        <p:tgtEl>
                                          <p:spTgt spid="62"/>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3" nodeType="clickEffect">
                                  <p:stCondLst>
                                    <p:cond delay="0"/>
                                  </p:stCondLst>
                                  <p:childTnLst>
                                    <p:animMotion origin="layout" path="M -0.13073 0.17454 L -0.18976 0.26898 " pathEditMode="relative" rAng="0" ptsTypes="AA">
                                      <p:cBhvr>
                                        <p:cTn id="36" dur="2000" fill="hold"/>
                                        <p:tgtEl>
                                          <p:spTgt spid="42"/>
                                        </p:tgtEl>
                                        <p:attrNameLst>
                                          <p:attrName>ppt_x</p:attrName>
                                          <p:attrName>ppt_y</p:attrName>
                                        </p:attrNameLst>
                                      </p:cBhvr>
                                      <p:rCtr x="-2951" y="4722"/>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4" nodeType="clickEffect">
                                  <p:stCondLst>
                                    <p:cond delay="0"/>
                                  </p:stCondLst>
                                  <p:childTnLst>
                                    <p:animMotion origin="layout" path="M -0.18976 0.26898 L -0.13073 0.17454 " pathEditMode="relative" rAng="0" ptsTypes="AA">
                                      <p:cBhvr>
                                        <p:cTn id="40" dur="2000" fill="hold"/>
                                        <p:tgtEl>
                                          <p:spTgt spid="42"/>
                                        </p:tgtEl>
                                        <p:attrNameLst>
                                          <p:attrName>ppt_x</p:attrName>
                                          <p:attrName>ppt_y</p:attrName>
                                        </p:attrNameLst>
                                      </p:cBhvr>
                                      <p:rCtr x="2951" y="-4722"/>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5" nodeType="clickEffect">
                                  <p:stCondLst>
                                    <p:cond delay="0"/>
                                  </p:stCondLst>
                                  <p:childTnLst>
                                    <p:animMotion origin="layout" path="M -0.13073 0.17454 L -0.08715 0.26898 " pathEditMode="relative" rAng="0" ptsTypes="AA">
                                      <p:cBhvr>
                                        <p:cTn id="44" dur="2000" fill="hold"/>
                                        <p:tgtEl>
                                          <p:spTgt spid="42"/>
                                        </p:tgtEl>
                                        <p:attrNameLst>
                                          <p:attrName>ppt_x</p:attrName>
                                          <p:attrName>ppt_y</p:attrName>
                                        </p:attrNameLst>
                                      </p:cBhvr>
                                      <p:rCtr x="2170" y="472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6" nodeType="clickEffect">
                                  <p:stCondLst>
                                    <p:cond delay="0"/>
                                  </p:stCondLst>
                                  <p:childTnLst>
                                    <p:animMotion origin="layout" path="M -0.08715 0.26898 L -0.13073 0.17454 " pathEditMode="relative" rAng="0" ptsTypes="AA">
                                      <p:cBhvr>
                                        <p:cTn id="48" dur="2000" fill="hold"/>
                                        <p:tgtEl>
                                          <p:spTgt spid="42"/>
                                        </p:tgtEl>
                                        <p:attrNameLst>
                                          <p:attrName>ppt_x</p:attrName>
                                          <p:attrName>ppt_y</p:attrName>
                                        </p:attrNameLst>
                                      </p:cBhvr>
                                      <p:rCtr x="-2187" y="-4722"/>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7" nodeType="clickEffect">
                                  <p:stCondLst>
                                    <p:cond delay="0"/>
                                  </p:stCondLst>
                                  <p:childTnLst>
                                    <p:animMotion origin="layout" path="M -0.13073 0.17454 L -0.10261 0.08032 " pathEditMode="relative" rAng="0" ptsTypes="AA">
                                      <p:cBhvr>
                                        <p:cTn id="52" dur="2000" fill="hold"/>
                                        <p:tgtEl>
                                          <p:spTgt spid="42"/>
                                        </p:tgtEl>
                                        <p:attrNameLst>
                                          <p:attrName>ppt_x</p:attrName>
                                          <p:attrName>ppt_y</p:attrName>
                                        </p:attrNameLst>
                                      </p:cBhvr>
                                      <p:rCtr x="1406" y="-4722"/>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8" nodeType="clickEffect">
                                  <p:stCondLst>
                                    <p:cond delay="0"/>
                                  </p:stCondLst>
                                  <p:childTnLst>
                                    <p:animMotion origin="layout" path="M -0.10261 0.08032 L -0.03455 0.17454 " pathEditMode="relative" rAng="0" ptsTypes="AA">
                                      <p:cBhvr>
                                        <p:cTn id="56" dur="2000" fill="hold"/>
                                        <p:tgtEl>
                                          <p:spTgt spid="42"/>
                                        </p:tgtEl>
                                        <p:attrNameLst>
                                          <p:attrName>ppt_x</p:attrName>
                                          <p:attrName>ppt_y</p:attrName>
                                        </p:attrNameLst>
                                      </p:cBhvr>
                                      <p:rCtr x="3403" y="4699"/>
                                    </p:animMotion>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64"/>
                                        </p:tgtEl>
                                        <p:attrNameLst>
                                          <p:attrName>fillcolor</p:attrName>
                                        </p:attrNameLst>
                                      </p:cBhvr>
                                      <p:to>
                                        <a:schemeClr val="accent2"/>
                                      </p:to>
                                    </p:animClr>
                                    <p:set>
                                      <p:cBhvr>
                                        <p:cTn id="61" dur="2000" fill="hold"/>
                                        <p:tgtEl>
                                          <p:spTgt spid="64"/>
                                        </p:tgtEl>
                                        <p:attrNameLst>
                                          <p:attrName>fill.type</p:attrName>
                                        </p:attrNameLst>
                                      </p:cBhvr>
                                      <p:to>
                                        <p:strVal val="solid"/>
                                      </p:to>
                                    </p:set>
                                    <p:set>
                                      <p:cBhvr>
                                        <p:cTn id="62" dur="2000" fill="hold"/>
                                        <p:tgtEl>
                                          <p:spTgt spid="64"/>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9" nodeType="clickEffect">
                                  <p:stCondLst>
                                    <p:cond delay="0"/>
                                  </p:stCondLst>
                                  <p:childTnLst>
                                    <p:animMotion origin="layout" path="M -0.03455 0.17454 L -0.08715 0.26898 " pathEditMode="relative" rAng="0" ptsTypes="AA">
                                      <p:cBhvr>
                                        <p:cTn id="66" dur="2000" fill="hold"/>
                                        <p:tgtEl>
                                          <p:spTgt spid="42"/>
                                        </p:tgtEl>
                                        <p:attrNameLst>
                                          <p:attrName>ppt_x</p:attrName>
                                          <p:attrName>ppt_y</p:attrName>
                                        </p:attrNameLst>
                                      </p:cBhvr>
                                      <p:rCtr x="-2639" y="4722"/>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0" nodeType="clickEffect">
                                  <p:stCondLst>
                                    <p:cond delay="0"/>
                                  </p:stCondLst>
                                  <p:childTnLst>
                                    <p:animMotion origin="layout" path="M -0.08715 0.26898 L -0.03455 0.17454 " pathEditMode="relative" rAng="0" ptsTypes="AA">
                                      <p:cBhvr>
                                        <p:cTn id="70" dur="2000" fill="hold"/>
                                        <p:tgtEl>
                                          <p:spTgt spid="42"/>
                                        </p:tgtEl>
                                        <p:attrNameLst>
                                          <p:attrName>ppt_x</p:attrName>
                                          <p:attrName>ppt_y</p:attrName>
                                        </p:attrNameLst>
                                      </p:cBhvr>
                                      <p:rCtr x="2622" y="-4722"/>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1" nodeType="clickEffect">
                                  <p:stCondLst>
                                    <p:cond delay="0"/>
                                  </p:stCondLst>
                                  <p:childTnLst>
                                    <p:animMotion origin="layout" path="M -0.03455 0.17454 L -0.03073 0.26898 " pathEditMode="relative" rAng="0" ptsTypes="AA">
                                      <p:cBhvr>
                                        <p:cTn id="74" dur="2000" fill="hold"/>
                                        <p:tgtEl>
                                          <p:spTgt spid="42"/>
                                        </p:tgtEl>
                                        <p:attrNameLst>
                                          <p:attrName>ppt_x</p:attrName>
                                          <p:attrName>ppt_y</p:attrName>
                                        </p:attrNameLst>
                                      </p:cBhvr>
                                      <p:rCtr x="191" y="4722"/>
                                    </p:animMotion>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83"/>
                                        </p:tgtEl>
                                        <p:attrNameLst>
                                          <p:attrName>fillcolor</p:attrName>
                                        </p:attrNameLst>
                                      </p:cBhvr>
                                      <p:to>
                                        <a:schemeClr val="accent2"/>
                                      </p:to>
                                    </p:animClr>
                                    <p:set>
                                      <p:cBhvr>
                                        <p:cTn id="79" dur="2000" fill="hold"/>
                                        <p:tgtEl>
                                          <p:spTgt spid="83"/>
                                        </p:tgtEl>
                                        <p:attrNameLst>
                                          <p:attrName>fill.type</p:attrName>
                                        </p:attrNameLst>
                                      </p:cBhvr>
                                      <p:to>
                                        <p:strVal val="solid"/>
                                      </p:to>
                                    </p:set>
                                    <p:set>
                                      <p:cBhvr>
                                        <p:cTn id="80" dur="2000" fill="hold"/>
                                        <p:tgtEl>
                                          <p:spTgt spid="83"/>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2" nodeType="clickEffect">
                                  <p:stCondLst>
                                    <p:cond delay="0"/>
                                  </p:stCondLst>
                                  <p:childTnLst>
                                    <p:animMotion origin="layout" path="M -0.03073 0.26898 L -0.0717 0.37269 " pathEditMode="relative" rAng="0" ptsTypes="AA">
                                      <p:cBhvr>
                                        <p:cTn id="84" dur="2000" fill="hold"/>
                                        <p:tgtEl>
                                          <p:spTgt spid="42"/>
                                        </p:tgtEl>
                                        <p:attrNameLst>
                                          <p:attrName>ppt_x</p:attrName>
                                          <p:attrName>ppt_y</p:attrName>
                                        </p:attrNameLst>
                                      </p:cBhvr>
                                      <p:rCtr x="-2049" y="5185"/>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3" nodeType="clickEffect">
                                  <p:stCondLst>
                                    <p:cond delay="0"/>
                                  </p:stCondLst>
                                  <p:childTnLst>
                                    <p:animMotion origin="layout" path="M -0.0717 0.37269 L -0.03073 0.26898 " pathEditMode="relative" rAng="0" ptsTypes="AA">
                                      <p:cBhvr>
                                        <p:cTn id="88" dur="2000" fill="hold"/>
                                        <p:tgtEl>
                                          <p:spTgt spid="42"/>
                                        </p:tgtEl>
                                        <p:attrNameLst>
                                          <p:attrName>ppt_x</p:attrName>
                                          <p:attrName>ppt_y</p:attrName>
                                        </p:attrNameLst>
                                      </p:cBhvr>
                                      <p:rCtr x="2049" y="-5185"/>
                                    </p:animMotion>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14" nodeType="clickEffect">
                                  <p:stCondLst>
                                    <p:cond delay="0"/>
                                  </p:stCondLst>
                                  <p:childTnLst>
                                    <p:animMotion origin="layout" path="M -0.03073 0.26898 L 0.02187 0.37708 " pathEditMode="relative" rAng="0" ptsTypes="AA">
                                      <p:cBhvr>
                                        <p:cTn id="92" dur="2000" fill="hold"/>
                                        <p:tgtEl>
                                          <p:spTgt spid="42"/>
                                        </p:tgtEl>
                                        <p:attrNameLst>
                                          <p:attrName>ppt_x</p:attrName>
                                          <p:attrName>ppt_y</p:attrName>
                                        </p:attrNameLst>
                                      </p:cBhvr>
                                      <p:rCtr x="2622" y="5394"/>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5" nodeType="clickEffect">
                                  <p:stCondLst>
                                    <p:cond delay="0"/>
                                  </p:stCondLst>
                                  <p:childTnLst>
                                    <p:animMotion origin="layout" path="M 0.02187 0.37708 L -0.03073 0.26898 " pathEditMode="relative" rAng="0" ptsTypes="AA">
                                      <p:cBhvr>
                                        <p:cTn id="96" dur="2000" fill="hold"/>
                                        <p:tgtEl>
                                          <p:spTgt spid="42"/>
                                        </p:tgtEl>
                                        <p:attrNameLst>
                                          <p:attrName>ppt_x</p:attrName>
                                          <p:attrName>ppt_y</p:attrName>
                                        </p:attrNameLst>
                                      </p:cBhvr>
                                      <p:rCtr x="-2639" y="-5417"/>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16" nodeType="clickEffect">
                                  <p:stCondLst>
                                    <p:cond delay="0"/>
                                  </p:stCondLst>
                                  <p:childTnLst>
                                    <p:animMotion origin="layout" path="M -0.03073 0.26898 L -0.03455 0.17454 " pathEditMode="relative" rAng="0" ptsTypes="AA">
                                      <p:cBhvr>
                                        <p:cTn id="100" dur="2000" fill="hold"/>
                                        <p:tgtEl>
                                          <p:spTgt spid="42"/>
                                        </p:tgtEl>
                                        <p:attrNameLst>
                                          <p:attrName>ppt_x</p:attrName>
                                          <p:attrName>ppt_y</p:attrName>
                                        </p:attrNameLst>
                                      </p:cBhvr>
                                      <p:rCtr x="-191" y="-4722"/>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7" nodeType="clickEffect">
                                  <p:stCondLst>
                                    <p:cond delay="0"/>
                                  </p:stCondLst>
                                  <p:childTnLst>
                                    <p:animMotion origin="layout" path="M -0.03455 0.17454 L -0.09063 0.07894 " pathEditMode="relative" rAng="0" ptsTypes="AA">
                                      <p:cBhvr>
                                        <p:cTn id="104" dur="2000" fill="hold"/>
                                        <p:tgtEl>
                                          <p:spTgt spid="42"/>
                                        </p:tgtEl>
                                        <p:attrNameLst>
                                          <p:attrName>ppt_x</p:attrName>
                                          <p:attrName>ppt_y</p:attrName>
                                        </p:attrNameLst>
                                      </p:cBhvr>
                                      <p:rCtr x="-2812" y="-4792"/>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8" nodeType="clickEffect">
                                  <p:stCondLst>
                                    <p:cond delay="0"/>
                                  </p:stCondLst>
                                  <p:childTnLst>
                                    <p:animMotion origin="layout" path="M -0.10261 0.08032 L 0.00104 0.00116 " pathEditMode="relative" rAng="0" ptsTypes="AA">
                                      <p:cBhvr>
                                        <p:cTn id="108" dur="2000" fill="hold"/>
                                        <p:tgtEl>
                                          <p:spTgt spid="42"/>
                                        </p:tgtEl>
                                        <p:attrNameLst>
                                          <p:attrName>ppt_x</p:attrName>
                                          <p:attrName>ppt_y</p:attrName>
                                        </p:attrNameLst>
                                      </p:cBhvr>
                                      <p:rCtr x="5174" y="-395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9" nodeType="clickEffect">
                                  <p:stCondLst>
                                    <p:cond delay="0"/>
                                  </p:stCondLst>
                                  <p:childTnLst>
                                    <p:animMotion origin="layout" path="M 1.38889E-6 -3.7037E-7 L 0.1 0.08889 " pathEditMode="relative" rAng="0" ptsTypes="AA">
                                      <p:cBhvr>
                                        <p:cTn id="112" dur="2000" fill="hold"/>
                                        <p:tgtEl>
                                          <p:spTgt spid="42"/>
                                        </p:tgtEl>
                                        <p:attrNameLst>
                                          <p:attrName>ppt_x</p:attrName>
                                          <p:attrName>ppt_y</p:attrName>
                                        </p:attrNameLst>
                                      </p:cBhvr>
                                      <p:rCtr x="5000" y="4444"/>
                                    </p:animMotion>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000" fill="hold"/>
                                        <p:tgtEl>
                                          <p:spTgt spid="66"/>
                                        </p:tgtEl>
                                        <p:attrNameLst>
                                          <p:attrName>fillcolor</p:attrName>
                                        </p:attrNameLst>
                                      </p:cBhvr>
                                      <p:to>
                                        <a:schemeClr val="accent2"/>
                                      </p:to>
                                    </p:animClr>
                                    <p:set>
                                      <p:cBhvr>
                                        <p:cTn id="117" dur="2000" fill="hold"/>
                                        <p:tgtEl>
                                          <p:spTgt spid="66"/>
                                        </p:tgtEl>
                                        <p:attrNameLst>
                                          <p:attrName>fill.type</p:attrName>
                                        </p:attrNameLst>
                                      </p:cBhvr>
                                      <p:to>
                                        <p:strVal val="solid"/>
                                      </p:to>
                                    </p:set>
                                    <p:set>
                                      <p:cBhvr>
                                        <p:cTn id="118" dur="2000" fill="hold"/>
                                        <p:tgtEl>
                                          <p:spTgt spid="66"/>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20" nodeType="clickEffect">
                                  <p:stCondLst>
                                    <p:cond delay="0"/>
                                  </p:stCondLst>
                                  <p:childTnLst>
                                    <p:animMotion origin="layout" path="M 0.1 0.08889 L 0.04271 0.17894 " pathEditMode="relative" rAng="0" ptsTypes="AA">
                                      <p:cBhvr>
                                        <p:cTn id="122" dur="2000" fill="hold"/>
                                        <p:tgtEl>
                                          <p:spTgt spid="42"/>
                                        </p:tgtEl>
                                        <p:attrNameLst>
                                          <p:attrName>ppt_x</p:attrName>
                                          <p:attrName>ppt_y</p:attrName>
                                        </p:attrNameLst>
                                      </p:cBhvr>
                                      <p:rCtr x="-2865" y="4491"/>
                                    </p:animMotion>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68"/>
                                        </p:tgtEl>
                                        <p:attrNameLst>
                                          <p:attrName>fillcolor</p:attrName>
                                        </p:attrNameLst>
                                      </p:cBhvr>
                                      <p:to>
                                        <a:schemeClr val="accent2"/>
                                      </p:to>
                                    </p:animClr>
                                    <p:set>
                                      <p:cBhvr>
                                        <p:cTn id="127" dur="2000" fill="hold"/>
                                        <p:tgtEl>
                                          <p:spTgt spid="68"/>
                                        </p:tgtEl>
                                        <p:attrNameLst>
                                          <p:attrName>fill.type</p:attrName>
                                        </p:attrNameLst>
                                      </p:cBhvr>
                                      <p:to>
                                        <p:strVal val="solid"/>
                                      </p:to>
                                    </p:set>
                                    <p:set>
                                      <p:cBhvr>
                                        <p:cTn id="128" dur="2000" fill="hold"/>
                                        <p:tgtEl>
                                          <p:spTgt spid="68"/>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21" nodeType="clickEffect">
                                  <p:stCondLst>
                                    <p:cond delay="0"/>
                                  </p:stCondLst>
                                  <p:childTnLst>
                                    <p:animMotion origin="layout" path="M 0.04271 0.17894 L 0.04271 0.25671 " pathEditMode="relative" rAng="0" ptsTypes="AA">
                                      <p:cBhvr>
                                        <p:cTn id="132" dur="2000" fill="hold"/>
                                        <p:tgtEl>
                                          <p:spTgt spid="42"/>
                                        </p:tgtEl>
                                        <p:attrNameLst>
                                          <p:attrName>ppt_x</p:attrName>
                                          <p:attrName>ppt_y</p:attrName>
                                        </p:attrNameLst>
                                      </p:cBhvr>
                                      <p:rCtr x="0" y="3889"/>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2" nodeType="clickEffect">
                                  <p:stCondLst>
                                    <p:cond delay="0"/>
                                  </p:stCondLst>
                                  <p:childTnLst>
                                    <p:animMotion origin="layout" path="M 0.04271 0.25671 L 0.04271 0.17894 " pathEditMode="relative" rAng="0" ptsTypes="AA">
                                      <p:cBhvr>
                                        <p:cTn id="136" dur="2000" fill="hold"/>
                                        <p:tgtEl>
                                          <p:spTgt spid="42"/>
                                        </p:tgtEl>
                                        <p:attrNameLst>
                                          <p:attrName>ppt_x</p:attrName>
                                          <p:attrName>ppt_y</p:attrName>
                                        </p:attrNameLst>
                                      </p:cBhvr>
                                      <p:rCtr x="0" y="-3889"/>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23" nodeType="clickEffect">
                                  <p:stCondLst>
                                    <p:cond delay="0"/>
                                  </p:stCondLst>
                                  <p:childTnLst>
                                    <p:animMotion origin="layout" path="M 0.04271 0.17894 L 0.04271 0.26782 " pathEditMode="relative" rAng="0" ptsTypes="AA">
                                      <p:cBhvr>
                                        <p:cTn id="140" dur="2000" fill="hold"/>
                                        <p:tgtEl>
                                          <p:spTgt spid="42"/>
                                        </p:tgtEl>
                                        <p:attrNameLst>
                                          <p:attrName>ppt_x</p:attrName>
                                          <p:attrName>ppt_y</p:attrName>
                                        </p:attrNameLst>
                                      </p:cBhvr>
                                      <p:rCtr x="0" y="4444"/>
                                    </p:animMotion>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24" nodeType="clickEffect">
                                  <p:stCondLst>
                                    <p:cond delay="0"/>
                                  </p:stCondLst>
                                  <p:childTnLst>
                                    <p:animMotion origin="layout" path="M 0.04271 0.25671 L 0.04271 0.16782 " pathEditMode="relative" rAng="0" ptsTypes="AA">
                                      <p:cBhvr>
                                        <p:cTn id="144" dur="2000" fill="hold"/>
                                        <p:tgtEl>
                                          <p:spTgt spid="42"/>
                                        </p:tgtEl>
                                        <p:attrNameLst>
                                          <p:attrName>ppt_x</p:attrName>
                                          <p:attrName>ppt_y</p:attrName>
                                        </p:attrNameLst>
                                      </p:cBhvr>
                                      <p:rCtr x="0" y="-4444"/>
                                    </p:animMotion>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grpId="25" nodeType="clickEffect">
                                  <p:stCondLst>
                                    <p:cond delay="0"/>
                                  </p:stCondLst>
                                  <p:childTnLst>
                                    <p:animMotion origin="layout" path="M 0.04271 0.17894 L 0.09271 0.06782 " pathEditMode="relative" rAng="0" ptsTypes="AA">
                                      <p:cBhvr>
                                        <p:cTn id="148" dur="2000" fill="hold"/>
                                        <p:tgtEl>
                                          <p:spTgt spid="42"/>
                                        </p:tgtEl>
                                        <p:attrNameLst>
                                          <p:attrName>ppt_x</p:attrName>
                                          <p:attrName>ppt_y</p:attrName>
                                        </p:attrNameLst>
                                      </p:cBhvr>
                                      <p:rCtr x="2500" y="-5556"/>
                                    </p:animMotion>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grpId="26" nodeType="clickEffect">
                                  <p:stCondLst>
                                    <p:cond delay="0"/>
                                  </p:stCondLst>
                                  <p:childTnLst>
                                    <p:animMotion origin="layout" path="M 0.1 0.08889 L 0.13437 0.17894 " pathEditMode="relative" rAng="0" ptsTypes="AA">
                                      <p:cBhvr>
                                        <p:cTn id="152" dur="2000" fill="hold"/>
                                        <p:tgtEl>
                                          <p:spTgt spid="42"/>
                                        </p:tgtEl>
                                        <p:attrNameLst>
                                          <p:attrName>ppt_x</p:attrName>
                                          <p:attrName>ppt_y</p:attrName>
                                        </p:attrNameLst>
                                      </p:cBhvr>
                                      <p:rCtr x="1719" y="4491"/>
                                    </p:animMotion>
                                  </p:childTnLst>
                                </p:cTn>
                              </p:par>
                            </p:childTnLst>
                          </p:cTn>
                        </p:par>
                      </p:childTnLst>
                    </p:cTn>
                  </p:par>
                  <p:par>
                    <p:cTn id="153" fill="hold">
                      <p:stCondLst>
                        <p:cond delay="indefinite"/>
                      </p:stCondLst>
                      <p:childTnLst>
                        <p:par>
                          <p:cTn id="154" fill="hold">
                            <p:stCondLst>
                              <p:cond delay="0"/>
                            </p:stCondLst>
                            <p:childTnLst>
                              <p:par>
                                <p:cTn id="155" presetID="1" presetClass="emph" presetSubtype="2" fill="hold" nodeType="clickEffect">
                                  <p:stCondLst>
                                    <p:cond delay="0"/>
                                  </p:stCondLst>
                                  <p:childTnLst>
                                    <p:animClr clrSpc="rgb" dir="cw">
                                      <p:cBhvr>
                                        <p:cTn id="156" dur="2000" fill="hold"/>
                                        <p:tgtEl>
                                          <p:spTgt spid="70"/>
                                        </p:tgtEl>
                                        <p:attrNameLst>
                                          <p:attrName>fillcolor</p:attrName>
                                        </p:attrNameLst>
                                      </p:cBhvr>
                                      <p:to>
                                        <a:schemeClr val="accent2"/>
                                      </p:to>
                                    </p:animClr>
                                    <p:set>
                                      <p:cBhvr>
                                        <p:cTn id="157" dur="2000" fill="hold"/>
                                        <p:tgtEl>
                                          <p:spTgt spid="70"/>
                                        </p:tgtEl>
                                        <p:attrNameLst>
                                          <p:attrName>fill.type</p:attrName>
                                        </p:attrNameLst>
                                      </p:cBhvr>
                                      <p:to>
                                        <p:strVal val="solid"/>
                                      </p:to>
                                    </p:set>
                                    <p:set>
                                      <p:cBhvr>
                                        <p:cTn id="158" dur="2000" fill="hold"/>
                                        <p:tgtEl>
                                          <p:spTgt spid="7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grpId="27" nodeType="clickEffect">
                                  <p:stCondLst>
                                    <p:cond delay="0"/>
                                  </p:stCondLst>
                                  <p:childTnLst>
                                    <p:animMotion origin="layout" path="M 0.13437 0.17894 L 0.10104 0.27894 " pathEditMode="relative" rAng="0" ptsTypes="AA">
                                      <p:cBhvr>
                                        <p:cTn id="162" dur="2000" fill="hold"/>
                                        <p:tgtEl>
                                          <p:spTgt spid="42"/>
                                        </p:tgtEl>
                                        <p:attrNameLst>
                                          <p:attrName>ppt_x</p:attrName>
                                          <p:attrName>ppt_y</p:attrName>
                                        </p:attrNameLst>
                                      </p:cBhvr>
                                      <p:rCtr x="-1667" y="5000"/>
                                    </p:animMotion>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2000" fill="hold"/>
                                        <p:tgtEl>
                                          <p:spTgt spid="85"/>
                                        </p:tgtEl>
                                        <p:attrNameLst>
                                          <p:attrName>fillcolor</p:attrName>
                                        </p:attrNameLst>
                                      </p:cBhvr>
                                      <p:to>
                                        <a:schemeClr val="accent2"/>
                                      </p:to>
                                    </p:animClr>
                                    <p:set>
                                      <p:cBhvr>
                                        <p:cTn id="167" dur="2000" fill="hold"/>
                                        <p:tgtEl>
                                          <p:spTgt spid="85"/>
                                        </p:tgtEl>
                                        <p:attrNameLst>
                                          <p:attrName>fill.type</p:attrName>
                                        </p:attrNameLst>
                                      </p:cBhvr>
                                      <p:to>
                                        <p:strVal val="solid"/>
                                      </p:to>
                                    </p:set>
                                    <p:set>
                                      <p:cBhvr>
                                        <p:cTn id="168" dur="2000" fill="hold"/>
                                        <p:tgtEl>
                                          <p:spTgt spid="8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28" nodeType="clickEffect">
                                  <p:stCondLst>
                                    <p:cond delay="0"/>
                                  </p:stCondLst>
                                  <p:childTnLst>
                                    <p:animMotion origin="layout" path="M 0.10104 0.27894 L 0.07604 0.35671 " pathEditMode="relative" rAng="0" ptsTypes="AA">
                                      <p:cBhvr>
                                        <p:cTn id="172" dur="2000" fill="hold"/>
                                        <p:tgtEl>
                                          <p:spTgt spid="42"/>
                                        </p:tgtEl>
                                        <p:attrNameLst>
                                          <p:attrName>ppt_x</p:attrName>
                                          <p:attrName>ppt_y</p:attrName>
                                        </p:attrNameLst>
                                      </p:cBhvr>
                                      <p:rCtr x="-1250" y="3889"/>
                                    </p:animMotion>
                                  </p:childTnLst>
                                </p:cTn>
                              </p:par>
                            </p:childTnLst>
                          </p:cTn>
                        </p:par>
                      </p:childTnLst>
                    </p:cTn>
                  </p:par>
                  <p:par>
                    <p:cTn id="173" fill="hold">
                      <p:stCondLst>
                        <p:cond delay="indefinite"/>
                      </p:stCondLst>
                      <p:childTnLst>
                        <p:par>
                          <p:cTn id="174" fill="hold">
                            <p:stCondLst>
                              <p:cond delay="0"/>
                            </p:stCondLst>
                            <p:childTnLst>
                              <p:par>
                                <p:cTn id="175" presetID="42" presetClass="path" presetSubtype="0" accel="50000" decel="50000" fill="hold" grpId="29" nodeType="clickEffect">
                                  <p:stCondLst>
                                    <p:cond delay="0"/>
                                  </p:stCondLst>
                                  <p:childTnLst>
                                    <p:animMotion origin="layout" path="M 0.07604 0.35671 L 0.10104 0.27894 " pathEditMode="relative" rAng="0" ptsTypes="AA">
                                      <p:cBhvr>
                                        <p:cTn id="176" dur="2000" fill="hold"/>
                                        <p:tgtEl>
                                          <p:spTgt spid="42"/>
                                        </p:tgtEl>
                                        <p:attrNameLst>
                                          <p:attrName>ppt_x</p:attrName>
                                          <p:attrName>ppt_y</p:attrName>
                                        </p:attrNameLst>
                                      </p:cBhvr>
                                      <p:rCtr x="1250" y="-3889"/>
                                    </p:animMotion>
                                  </p:childTnLst>
                                </p:cTn>
                              </p:par>
                            </p:childTnLst>
                          </p:cTn>
                        </p:par>
                      </p:childTnLst>
                    </p:cTn>
                  </p:par>
                  <p:par>
                    <p:cTn id="177" fill="hold">
                      <p:stCondLst>
                        <p:cond delay="indefinite"/>
                      </p:stCondLst>
                      <p:childTnLst>
                        <p:par>
                          <p:cTn id="178" fill="hold">
                            <p:stCondLst>
                              <p:cond delay="0"/>
                            </p:stCondLst>
                            <p:childTnLst>
                              <p:par>
                                <p:cTn id="179" presetID="42" presetClass="path" presetSubtype="0" accel="50000" decel="50000" fill="hold" grpId="30" nodeType="clickEffect">
                                  <p:stCondLst>
                                    <p:cond delay="0"/>
                                  </p:stCondLst>
                                  <p:childTnLst>
                                    <p:animMotion origin="layout" path="M 0.10104 0.27894 L 0.13437 0.33449 " pathEditMode="relative" rAng="0" ptsTypes="AA">
                                      <p:cBhvr>
                                        <p:cTn id="180" dur="2000" fill="hold"/>
                                        <p:tgtEl>
                                          <p:spTgt spid="42"/>
                                        </p:tgtEl>
                                        <p:attrNameLst>
                                          <p:attrName>ppt_x</p:attrName>
                                          <p:attrName>ppt_y</p:attrName>
                                        </p:attrNameLst>
                                      </p:cBhvr>
                                      <p:rCtr x="1667" y="2778"/>
                                    </p:animMotion>
                                  </p:childTnLst>
                                </p:cTn>
                              </p:par>
                            </p:childTnLst>
                          </p:cTn>
                        </p:par>
                      </p:childTnLst>
                    </p:cTn>
                  </p:par>
                  <p:par>
                    <p:cTn id="181" fill="hold">
                      <p:stCondLst>
                        <p:cond delay="indefinite"/>
                      </p:stCondLst>
                      <p:childTnLst>
                        <p:par>
                          <p:cTn id="182" fill="hold">
                            <p:stCondLst>
                              <p:cond delay="0"/>
                            </p:stCondLst>
                            <p:childTnLst>
                              <p:par>
                                <p:cTn id="183" presetID="42" presetClass="path" presetSubtype="0" accel="50000" decel="50000" fill="hold" grpId="31" nodeType="clickEffect">
                                  <p:stCondLst>
                                    <p:cond delay="0"/>
                                  </p:stCondLst>
                                  <p:childTnLst>
                                    <p:animMotion origin="layout" path="M 0.10104 0.27894 L 0.10937 0.29005 " pathEditMode="relative" rAng="0" ptsTypes="AA">
                                      <p:cBhvr>
                                        <p:cTn id="184" dur="2000" fill="hold"/>
                                        <p:tgtEl>
                                          <p:spTgt spid="42"/>
                                        </p:tgtEl>
                                        <p:attrNameLst>
                                          <p:attrName>ppt_x</p:attrName>
                                          <p:attrName>ppt_y</p:attrName>
                                        </p:attrNameLst>
                                      </p:cBhvr>
                                      <p:rCtr x="417" y="556"/>
                                    </p:animMotion>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grpId="32" nodeType="clickEffect">
                                  <p:stCondLst>
                                    <p:cond delay="0"/>
                                  </p:stCondLst>
                                  <p:childTnLst>
                                    <p:animMotion origin="layout" path="M 0.10104 0.27894 L 0.13437 0.17894 " pathEditMode="relative" rAng="0" ptsTypes="AA">
                                      <p:cBhvr>
                                        <p:cTn id="188" dur="2000" fill="hold"/>
                                        <p:tgtEl>
                                          <p:spTgt spid="42"/>
                                        </p:tgtEl>
                                        <p:attrNameLst>
                                          <p:attrName>ppt_x</p:attrName>
                                          <p:attrName>ppt_y</p:attrName>
                                        </p:attrNameLst>
                                      </p:cBhvr>
                                      <p:rCtr x="1667" y="-5000"/>
                                    </p:animMotion>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33" nodeType="clickEffect">
                                  <p:stCondLst>
                                    <p:cond delay="0"/>
                                  </p:stCondLst>
                                  <p:childTnLst>
                                    <p:animMotion origin="layout" path="M 0.13437 0.17894 L 0.16771 0.26782 " pathEditMode="relative" rAng="0" ptsTypes="AA">
                                      <p:cBhvr>
                                        <p:cTn id="192" dur="2000" fill="hold"/>
                                        <p:tgtEl>
                                          <p:spTgt spid="42"/>
                                        </p:tgtEl>
                                        <p:attrNameLst>
                                          <p:attrName>ppt_x</p:attrName>
                                          <p:attrName>ppt_y</p:attrName>
                                        </p:attrNameLst>
                                      </p:cBhvr>
                                      <p:rCtr x="1667" y="4444"/>
                                    </p:animMotion>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grpId="34" nodeType="clickEffect">
                                  <p:stCondLst>
                                    <p:cond delay="0"/>
                                  </p:stCondLst>
                                  <p:childTnLst>
                                    <p:animMotion origin="layout" path="M 0.16771 0.26782 L 0.12604 0.17894 " pathEditMode="relative" rAng="0" ptsTypes="AA">
                                      <p:cBhvr>
                                        <p:cTn id="196" dur="2000" fill="hold"/>
                                        <p:tgtEl>
                                          <p:spTgt spid="42"/>
                                        </p:tgtEl>
                                        <p:attrNameLst>
                                          <p:attrName>ppt_x</p:attrName>
                                          <p:attrName>ppt_y</p:attrName>
                                        </p:attrNameLst>
                                      </p:cBhvr>
                                      <p:rCtr x="-2083" y="-4444"/>
                                    </p:animMotion>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grpId="35" nodeType="clickEffect">
                                  <p:stCondLst>
                                    <p:cond delay="0"/>
                                  </p:stCondLst>
                                  <p:childTnLst>
                                    <p:animMotion origin="layout" path="M 0.13437 0.17894 L 0.08437 0.07894 " pathEditMode="relative" rAng="0" ptsTypes="AA">
                                      <p:cBhvr>
                                        <p:cTn id="200" dur="2000" fill="hold"/>
                                        <p:tgtEl>
                                          <p:spTgt spid="42"/>
                                        </p:tgtEl>
                                        <p:attrNameLst>
                                          <p:attrName>ppt_x</p:attrName>
                                          <p:attrName>ppt_y</p:attrName>
                                        </p:attrNameLst>
                                      </p:cBhvr>
                                      <p:rCtr x="-2500" y="-5000"/>
                                    </p:animMotion>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grpId="36" nodeType="clickEffect">
                                  <p:stCondLst>
                                    <p:cond delay="0"/>
                                  </p:stCondLst>
                                  <p:childTnLst>
                                    <p:animMotion origin="layout" path="M 0.1 0.08889 L 0.00729 -0.00116 " pathEditMode="relative" rAng="0" ptsTypes="AA">
                                      <p:cBhvr>
                                        <p:cTn id="204" dur="2000" fill="hold"/>
                                        <p:tgtEl>
                                          <p:spTgt spid="42"/>
                                        </p:tgtEl>
                                        <p:attrNameLst>
                                          <p:attrName>ppt_x</p:attrName>
                                          <p:attrName>ppt_y</p:attrName>
                                        </p:attrNameLst>
                                      </p:cBhvr>
                                      <p:rCtr x="-4635" y="-4514"/>
                                    </p:animMotion>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37" nodeType="clickEffect">
                                  <p:stCondLst>
                                    <p:cond delay="0"/>
                                  </p:stCondLst>
                                  <p:childTnLst>
                                    <p:set>
                                      <p:cBhvr>
                                        <p:cTn id="208"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42" grpId="3" animBg="1"/>
      <p:bldP spid="42" grpId="4" animBg="1"/>
      <p:bldP spid="42" grpId="5" animBg="1"/>
      <p:bldP spid="42" grpId="6" animBg="1"/>
      <p:bldP spid="42" grpId="7" animBg="1"/>
      <p:bldP spid="42" grpId="8" animBg="1"/>
      <p:bldP spid="42" grpId="9" animBg="1"/>
      <p:bldP spid="42" grpId="10" animBg="1"/>
      <p:bldP spid="42" grpId="11" animBg="1"/>
      <p:bldP spid="42" grpId="12" animBg="1"/>
      <p:bldP spid="42" grpId="13" animBg="1"/>
      <p:bldP spid="42" grpId="14" animBg="1"/>
      <p:bldP spid="42" grpId="15" animBg="1"/>
      <p:bldP spid="42" grpId="16" animBg="1"/>
      <p:bldP spid="42" grpId="17" animBg="1"/>
      <p:bldP spid="42" grpId="18" animBg="1"/>
      <p:bldP spid="42" grpId="19" animBg="1"/>
      <p:bldP spid="42" grpId="20" animBg="1"/>
      <p:bldP spid="42" grpId="21" animBg="1"/>
      <p:bldP spid="42" grpId="22" animBg="1"/>
      <p:bldP spid="42" grpId="23" animBg="1"/>
      <p:bldP spid="42" grpId="24" animBg="1"/>
      <p:bldP spid="42" grpId="25" animBg="1"/>
      <p:bldP spid="42" grpId="26" animBg="1"/>
      <p:bldP spid="42" grpId="27" animBg="1"/>
      <p:bldP spid="42" grpId="28" animBg="1"/>
      <p:bldP spid="42" grpId="29" animBg="1"/>
      <p:bldP spid="42" grpId="30" animBg="1"/>
      <p:bldP spid="42" grpId="31" animBg="1"/>
      <p:bldP spid="42" grpId="32" animBg="1"/>
      <p:bldP spid="42" grpId="33" animBg="1"/>
      <p:bldP spid="42" grpId="34" animBg="1"/>
      <p:bldP spid="42" grpId="35" animBg="1"/>
      <p:bldP spid="42" grpId="36" animBg="1"/>
      <p:bldP spid="42" grpId="37"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7" name="Rectangle 2"/>
          <p:cNvSpPr>
            <a:spLocks noGrp="1" noChangeArrowheads="1"/>
          </p:cNvSpPr>
          <p:nvPr>
            <p:ph type="title"/>
          </p:nvPr>
        </p:nvSpPr>
        <p:spPr/>
        <p:txBody>
          <a:bodyPr/>
          <a:lstStyle/>
          <a:p>
            <a:pPr eaLnBrk="1" hangingPunct="1"/>
            <a:r>
              <a:rPr lang="en-US" altLang="en-US">
                <a:cs typeface="Arial" panose="020B0604020202020204" pitchFamily="34" charset="0"/>
              </a:rPr>
              <a:t>Treetraversal() features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1800" dirty="0">
                <a:ea typeface="Cambria Math" panose="02040503050406030204" pitchFamily="18" charset="0"/>
                <a:cs typeface="Times New Roman" pitchFamily="18" charset="0"/>
              </a:rPr>
              <a:t>Recursive</a:t>
            </a:r>
          </a:p>
          <a:p>
            <a:pPr lvl="1">
              <a:lnSpc>
                <a:spcPct val="150000"/>
              </a:lnSpc>
              <a:spcBef>
                <a:spcPts val="0"/>
              </a:spcBef>
              <a:buFont typeface=".AppleSystemUIFont" charset="-120"/>
              <a:buChar char="-"/>
            </a:pPr>
            <a:r>
              <a:rPr lang="en-US" sz="1600">
                <a:ea typeface="Cambria Math" panose="02040503050406030204" pitchFamily="18" charset="0"/>
                <a:cs typeface="Times New Roman" pitchFamily="18" charset="0"/>
              </a:rPr>
              <a:t>TreeTraversal() </a:t>
            </a:r>
            <a:r>
              <a:rPr lang="en-US" sz="1600" dirty="0">
                <a:ea typeface="Cambria Math" panose="02040503050406030204" pitchFamily="18" charset="0"/>
                <a:cs typeface="Times New Roman" pitchFamily="18" charset="0"/>
              </a:rPr>
              <a:t>is called </a:t>
            </a:r>
            <a:r>
              <a:rPr lang="en-US" sz="1600" u="sng" dirty="0">
                <a:ea typeface="Cambria Math" panose="02040503050406030204" pitchFamily="18" charset="0"/>
                <a:cs typeface="Times New Roman" pitchFamily="18" charset="0"/>
              </a:rPr>
              <a:t>from </a:t>
            </a:r>
            <a:r>
              <a:rPr lang="en-US" sz="1600" u="sng">
                <a:ea typeface="Cambria Math" panose="02040503050406030204" pitchFamily="18" charset="0"/>
                <a:cs typeface="Times New Roman" pitchFamily="18" charset="0"/>
              </a:rPr>
              <a:t>within </a:t>
            </a:r>
            <a:br>
              <a:rPr lang="en-US" sz="1600" u="sng">
                <a:ea typeface="Cambria Math" panose="02040503050406030204" pitchFamily="18" charset="0"/>
                <a:cs typeface="Times New Roman" pitchFamily="18" charset="0"/>
              </a:rPr>
            </a:br>
            <a:r>
              <a:rPr lang="en-US" sz="1600" u="sng">
                <a:ea typeface="Cambria Math" panose="02040503050406030204" pitchFamily="18" charset="0"/>
                <a:cs typeface="Times New Roman" pitchFamily="18" charset="0"/>
              </a:rPr>
              <a:t>its own body</a:t>
            </a:r>
          </a:p>
          <a:p>
            <a:pPr lvl="1">
              <a:lnSpc>
                <a:spcPct val="150000"/>
              </a:lnSpc>
              <a:spcBef>
                <a:spcPts val="0"/>
              </a:spcBef>
              <a:buFont typeface=".AppleSystemUIFont" charset="-120"/>
              <a:buChar char="-"/>
            </a:pPr>
            <a:r>
              <a:rPr lang="en-US" sz="1600">
                <a:ea typeface="Cambria Math" panose="02040503050406030204" pitchFamily="18" charset="0"/>
                <a:cs typeface="Times New Roman" pitchFamily="18" charset="0"/>
              </a:rPr>
              <a:t>initial call TreeTraversal(root)</a:t>
            </a:r>
            <a:endParaRPr lang="en-US" sz="1600" dirty="0">
              <a:ea typeface="Cambria Math" panose="02040503050406030204" pitchFamily="18" charset="0"/>
              <a:cs typeface="Times New Roman" pitchFamily="18" charset="0"/>
            </a:endParaRPr>
          </a:p>
          <a:p>
            <a:pPr lvl="1">
              <a:lnSpc>
                <a:spcPct val="150000"/>
              </a:lnSpc>
              <a:spcBef>
                <a:spcPts val="0"/>
              </a:spcBef>
              <a:buFont typeface=".AppleSystemUIFont" charset="-120"/>
              <a:buChar char="-"/>
            </a:pPr>
            <a:endParaRPr lang="en-US" sz="1600" u="sng" dirty="0">
              <a:ea typeface="Cambria Math" panose="02040503050406030204" pitchFamily="18" charset="0"/>
              <a:cs typeface="Times New Roman" pitchFamily="18" charset="0"/>
            </a:endParaRPr>
          </a:p>
          <a:p>
            <a:pPr algn="just">
              <a:lnSpc>
                <a:spcPct val="150000"/>
              </a:lnSpc>
              <a:spcBef>
                <a:spcPts val="0"/>
              </a:spcBef>
              <a:buFont typeface="Arial" charset="0"/>
              <a:buChar char="•"/>
            </a:pPr>
            <a:r>
              <a:rPr lang="en-US" sz="1800" dirty="0">
                <a:ea typeface="Cambria Math" panose="02040503050406030204" pitchFamily="18" charset="0"/>
                <a:cs typeface="Times New Roman" pitchFamily="18" charset="0"/>
              </a:rPr>
              <a:t>Depth-first</a:t>
            </a:r>
          </a:p>
          <a:p>
            <a:pPr lvl="1">
              <a:lnSpc>
                <a:spcPct val="150000"/>
              </a:lnSpc>
              <a:spcBef>
                <a:spcPts val="0"/>
              </a:spcBef>
              <a:buFont typeface=".AppleSystemUIFont" charset="-120"/>
              <a:buChar char="-"/>
            </a:pPr>
            <a:r>
              <a:rPr lang="en-US" sz="1600" dirty="0">
                <a:ea typeface="Cambria Math" panose="02040503050406030204" pitchFamily="18" charset="0"/>
                <a:cs typeface="Times New Roman" pitchFamily="18" charset="0"/>
              </a:rPr>
              <a:t>The traversal goes </a:t>
            </a:r>
            <a:r>
              <a:rPr lang="en-US" sz="1600">
                <a:ea typeface="Cambria Math" panose="02040503050406030204" pitchFamily="18" charset="0"/>
                <a:cs typeface="Times New Roman" pitchFamily="18" charset="0"/>
              </a:rPr>
              <a:t>as </a:t>
            </a:r>
            <a:r>
              <a:rPr lang="en-US" sz="1600" u="sng">
                <a:ea typeface="Cambria Math" panose="02040503050406030204" pitchFamily="18" charset="0"/>
                <a:cs typeface="Times New Roman" pitchFamily="18" charset="0"/>
              </a:rPr>
              <a:t>deep</a:t>
            </a:r>
            <a:r>
              <a:rPr lang="en-US" sz="1600" dirty="0">
                <a:ea typeface="Cambria Math" panose="02040503050406030204" pitchFamily="18" charset="0"/>
                <a:cs typeface="Times New Roman" pitchFamily="18" charset="0"/>
              </a:rPr>
              <a:t> </a:t>
            </a:r>
            <a:r>
              <a:rPr lang="en-US" sz="1600">
                <a:ea typeface="Cambria Math" panose="02040503050406030204" pitchFamily="18" charset="0"/>
                <a:cs typeface="Times New Roman" pitchFamily="18" charset="0"/>
              </a:rPr>
              <a:t>as </a:t>
            </a:r>
            <a:br>
              <a:rPr lang="en-US" sz="1600">
                <a:ea typeface="Cambria Math" panose="02040503050406030204" pitchFamily="18" charset="0"/>
                <a:cs typeface="Times New Roman" pitchFamily="18" charset="0"/>
              </a:rPr>
            </a:br>
            <a:r>
              <a:rPr lang="en-US" sz="1600">
                <a:ea typeface="Cambria Math" panose="02040503050406030204" pitchFamily="18" charset="0"/>
                <a:cs typeface="Times New Roman" pitchFamily="18" charset="0"/>
              </a:rPr>
              <a:t>possible before backtracking </a:t>
            </a:r>
            <a:r>
              <a:rPr lang="en-US" sz="1600" dirty="0">
                <a:ea typeface="Cambria Math" panose="02040503050406030204" pitchFamily="18" charset="0"/>
                <a:cs typeface="Times New Roman" pitchFamily="18" charset="0"/>
              </a:rPr>
              <a:t>and going </a:t>
            </a:r>
            <a:br>
              <a:rPr lang="en-US" sz="1600" dirty="0">
                <a:ea typeface="Cambria Math" panose="02040503050406030204" pitchFamily="18" charset="0"/>
                <a:cs typeface="Times New Roman" pitchFamily="18" charset="0"/>
              </a:rPr>
            </a:br>
            <a:r>
              <a:rPr lang="en-US" sz="1600" dirty="0">
                <a:ea typeface="Cambria Math" panose="02040503050406030204" pitchFamily="18" charset="0"/>
                <a:cs typeface="Times New Roman" pitchFamily="18" charset="0"/>
              </a:rPr>
              <a:t>sideways</a:t>
            </a:r>
          </a:p>
          <a:p>
            <a:pPr lvl="1">
              <a:lnSpc>
                <a:spcPct val="150000"/>
              </a:lnSpc>
              <a:spcBef>
                <a:spcPts val="0"/>
              </a:spcBef>
              <a:buFont typeface=".AppleSystemUIFont" charset="-120"/>
              <a:buChar char="-"/>
            </a:pPr>
            <a:r>
              <a:rPr lang="en-US" sz="1600" dirty="0">
                <a:ea typeface="Cambria Math" panose="02040503050406030204" pitchFamily="18" charset="0"/>
                <a:cs typeface="Times New Roman" pitchFamily="18" charset="0"/>
              </a:rPr>
              <a:t>Not </a:t>
            </a:r>
            <a:r>
              <a:rPr lang="en-US" sz="1600">
                <a:ea typeface="Cambria Math" panose="02040503050406030204" pitchFamily="18" charset="0"/>
                <a:cs typeface="Times New Roman" pitchFamily="18" charset="0"/>
              </a:rPr>
              <a:t>level-by-level! (that is called</a:t>
            </a:r>
            <a:br>
              <a:rPr lang="en-US" sz="1600">
                <a:ea typeface="Cambria Math" panose="02040503050406030204" pitchFamily="18" charset="0"/>
                <a:cs typeface="Times New Roman" pitchFamily="18" charset="0"/>
              </a:rPr>
            </a:br>
            <a:r>
              <a:rPr lang="en-US" sz="1600">
                <a:ea typeface="Cambria Math" panose="02040503050406030204" pitchFamily="18" charset="0"/>
                <a:cs typeface="Times New Roman" pitchFamily="18" charset="0"/>
              </a:rPr>
              <a:t>breadth-first)</a:t>
            </a:r>
            <a:endParaRPr lang="en-US" sz="650" dirty="0">
              <a:ea typeface="Cambria Math" panose="02040503050406030204" pitchFamily="18" charset="0"/>
              <a:cs typeface="Times New Roman" pitchFamily="18" charset="0"/>
            </a:endParaRPr>
          </a:p>
        </p:txBody>
      </p:sp>
      <p:sp>
        <p:nvSpPr>
          <p:cNvPr id="32" name="object 49">
            <a:extLst>
              <a:ext uri="{FF2B5EF4-FFF2-40B4-BE49-F238E27FC236}">
                <a16:creationId xmlns:a16="http://schemas.microsoft.com/office/drawing/2014/main" id="{5AC10128-4FB6-4B4A-8BAF-9C21B6D4F934}"/>
              </a:ext>
            </a:extLst>
          </p:cNvPr>
          <p:cNvSpPr/>
          <p:nvPr/>
        </p:nvSpPr>
        <p:spPr>
          <a:xfrm>
            <a:off x="6255709" y="182858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a:solidFill>
                <a:prstClr val="black"/>
              </a:solidFill>
            </a:endParaRPr>
          </a:p>
        </p:txBody>
      </p:sp>
      <p:sp>
        <p:nvSpPr>
          <p:cNvPr id="33" name="object 6">
            <a:extLst>
              <a:ext uri="{FF2B5EF4-FFF2-40B4-BE49-F238E27FC236}">
                <a16:creationId xmlns:a16="http://schemas.microsoft.com/office/drawing/2014/main" id="{1EB28E6B-C845-44C6-8C4D-148834D28D34}"/>
              </a:ext>
            </a:extLst>
          </p:cNvPr>
          <p:cNvSpPr/>
          <p:nvPr/>
        </p:nvSpPr>
        <p:spPr>
          <a:xfrm>
            <a:off x="6455098" y="1908323"/>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34" name="object 7">
            <a:extLst>
              <a:ext uri="{FF2B5EF4-FFF2-40B4-BE49-F238E27FC236}">
                <a16:creationId xmlns:a16="http://schemas.microsoft.com/office/drawing/2014/main" id="{30AA5173-16A9-410B-A531-EB9FB37EB79D}"/>
              </a:ext>
            </a:extLst>
          </p:cNvPr>
          <p:cNvSpPr/>
          <p:nvPr/>
        </p:nvSpPr>
        <p:spPr>
          <a:xfrm>
            <a:off x="6455098" y="1908323"/>
            <a:ext cx="398780" cy="297180"/>
          </a:xfrm>
          <a:prstGeom prst="ellipse">
            <a:avLst/>
          </a:prstGeom>
          <a:ln w="25399">
            <a:solidFill>
              <a:srgbClr val="839950"/>
            </a:solidFill>
          </a:ln>
        </p:spPr>
        <p:txBody>
          <a:bodyPr wrap="square" lIns="0" tIns="0" rIns="0" bIns="0" rtlCol="0"/>
          <a:lstStyle/>
          <a:p>
            <a:endParaRPr>
              <a:solidFill>
                <a:prstClr val="black"/>
              </a:solidFill>
            </a:endParaRPr>
          </a:p>
        </p:txBody>
      </p:sp>
      <p:sp>
        <p:nvSpPr>
          <p:cNvPr id="35" name="object 8">
            <a:extLst>
              <a:ext uri="{FF2B5EF4-FFF2-40B4-BE49-F238E27FC236}">
                <a16:creationId xmlns:a16="http://schemas.microsoft.com/office/drawing/2014/main" id="{90554D1D-5F3D-418A-912C-66BD5770BA62}"/>
              </a:ext>
            </a:extLst>
          </p:cNvPr>
          <p:cNvSpPr/>
          <p:nvPr/>
        </p:nvSpPr>
        <p:spPr>
          <a:xfrm>
            <a:off x="5657686"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36" name="object 9">
            <a:extLst>
              <a:ext uri="{FF2B5EF4-FFF2-40B4-BE49-F238E27FC236}">
                <a16:creationId xmlns:a16="http://schemas.microsoft.com/office/drawing/2014/main" id="{B01F11D8-966C-4EBD-9DF7-70D5718BFBA4}"/>
              </a:ext>
            </a:extLst>
          </p:cNvPr>
          <p:cNvSpPr/>
          <p:nvPr/>
        </p:nvSpPr>
        <p:spPr>
          <a:xfrm>
            <a:off x="5657686"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37" name="object 10">
            <a:extLst>
              <a:ext uri="{FF2B5EF4-FFF2-40B4-BE49-F238E27FC236}">
                <a16:creationId xmlns:a16="http://schemas.microsoft.com/office/drawing/2014/main" id="{2B446EB1-1800-46D9-97E9-1823C7AD57E7}"/>
              </a:ext>
            </a:extLst>
          </p:cNvPr>
          <p:cNvSpPr/>
          <p:nvPr/>
        </p:nvSpPr>
        <p:spPr>
          <a:xfrm>
            <a:off x="5258982"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38" name="object 11">
            <a:extLst>
              <a:ext uri="{FF2B5EF4-FFF2-40B4-BE49-F238E27FC236}">
                <a16:creationId xmlns:a16="http://schemas.microsoft.com/office/drawing/2014/main" id="{33FBC421-FE88-4561-A0A9-450C8FD99D41}"/>
              </a:ext>
            </a:extLst>
          </p:cNvPr>
          <p:cNvSpPr/>
          <p:nvPr/>
        </p:nvSpPr>
        <p:spPr>
          <a:xfrm>
            <a:off x="5258982"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39" name="object 12">
            <a:extLst>
              <a:ext uri="{FF2B5EF4-FFF2-40B4-BE49-F238E27FC236}">
                <a16:creationId xmlns:a16="http://schemas.microsoft.com/office/drawing/2014/main" id="{9BD4097A-DC95-48C2-A6FE-CFA4CEE17991}"/>
              </a:ext>
            </a:extLst>
          </p:cNvPr>
          <p:cNvSpPr/>
          <p:nvPr/>
        </p:nvSpPr>
        <p:spPr>
          <a:xfrm>
            <a:off x="6056393" y="3096162"/>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0" name="object 13">
            <a:extLst>
              <a:ext uri="{FF2B5EF4-FFF2-40B4-BE49-F238E27FC236}">
                <a16:creationId xmlns:a16="http://schemas.microsoft.com/office/drawing/2014/main" id="{FEADB6EA-8520-4545-8271-A4B8BAA93456}"/>
              </a:ext>
            </a:extLst>
          </p:cNvPr>
          <p:cNvSpPr/>
          <p:nvPr/>
        </p:nvSpPr>
        <p:spPr>
          <a:xfrm>
            <a:off x="6056393" y="3096162"/>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1" name="object 14">
            <a:extLst>
              <a:ext uri="{FF2B5EF4-FFF2-40B4-BE49-F238E27FC236}">
                <a16:creationId xmlns:a16="http://schemas.microsoft.com/office/drawing/2014/main" id="{E7001E6A-6138-4256-B6B6-40D167D5239C}"/>
              </a:ext>
            </a:extLst>
          </p:cNvPr>
          <p:cNvSpPr/>
          <p:nvPr/>
        </p:nvSpPr>
        <p:spPr>
          <a:xfrm>
            <a:off x="7252508" y="245887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2" name="object 15">
            <a:extLst>
              <a:ext uri="{FF2B5EF4-FFF2-40B4-BE49-F238E27FC236}">
                <a16:creationId xmlns:a16="http://schemas.microsoft.com/office/drawing/2014/main" id="{A4948A2E-4672-4AC0-9750-D9DD3ADD1C7D}"/>
              </a:ext>
            </a:extLst>
          </p:cNvPr>
          <p:cNvSpPr/>
          <p:nvPr/>
        </p:nvSpPr>
        <p:spPr>
          <a:xfrm>
            <a:off x="7252508" y="2458870"/>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3" name="object 16">
            <a:extLst>
              <a:ext uri="{FF2B5EF4-FFF2-40B4-BE49-F238E27FC236}">
                <a16:creationId xmlns:a16="http://schemas.microsoft.com/office/drawing/2014/main" id="{F0E63364-39E6-4CAB-B1C4-3105E3172217}"/>
              </a:ext>
            </a:extLst>
          </p:cNvPr>
          <p:cNvSpPr/>
          <p:nvPr/>
        </p:nvSpPr>
        <p:spPr>
          <a:xfrm>
            <a:off x="6853804"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4" name="object 17">
            <a:extLst>
              <a:ext uri="{FF2B5EF4-FFF2-40B4-BE49-F238E27FC236}">
                <a16:creationId xmlns:a16="http://schemas.microsoft.com/office/drawing/2014/main" id="{95ED7A1F-9684-44D5-AC22-B0C7B504E76A}"/>
              </a:ext>
            </a:extLst>
          </p:cNvPr>
          <p:cNvSpPr/>
          <p:nvPr/>
        </p:nvSpPr>
        <p:spPr>
          <a:xfrm>
            <a:off x="685380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5" name="object 18">
            <a:extLst>
              <a:ext uri="{FF2B5EF4-FFF2-40B4-BE49-F238E27FC236}">
                <a16:creationId xmlns:a16="http://schemas.microsoft.com/office/drawing/2014/main" id="{EB29AA16-81C7-48CD-A928-FE1377CD85CB}"/>
              </a:ext>
            </a:extLst>
          </p:cNvPr>
          <p:cNvSpPr/>
          <p:nvPr/>
        </p:nvSpPr>
        <p:spPr>
          <a:xfrm>
            <a:off x="7651215" y="310098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6" name="object 19">
            <a:extLst>
              <a:ext uri="{FF2B5EF4-FFF2-40B4-BE49-F238E27FC236}">
                <a16:creationId xmlns:a16="http://schemas.microsoft.com/office/drawing/2014/main" id="{93EF3831-FE65-4F93-B719-21292A6A4BEE}"/>
              </a:ext>
            </a:extLst>
          </p:cNvPr>
          <p:cNvSpPr/>
          <p:nvPr/>
        </p:nvSpPr>
        <p:spPr>
          <a:xfrm>
            <a:off x="7651214" y="310098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7" name="object 38">
            <a:extLst>
              <a:ext uri="{FF2B5EF4-FFF2-40B4-BE49-F238E27FC236}">
                <a16:creationId xmlns:a16="http://schemas.microsoft.com/office/drawing/2014/main" id="{C4EBC124-89DE-422E-B594-4C3792CCE3D2}"/>
              </a:ext>
            </a:extLst>
          </p:cNvPr>
          <p:cNvSpPr/>
          <p:nvPr/>
        </p:nvSpPr>
        <p:spPr>
          <a:xfrm>
            <a:off x="6255746"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48" name="object 39">
            <a:extLst>
              <a:ext uri="{FF2B5EF4-FFF2-40B4-BE49-F238E27FC236}">
                <a16:creationId xmlns:a16="http://schemas.microsoft.com/office/drawing/2014/main" id="{CDC6E746-3638-4782-BAE0-C1C5833924EE}"/>
              </a:ext>
            </a:extLst>
          </p:cNvPr>
          <p:cNvSpPr/>
          <p:nvPr/>
        </p:nvSpPr>
        <p:spPr>
          <a:xfrm>
            <a:off x="6255746" y="3778491"/>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sp>
        <p:nvSpPr>
          <p:cNvPr id="49" name="object 40">
            <a:extLst>
              <a:ext uri="{FF2B5EF4-FFF2-40B4-BE49-F238E27FC236}">
                <a16:creationId xmlns:a16="http://schemas.microsoft.com/office/drawing/2014/main" id="{8D9CF2BE-699D-4787-B9A2-89EEC0C29530}"/>
              </a:ext>
            </a:extLst>
          </p:cNvPr>
          <p:cNvSpPr/>
          <p:nvPr/>
        </p:nvSpPr>
        <p:spPr>
          <a:xfrm>
            <a:off x="7451861" y="3778491"/>
            <a:ext cx="398780" cy="297180"/>
          </a:xfrm>
          <a:prstGeom prst="ellipse">
            <a:avLst/>
          </a:prstGeom>
          <a:solidFill>
            <a:schemeClr val="bg1"/>
          </a:solidFill>
        </p:spPr>
        <p:txBody>
          <a:bodyPr wrap="square" lIns="0" tIns="0" rIns="0" bIns="0" rtlCol="0"/>
          <a:lstStyle/>
          <a:p>
            <a:endParaRPr>
              <a:solidFill>
                <a:prstClr val="black"/>
              </a:solidFill>
            </a:endParaRPr>
          </a:p>
        </p:txBody>
      </p:sp>
      <p:sp>
        <p:nvSpPr>
          <p:cNvPr id="50" name="object 41">
            <a:extLst>
              <a:ext uri="{FF2B5EF4-FFF2-40B4-BE49-F238E27FC236}">
                <a16:creationId xmlns:a16="http://schemas.microsoft.com/office/drawing/2014/main" id="{EBE4B24B-35FC-4FEA-BCCB-29B592FC6D95}"/>
              </a:ext>
            </a:extLst>
          </p:cNvPr>
          <p:cNvSpPr/>
          <p:nvPr/>
        </p:nvSpPr>
        <p:spPr>
          <a:xfrm>
            <a:off x="7435961" y="3823426"/>
            <a:ext cx="398780" cy="297180"/>
          </a:xfrm>
          <a:prstGeom prst="ellipse">
            <a:avLst/>
          </a:prstGeom>
          <a:solidFill>
            <a:schemeClr val="bg1"/>
          </a:solidFill>
          <a:ln w="25399">
            <a:solidFill>
              <a:srgbClr val="839950"/>
            </a:solidFill>
          </a:ln>
        </p:spPr>
        <p:txBody>
          <a:bodyPr wrap="square" lIns="0" tIns="0" rIns="0" bIns="0" rtlCol="0"/>
          <a:lstStyle/>
          <a:p>
            <a:endParaRPr>
              <a:solidFill>
                <a:prstClr val="black"/>
              </a:solidFill>
            </a:endParaRPr>
          </a:p>
        </p:txBody>
      </p:sp>
      <p:cxnSp>
        <p:nvCxnSpPr>
          <p:cNvPr id="52" name="直接箭头连接符 154">
            <a:extLst>
              <a:ext uri="{FF2B5EF4-FFF2-40B4-BE49-F238E27FC236}">
                <a16:creationId xmlns:a16="http://schemas.microsoft.com/office/drawing/2014/main" id="{3477A5C0-04DB-405B-9499-46319E5A3E7A}"/>
              </a:ext>
            </a:extLst>
          </p:cNvPr>
          <p:cNvCxnSpPr>
            <a:stCxn id="34" idx="5"/>
            <a:endCxn id="42" idx="1"/>
          </p:cNvCxnSpPr>
          <p:nvPr/>
        </p:nvCxnSpPr>
        <p:spPr>
          <a:xfrm>
            <a:off x="6795478" y="2161982"/>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155">
            <a:extLst>
              <a:ext uri="{FF2B5EF4-FFF2-40B4-BE49-F238E27FC236}">
                <a16:creationId xmlns:a16="http://schemas.microsoft.com/office/drawing/2014/main" id="{7D723A84-14D6-409E-99D8-96AEBFBD2E12}"/>
              </a:ext>
            </a:extLst>
          </p:cNvPr>
          <p:cNvCxnSpPr>
            <a:stCxn id="34" idx="3"/>
            <a:endCxn id="35" idx="7"/>
          </p:cNvCxnSpPr>
          <p:nvPr/>
        </p:nvCxnSpPr>
        <p:spPr>
          <a:xfrm flipH="1">
            <a:off x="5998066" y="2161982"/>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156">
            <a:extLst>
              <a:ext uri="{FF2B5EF4-FFF2-40B4-BE49-F238E27FC236}">
                <a16:creationId xmlns:a16="http://schemas.microsoft.com/office/drawing/2014/main" id="{3766DD35-1687-4794-AA21-914D237867C9}"/>
              </a:ext>
            </a:extLst>
          </p:cNvPr>
          <p:cNvCxnSpPr>
            <a:stCxn id="35" idx="3"/>
            <a:endCxn id="38" idx="0"/>
          </p:cNvCxnSpPr>
          <p:nvPr/>
        </p:nvCxnSpPr>
        <p:spPr>
          <a:xfrm flipH="1">
            <a:off x="5458372" y="2712530"/>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157">
            <a:extLst>
              <a:ext uri="{FF2B5EF4-FFF2-40B4-BE49-F238E27FC236}">
                <a16:creationId xmlns:a16="http://schemas.microsoft.com/office/drawing/2014/main" id="{B9035F1B-16A6-42AB-BC90-2F51C949D31F}"/>
              </a:ext>
            </a:extLst>
          </p:cNvPr>
          <p:cNvCxnSpPr>
            <a:stCxn id="42" idx="3"/>
            <a:endCxn id="43" idx="0"/>
          </p:cNvCxnSpPr>
          <p:nvPr/>
        </p:nvCxnSpPr>
        <p:spPr>
          <a:xfrm flipH="1">
            <a:off x="7053194" y="2712529"/>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158">
            <a:extLst>
              <a:ext uri="{FF2B5EF4-FFF2-40B4-BE49-F238E27FC236}">
                <a16:creationId xmlns:a16="http://schemas.microsoft.com/office/drawing/2014/main" id="{BAEFF669-6E7E-4FF2-8A63-6C5E3D764A80}"/>
              </a:ext>
            </a:extLst>
          </p:cNvPr>
          <p:cNvCxnSpPr>
            <a:stCxn id="36" idx="5"/>
            <a:endCxn id="39" idx="0"/>
          </p:cNvCxnSpPr>
          <p:nvPr/>
        </p:nvCxnSpPr>
        <p:spPr>
          <a:xfrm>
            <a:off x="5998066" y="2712529"/>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159">
            <a:extLst>
              <a:ext uri="{FF2B5EF4-FFF2-40B4-BE49-F238E27FC236}">
                <a16:creationId xmlns:a16="http://schemas.microsoft.com/office/drawing/2014/main" id="{A8DC8474-2183-4D58-9FF3-E578B893F7E4}"/>
              </a:ext>
            </a:extLst>
          </p:cNvPr>
          <p:cNvCxnSpPr>
            <a:stCxn id="42" idx="5"/>
            <a:endCxn id="45" idx="0"/>
          </p:cNvCxnSpPr>
          <p:nvPr/>
        </p:nvCxnSpPr>
        <p:spPr>
          <a:xfrm>
            <a:off x="7592888" y="2712529"/>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160">
            <a:extLst>
              <a:ext uri="{FF2B5EF4-FFF2-40B4-BE49-F238E27FC236}">
                <a16:creationId xmlns:a16="http://schemas.microsoft.com/office/drawing/2014/main" id="{B75D448C-49E4-42DF-A14C-6215B3E4B2F7}"/>
              </a:ext>
            </a:extLst>
          </p:cNvPr>
          <p:cNvCxnSpPr>
            <a:stCxn id="40" idx="4"/>
            <a:endCxn id="47" idx="0"/>
          </p:cNvCxnSpPr>
          <p:nvPr/>
        </p:nvCxnSpPr>
        <p:spPr>
          <a:xfrm>
            <a:off x="6255783" y="3393342"/>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161">
            <a:extLst>
              <a:ext uri="{FF2B5EF4-FFF2-40B4-BE49-F238E27FC236}">
                <a16:creationId xmlns:a16="http://schemas.microsoft.com/office/drawing/2014/main" id="{C60B8873-8D2A-413E-AEB3-9692E36AECBF}"/>
              </a:ext>
            </a:extLst>
          </p:cNvPr>
          <p:cNvCxnSpPr>
            <a:stCxn id="46" idx="4"/>
            <a:endCxn id="50" idx="0"/>
          </p:cNvCxnSpPr>
          <p:nvPr/>
        </p:nvCxnSpPr>
        <p:spPr>
          <a:xfrm flipH="1">
            <a:off x="7635351" y="3398161"/>
            <a:ext cx="215253" cy="4252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546086"/>
      </p:ext>
    </p:extLst>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32" y="3014326"/>
            <a:ext cx="2531766" cy="123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b="1" dirty="0"/>
              <a:t>Tree traversal order</a:t>
            </a:r>
          </a:p>
          <a:p>
            <a:pPr lvl="1">
              <a:lnSpc>
                <a:spcPct val="100000"/>
              </a:lnSpc>
              <a:buFont typeface="Verdana" panose="020B0604030504040204" pitchFamily="34" charset="0"/>
              <a:buChar char="-"/>
            </a:pPr>
            <a:r>
              <a:rPr lang="en-SG" sz="1400" b="1" dirty="0"/>
              <a:t>Pre-order</a:t>
            </a:r>
          </a:p>
          <a:p>
            <a:pPr lvl="1">
              <a:lnSpc>
                <a:spcPct val="100000"/>
              </a:lnSpc>
              <a:buFont typeface="Verdana" panose="020B0604030504040204" pitchFamily="34" charset="0"/>
              <a:buChar char="-"/>
            </a:pPr>
            <a:r>
              <a:rPr lang="en-SG" sz="1400" b="1" dirty="0"/>
              <a:t>In-order</a:t>
            </a:r>
          </a:p>
          <a:p>
            <a:pPr lvl="1">
              <a:lnSpc>
                <a:spcPct val="100000"/>
              </a:lnSpc>
              <a:buFont typeface="Verdana" panose="020B0604030504040204" pitchFamily="34" charset="0"/>
              <a:buChar char="-"/>
            </a:pPr>
            <a:r>
              <a:rPr lang="en-SG" sz="1400" b="1"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4158664396"/>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Three “standard” ways to traversal </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dirty="0"/>
              <a:t>Pre‐order</a:t>
            </a:r>
          </a:p>
          <a:p>
            <a:pPr lvl="1" algn="just">
              <a:lnSpc>
                <a:spcPct val="100000"/>
              </a:lnSpc>
              <a:buFont typeface="Verdana" panose="020B0604030504040204" pitchFamily="34" charset="0"/>
              <a:buChar char="-"/>
            </a:pPr>
            <a:r>
              <a:rPr lang="en-SG" sz="1600" dirty="0"/>
              <a:t>Process the current node’s data</a:t>
            </a:r>
          </a:p>
          <a:p>
            <a:pPr lvl="1" algn="just">
              <a:lnSpc>
                <a:spcPct val="100000"/>
              </a:lnSpc>
              <a:buFont typeface="Verdana" panose="020B0604030504040204" pitchFamily="34" charset="0"/>
              <a:buChar char="-"/>
            </a:pPr>
            <a:r>
              <a:rPr lang="en-SG" sz="1600" dirty="0"/>
              <a:t>Visit the left child subtree </a:t>
            </a:r>
          </a:p>
          <a:p>
            <a:pPr lvl="1" algn="just">
              <a:lnSpc>
                <a:spcPct val="100000"/>
              </a:lnSpc>
              <a:buFont typeface="Verdana" panose="020B0604030504040204" pitchFamily="34" charset="0"/>
              <a:buChar char="-"/>
            </a:pPr>
            <a:r>
              <a:rPr lang="en-SG" sz="1600" dirty="0"/>
              <a:t>Visit the right child subtree</a:t>
            </a:r>
          </a:p>
          <a:p>
            <a:pPr algn="just">
              <a:lnSpc>
                <a:spcPct val="150000"/>
              </a:lnSpc>
            </a:pPr>
            <a:r>
              <a:rPr lang="en-SG" sz="1800" dirty="0"/>
              <a:t>In‐order</a:t>
            </a:r>
          </a:p>
          <a:p>
            <a:pPr algn="just">
              <a:lnSpc>
                <a:spcPct val="150000"/>
              </a:lnSpc>
            </a:pPr>
            <a:r>
              <a:rPr lang="en-SG" sz="1800" dirty="0"/>
              <a:t>Post‐order</a:t>
            </a:r>
          </a:p>
          <a:p>
            <a:pPr algn="just">
              <a:lnSpc>
                <a:spcPct val="150000"/>
              </a:lnSpc>
            </a:pPr>
            <a:endParaRPr lang="en-SG" sz="1800" dirty="0"/>
          </a:p>
        </p:txBody>
      </p:sp>
      <p:sp>
        <p:nvSpPr>
          <p:cNvPr id="31" name="object 49"/>
          <p:cNvSpPr/>
          <p:nvPr/>
        </p:nvSpPr>
        <p:spPr>
          <a:xfrm>
            <a:off x="6277393" y="1496875"/>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32" name="object 6"/>
          <p:cNvSpPr/>
          <p:nvPr/>
        </p:nvSpPr>
        <p:spPr>
          <a:xfrm>
            <a:off x="6476782" y="1576612"/>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33" name="object 7"/>
          <p:cNvSpPr/>
          <p:nvPr/>
        </p:nvSpPr>
        <p:spPr>
          <a:xfrm>
            <a:off x="6476782" y="1576612"/>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r>
              <a:rPr lang="en-US" sz="2000" dirty="0">
                <a:solidFill>
                  <a:prstClr val="black"/>
                </a:solidFill>
              </a:rPr>
              <a:t>E</a:t>
            </a:r>
            <a:endParaRPr sz="2000" dirty="0">
              <a:solidFill>
                <a:prstClr val="black"/>
              </a:solidFill>
            </a:endParaRPr>
          </a:p>
        </p:txBody>
      </p:sp>
      <p:sp>
        <p:nvSpPr>
          <p:cNvPr id="34" name="object 8"/>
          <p:cNvSpPr/>
          <p:nvPr/>
        </p:nvSpPr>
        <p:spPr>
          <a:xfrm>
            <a:off x="5679370"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35" name="object 9"/>
          <p:cNvSpPr/>
          <p:nvPr/>
        </p:nvSpPr>
        <p:spPr>
          <a:xfrm>
            <a:off x="5679370" y="2127159"/>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36" name="object 10"/>
          <p:cNvSpPr/>
          <p:nvPr/>
        </p:nvSpPr>
        <p:spPr>
          <a:xfrm>
            <a:off x="5280666"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37" name="object 11"/>
          <p:cNvSpPr/>
          <p:nvPr/>
        </p:nvSpPr>
        <p:spPr>
          <a:xfrm>
            <a:off x="5280666"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38" name="object 12"/>
          <p:cNvSpPr/>
          <p:nvPr/>
        </p:nvSpPr>
        <p:spPr>
          <a:xfrm>
            <a:off x="6078077"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39" name="object 13"/>
          <p:cNvSpPr/>
          <p:nvPr/>
        </p:nvSpPr>
        <p:spPr>
          <a:xfrm>
            <a:off x="6078077"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40" name="object 14"/>
          <p:cNvSpPr/>
          <p:nvPr/>
        </p:nvSpPr>
        <p:spPr>
          <a:xfrm>
            <a:off x="7274192"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1" name="object 15"/>
          <p:cNvSpPr/>
          <p:nvPr/>
        </p:nvSpPr>
        <p:spPr>
          <a:xfrm>
            <a:off x="7274192" y="2127159"/>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42" name="object 16"/>
          <p:cNvSpPr/>
          <p:nvPr/>
        </p:nvSpPr>
        <p:spPr>
          <a:xfrm>
            <a:off x="6875488"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3" name="object 17"/>
          <p:cNvSpPr/>
          <p:nvPr/>
        </p:nvSpPr>
        <p:spPr>
          <a:xfrm>
            <a:off x="6875488" y="2769270"/>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44" name="object 18"/>
          <p:cNvSpPr/>
          <p:nvPr/>
        </p:nvSpPr>
        <p:spPr>
          <a:xfrm>
            <a:off x="7672899"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5" name="object 19"/>
          <p:cNvSpPr/>
          <p:nvPr/>
        </p:nvSpPr>
        <p:spPr>
          <a:xfrm>
            <a:off x="7672898" y="2769270"/>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46" name="object 38"/>
          <p:cNvSpPr/>
          <p:nvPr/>
        </p:nvSpPr>
        <p:spPr>
          <a:xfrm>
            <a:off x="6277430"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7" name="object 39"/>
          <p:cNvSpPr/>
          <p:nvPr/>
        </p:nvSpPr>
        <p:spPr>
          <a:xfrm>
            <a:off x="6277430"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a:solidFill>
                  <a:prstClr val="black"/>
                </a:solidFill>
              </a:rPr>
              <a:t>D</a:t>
            </a:r>
            <a:endParaRPr sz="2000" dirty="0">
              <a:solidFill>
                <a:prstClr val="black"/>
              </a:solidFill>
            </a:endParaRPr>
          </a:p>
        </p:txBody>
      </p:sp>
      <p:sp>
        <p:nvSpPr>
          <p:cNvPr id="48" name="object 40"/>
          <p:cNvSpPr/>
          <p:nvPr/>
        </p:nvSpPr>
        <p:spPr>
          <a:xfrm>
            <a:off x="7473545"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49" name="object 41"/>
          <p:cNvSpPr/>
          <p:nvPr/>
        </p:nvSpPr>
        <p:spPr>
          <a:xfrm>
            <a:off x="7473545"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a:solidFill>
                  <a:prstClr val="black"/>
                </a:solidFill>
              </a:rPr>
              <a:t>H</a:t>
            </a:r>
            <a:endParaRPr sz="2000" dirty="0">
              <a:solidFill>
                <a:prstClr val="black"/>
              </a:solidFill>
            </a:endParaRPr>
          </a:p>
        </p:txBody>
      </p:sp>
      <p:cxnSp>
        <p:nvCxnSpPr>
          <p:cNvPr id="50" name="直接箭头连接符 22"/>
          <p:cNvCxnSpPr>
            <a:stCxn id="33" idx="5"/>
            <a:endCxn id="41" idx="1"/>
          </p:cNvCxnSpPr>
          <p:nvPr/>
        </p:nvCxnSpPr>
        <p:spPr>
          <a:xfrm>
            <a:off x="6817162" y="183027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23"/>
          <p:cNvCxnSpPr>
            <a:stCxn id="33" idx="3"/>
            <a:endCxn id="34" idx="7"/>
          </p:cNvCxnSpPr>
          <p:nvPr/>
        </p:nvCxnSpPr>
        <p:spPr>
          <a:xfrm flipH="1">
            <a:off x="6019750" y="183027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24"/>
          <p:cNvCxnSpPr>
            <a:stCxn id="34" idx="3"/>
            <a:endCxn id="37" idx="0"/>
          </p:cNvCxnSpPr>
          <p:nvPr/>
        </p:nvCxnSpPr>
        <p:spPr>
          <a:xfrm flipH="1">
            <a:off x="5480056" y="238081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25"/>
          <p:cNvCxnSpPr>
            <a:stCxn id="41" idx="3"/>
            <a:endCxn id="42" idx="0"/>
          </p:cNvCxnSpPr>
          <p:nvPr/>
        </p:nvCxnSpPr>
        <p:spPr>
          <a:xfrm flipH="1">
            <a:off x="7074878" y="238081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26"/>
          <p:cNvCxnSpPr>
            <a:stCxn id="35" idx="5"/>
            <a:endCxn id="38" idx="0"/>
          </p:cNvCxnSpPr>
          <p:nvPr/>
        </p:nvCxnSpPr>
        <p:spPr>
          <a:xfrm>
            <a:off x="6019750" y="238081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27"/>
          <p:cNvCxnSpPr>
            <a:stCxn id="41" idx="5"/>
            <a:endCxn id="44" idx="0"/>
          </p:cNvCxnSpPr>
          <p:nvPr/>
        </p:nvCxnSpPr>
        <p:spPr>
          <a:xfrm>
            <a:off x="7614572" y="238081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28"/>
          <p:cNvCxnSpPr>
            <a:stCxn id="39" idx="4"/>
            <a:endCxn id="46" idx="0"/>
          </p:cNvCxnSpPr>
          <p:nvPr/>
        </p:nvCxnSpPr>
        <p:spPr>
          <a:xfrm>
            <a:off x="6277467" y="306163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29"/>
          <p:cNvCxnSpPr>
            <a:stCxn id="45" idx="4"/>
            <a:endCxn id="49" idx="0"/>
          </p:cNvCxnSpPr>
          <p:nvPr/>
        </p:nvCxnSpPr>
        <p:spPr>
          <a:xfrm flipH="1">
            <a:off x="7672935" y="306645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08185"/>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Three “standard” ways to traversal </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Pre‐order</a:t>
            </a:r>
          </a:p>
          <a:p>
            <a:pPr lvl="1" algn="just">
              <a:lnSpc>
                <a:spcPct val="100000"/>
              </a:lnSpc>
              <a:buFont typeface="Verdana" panose="020B0604030504040204" pitchFamily="34" charset="0"/>
              <a:buChar char="-"/>
            </a:pPr>
            <a:r>
              <a:rPr lang="en-SG" sz="1600"/>
              <a:t>Process the current node’s data</a:t>
            </a:r>
          </a:p>
          <a:p>
            <a:pPr lvl="1" algn="just">
              <a:lnSpc>
                <a:spcPct val="100000"/>
              </a:lnSpc>
              <a:buFont typeface="Verdana" panose="020B0604030504040204" pitchFamily="34" charset="0"/>
              <a:buChar char="-"/>
            </a:pPr>
            <a:r>
              <a:rPr lang="en-SG" sz="1600"/>
              <a:t>Visit the left child subtree </a:t>
            </a:r>
          </a:p>
          <a:p>
            <a:pPr lvl="1" algn="just">
              <a:lnSpc>
                <a:spcPct val="100000"/>
              </a:lnSpc>
              <a:buFont typeface="Verdana" panose="020B0604030504040204" pitchFamily="34" charset="0"/>
              <a:buChar char="-"/>
            </a:pPr>
            <a:r>
              <a:rPr lang="en-SG" sz="1600"/>
              <a:t>Visit the right child subtree</a:t>
            </a:r>
          </a:p>
          <a:p>
            <a:pPr algn="just">
              <a:lnSpc>
                <a:spcPct val="150000"/>
              </a:lnSpc>
            </a:pPr>
            <a:r>
              <a:rPr lang="en-SG" sz="1800" b="1"/>
              <a:t>In‐order</a:t>
            </a:r>
          </a:p>
          <a:p>
            <a:pPr lvl="1" algn="just">
              <a:lnSpc>
                <a:spcPct val="100000"/>
              </a:lnSpc>
              <a:buFont typeface="Verdana" panose="020B0604030504040204" pitchFamily="34" charset="0"/>
              <a:buChar char="-"/>
            </a:pPr>
            <a:r>
              <a:rPr lang="en-SG" sz="1600" b="1"/>
              <a:t>Visit the left child subtree </a:t>
            </a:r>
          </a:p>
          <a:p>
            <a:pPr lvl="1" algn="just">
              <a:lnSpc>
                <a:spcPct val="100000"/>
              </a:lnSpc>
              <a:buFont typeface="Verdana" panose="020B0604030504040204" pitchFamily="34" charset="0"/>
              <a:buChar char="-"/>
            </a:pPr>
            <a:r>
              <a:rPr lang="en-SG" sz="1600" b="1"/>
              <a:t>Process the current node’s data</a:t>
            </a:r>
          </a:p>
          <a:p>
            <a:pPr lvl="1" algn="just">
              <a:lnSpc>
                <a:spcPct val="100000"/>
              </a:lnSpc>
              <a:buFont typeface="Verdana" panose="020B0604030504040204" pitchFamily="34" charset="0"/>
              <a:buChar char="-"/>
            </a:pPr>
            <a:r>
              <a:rPr lang="en-SG" sz="1600" b="1"/>
              <a:t>Visit the right child subtree</a:t>
            </a:r>
            <a:endParaRPr lang="en-SG" sz="1800" b="1"/>
          </a:p>
          <a:p>
            <a:pPr algn="just">
              <a:lnSpc>
                <a:spcPct val="150000"/>
              </a:lnSpc>
            </a:pPr>
            <a:r>
              <a:rPr lang="en-SG" sz="1800"/>
              <a:t>Post‐order</a:t>
            </a:r>
          </a:p>
          <a:p>
            <a:pPr algn="just">
              <a:lnSpc>
                <a:spcPct val="150000"/>
              </a:lnSpc>
            </a:pPr>
            <a:endParaRPr lang="en-SG" sz="1800"/>
          </a:p>
        </p:txBody>
      </p:sp>
      <p:sp>
        <p:nvSpPr>
          <p:cNvPr id="58" name="object 49"/>
          <p:cNvSpPr/>
          <p:nvPr/>
        </p:nvSpPr>
        <p:spPr>
          <a:xfrm>
            <a:off x="6277393" y="1495972"/>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59" name="object 6"/>
          <p:cNvSpPr/>
          <p:nvPr/>
        </p:nvSpPr>
        <p:spPr>
          <a:xfrm>
            <a:off x="6476782" y="1575709"/>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60" name="object 7"/>
          <p:cNvSpPr/>
          <p:nvPr/>
        </p:nvSpPr>
        <p:spPr>
          <a:xfrm>
            <a:off x="6476782" y="1575709"/>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r>
              <a:rPr lang="en-US" sz="2000">
                <a:solidFill>
                  <a:prstClr val="black"/>
                </a:solidFill>
              </a:rPr>
              <a:t>E</a:t>
            </a:r>
            <a:endParaRPr sz="2000" dirty="0">
              <a:solidFill>
                <a:prstClr val="black"/>
              </a:solidFill>
            </a:endParaRPr>
          </a:p>
        </p:txBody>
      </p:sp>
      <p:sp>
        <p:nvSpPr>
          <p:cNvPr id="61" name="object 8"/>
          <p:cNvSpPr/>
          <p:nvPr/>
        </p:nvSpPr>
        <p:spPr>
          <a:xfrm>
            <a:off x="5679370" y="212625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2" name="object 9"/>
          <p:cNvSpPr/>
          <p:nvPr/>
        </p:nvSpPr>
        <p:spPr>
          <a:xfrm>
            <a:off x="5679370" y="2126256"/>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63" name="object 10"/>
          <p:cNvSpPr/>
          <p:nvPr/>
        </p:nvSpPr>
        <p:spPr>
          <a:xfrm>
            <a:off x="5280666" y="2763548"/>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4" name="object 11"/>
          <p:cNvSpPr/>
          <p:nvPr/>
        </p:nvSpPr>
        <p:spPr>
          <a:xfrm>
            <a:off x="5280666" y="2763548"/>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A</a:t>
            </a:r>
            <a:endParaRPr sz="2000" dirty="0">
              <a:solidFill>
                <a:prstClr val="black"/>
              </a:solidFill>
            </a:endParaRPr>
          </a:p>
        </p:txBody>
      </p:sp>
      <p:sp>
        <p:nvSpPr>
          <p:cNvPr id="65" name="object 12"/>
          <p:cNvSpPr/>
          <p:nvPr/>
        </p:nvSpPr>
        <p:spPr>
          <a:xfrm>
            <a:off x="6078077" y="2763548"/>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6" name="object 13"/>
          <p:cNvSpPr/>
          <p:nvPr/>
        </p:nvSpPr>
        <p:spPr>
          <a:xfrm>
            <a:off x="6078077" y="2763548"/>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67" name="object 14"/>
          <p:cNvSpPr/>
          <p:nvPr/>
        </p:nvSpPr>
        <p:spPr>
          <a:xfrm>
            <a:off x="7274192" y="212625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8" name="object 15"/>
          <p:cNvSpPr/>
          <p:nvPr/>
        </p:nvSpPr>
        <p:spPr>
          <a:xfrm>
            <a:off x="7274192" y="2126256"/>
            <a:ext cx="398780" cy="297180"/>
          </a:xfrm>
          <a:prstGeom prst="ellipse">
            <a:avLst/>
          </a:prstGeom>
          <a:solidFill>
            <a:schemeClr val="bg1"/>
          </a:solidFill>
          <a:ln w="25399">
            <a:solidFill>
              <a:srgbClr val="839950"/>
            </a:solidFill>
          </a:ln>
        </p:spPr>
        <p:txBody>
          <a:bodyPr wrap="square" lIns="0" tIns="0" rIns="0" bIns="0" rtlCol="0"/>
          <a:lstStyle/>
          <a:p>
            <a:r>
              <a:rPr lang="en-US" sz="900" dirty="0">
                <a:solidFill>
                  <a:prstClr val="black"/>
                </a:solidFill>
              </a:rPr>
              <a:t> </a:t>
            </a:r>
            <a:r>
              <a:rPr lang="en-US" sz="2000">
                <a:solidFill>
                  <a:prstClr val="black"/>
                </a:solidFill>
              </a:rPr>
              <a:t>G</a:t>
            </a:r>
            <a:endParaRPr sz="2000" dirty="0">
              <a:solidFill>
                <a:prstClr val="black"/>
              </a:solidFill>
            </a:endParaRPr>
          </a:p>
        </p:txBody>
      </p:sp>
      <p:sp>
        <p:nvSpPr>
          <p:cNvPr id="69" name="object 16"/>
          <p:cNvSpPr/>
          <p:nvPr/>
        </p:nvSpPr>
        <p:spPr>
          <a:xfrm>
            <a:off x="6875488" y="276836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0" name="object 17"/>
          <p:cNvSpPr/>
          <p:nvPr/>
        </p:nvSpPr>
        <p:spPr>
          <a:xfrm>
            <a:off x="6875488" y="276836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71" name="object 18"/>
          <p:cNvSpPr/>
          <p:nvPr/>
        </p:nvSpPr>
        <p:spPr>
          <a:xfrm>
            <a:off x="7672899" y="276836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2" name="object 19"/>
          <p:cNvSpPr/>
          <p:nvPr/>
        </p:nvSpPr>
        <p:spPr>
          <a:xfrm>
            <a:off x="7672898" y="2768367"/>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73" name="object 38"/>
          <p:cNvSpPr/>
          <p:nvPr/>
        </p:nvSpPr>
        <p:spPr>
          <a:xfrm>
            <a:off x="6277430" y="344587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4" name="object 39"/>
          <p:cNvSpPr/>
          <p:nvPr/>
        </p:nvSpPr>
        <p:spPr>
          <a:xfrm>
            <a:off x="6277430" y="3445877"/>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D</a:t>
            </a:r>
            <a:endParaRPr sz="2000" dirty="0">
              <a:solidFill>
                <a:prstClr val="black"/>
              </a:solidFill>
            </a:endParaRPr>
          </a:p>
        </p:txBody>
      </p:sp>
      <p:sp>
        <p:nvSpPr>
          <p:cNvPr id="75" name="object 40"/>
          <p:cNvSpPr/>
          <p:nvPr/>
        </p:nvSpPr>
        <p:spPr>
          <a:xfrm>
            <a:off x="7473545" y="3445877"/>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6" name="object 41"/>
          <p:cNvSpPr/>
          <p:nvPr/>
        </p:nvSpPr>
        <p:spPr>
          <a:xfrm>
            <a:off x="7473545" y="3445877"/>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77" name="直接箭头连接符 22"/>
          <p:cNvCxnSpPr>
            <a:stCxn id="60" idx="5"/>
            <a:endCxn id="68" idx="1"/>
          </p:cNvCxnSpPr>
          <p:nvPr/>
        </p:nvCxnSpPr>
        <p:spPr>
          <a:xfrm>
            <a:off x="6817162" y="1829368"/>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23"/>
          <p:cNvCxnSpPr>
            <a:stCxn id="60" idx="3"/>
            <a:endCxn id="61" idx="7"/>
          </p:cNvCxnSpPr>
          <p:nvPr/>
        </p:nvCxnSpPr>
        <p:spPr>
          <a:xfrm flipH="1">
            <a:off x="6019750" y="1829368"/>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24"/>
          <p:cNvCxnSpPr>
            <a:stCxn id="61" idx="3"/>
            <a:endCxn id="64" idx="0"/>
          </p:cNvCxnSpPr>
          <p:nvPr/>
        </p:nvCxnSpPr>
        <p:spPr>
          <a:xfrm flipH="1">
            <a:off x="5480056" y="2379916"/>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25"/>
          <p:cNvCxnSpPr>
            <a:stCxn id="68" idx="3"/>
            <a:endCxn id="69" idx="0"/>
          </p:cNvCxnSpPr>
          <p:nvPr/>
        </p:nvCxnSpPr>
        <p:spPr>
          <a:xfrm flipH="1">
            <a:off x="7074878" y="2379915"/>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26"/>
          <p:cNvCxnSpPr>
            <a:stCxn id="62" idx="5"/>
            <a:endCxn id="65" idx="0"/>
          </p:cNvCxnSpPr>
          <p:nvPr/>
        </p:nvCxnSpPr>
        <p:spPr>
          <a:xfrm>
            <a:off x="6019750" y="2379915"/>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27"/>
          <p:cNvCxnSpPr>
            <a:stCxn id="68" idx="5"/>
            <a:endCxn id="71" idx="0"/>
          </p:cNvCxnSpPr>
          <p:nvPr/>
        </p:nvCxnSpPr>
        <p:spPr>
          <a:xfrm>
            <a:off x="7614572" y="2379915"/>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28"/>
          <p:cNvCxnSpPr>
            <a:stCxn id="66" idx="4"/>
            <a:endCxn id="73" idx="0"/>
          </p:cNvCxnSpPr>
          <p:nvPr/>
        </p:nvCxnSpPr>
        <p:spPr>
          <a:xfrm>
            <a:off x="6277467" y="3060728"/>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29"/>
          <p:cNvCxnSpPr>
            <a:stCxn id="72" idx="4"/>
            <a:endCxn id="76" idx="0"/>
          </p:cNvCxnSpPr>
          <p:nvPr/>
        </p:nvCxnSpPr>
        <p:spPr>
          <a:xfrm flipH="1">
            <a:off x="7672935" y="3065547"/>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81911"/>
      </p:ext>
    </p:extLst>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Pre‐order</a:t>
            </a:r>
          </a:p>
          <a:p>
            <a:pPr lvl="1" algn="just">
              <a:lnSpc>
                <a:spcPct val="100000"/>
              </a:lnSpc>
              <a:buFont typeface="Verdana" panose="020B0604030504040204" pitchFamily="34" charset="0"/>
              <a:buChar char="-"/>
            </a:pPr>
            <a:r>
              <a:rPr lang="en-SG" sz="1600"/>
              <a:t>Process the current node’s data</a:t>
            </a:r>
          </a:p>
          <a:p>
            <a:pPr lvl="1" algn="just">
              <a:lnSpc>
                <a:spcPct val="100000"/>
              </a:lnSpc>
              <a:buFont typeface="Verdana" panose="020B0604030504040204" pitchFamily="34" charset="0"/>
              <a:buChar char="-"/>
            </a:pPr>
            <a:r>
              <a:rPr lang="en-SG" sz="1600"/>
              <a:t>Visit the left child subtree </a:t>
            </a:r>
          </a:p>
          <a:p>
            <a:pPr lvl="1" algn="just">
              <a:lnSpc>
                <a:spcPct val="100000"/>
              </a:lnSpc>
              <a:buFont typeface="Verdana" panose="020B0604030504040204" pitchFamily="34" charset="0"/>
              <a:buChar char="-"/>
            </a:pPr>
            <a:r>
              <a:rPr lang="en-SG" sz="1600"/>
              <a:t>Visit the right child subtree</a:t>
            </a:r>
          </a:p>
          <a:p>
            <a:pPr algn="just">
              <a:lnSpc>
                <a:spcPct val="150000"/>
              </a:lnSpc>
            </a:pPr>
            <a:r>
              <a:rPr lang="en-SG" sz="1800"/>
              <a:t>In‐order</a:t>
            </a:r>
          </a:p>
          <a:p>
            <a:pPr lvl="1" algn="just">
              <a:lnSpc>
                <a:spcPct val="100000"/>
              </a:lnSpc>
              <a:buFont typeface="Verdana" panose="020B0604030504040204" pitchFamily="34" charset="0"/>
              <a:buChar char="-"/>
            </a:pPr>
            <a:r>
              <a:rPr lang="en-SG" sz="1600"/>
              <a:t>Visit the left child subtree </a:t>
            </a:r>
          </a:p>
          <a:p>
            <a:pPr lvl="1" algn="just">
              <a:lnSpc>
                <a:spcPct val="100000"/>
              </a:lnSpc>
              <a:buFont typeface="Verdana" panose="020B0604030504040204" pitchFamily="34" charset="0"/>
              <a:buChar char="-"/>
            </a:pPr>
            <a:r>
              <a:rPr lang="en-SG" sz="1600"/>
              <a:t>Process the current node’s data</a:t>
            </a:r>
          </a:p>
          <a:p>
            <a:pPr lvl="1" algn="just">
              <a:lnSpc>
                <a:spcPct val="100000"/>
              </a:lnSpc>
              <a:buFont typeface="Verdana" panose="020B0604030504040204" pitchFamily="34" charset="0"/>
              <a:buChar char="-"/>
            </a:pPr>
            <a:r>
              <a:rPr lang="en-SG" sz="1600"/>
              <a:t>Visit the right child subtree</a:t>
            </a:r>
            <a:endParaRPr lang="en-SG" sz="1800"/>
          </a:p>
          <a:p>
            <a:pPr algn="just">
              <a:lnSpc>
                <a:spcPct val="150000"/>
              </a:lnSpc>
            </a:pPr>
            <a:r>
              <a:rPr lang="en-SG" sz="1800" b="1"/>
              <a:t>Post‐order</a:t>
            </a:r>
          </a:p>
          <a:p>
            <a:pPr lvl="1" algn="just">
              <a:lnSpc>
                <a:spcPct val="100000"/>
              </a:lnSpc>
              <a:buFont typeface="Verdana" panose="020B0604030504040204" pitchFamily="34" charset="0"/>
              <a:buChar char="-"/>
            </a:pPr>
            <a:r>
              <a:rPr lang="en-SG" sz="1600" b="1"/>
              <a:t>Visit the left child subtree </a:t>
            </a:r>
          </a:p>
          <a:p>
            <a:pPr lvl="1" algn="just">
              <a:lnSpc>
                <a:spcPct val="100000"/>
              </a:lnSpc>
              <a:buFont typeface="Verdana" panose="020B0604030504040204" pitchFamily="34" charset="0"/>
              <a:buChar char="-"/>
            </a:pPr>
            <a:r>
              <a:rPr lang="en-SG" sz="1600" b="1"/>
              <a:t>Visit the right child subtree</a:t>
            </a:r>
          </a:p>
          <a:p>
            <a:pPr lvl="1" algn="just">
              <a:lnSpc>
                <a:spcPct val="100000"/>
              </a:lnSpc>
              <a:buFont typeface="Verdana" panose="020B0604030504040204" pitchFamily="34" charset="0"/>
              <a:buChar char="-"/>
            </a:pPr>
            <a:r>
              <a:rPr lang="en-SG" sz="1600" b="1"/>
              <a:t>Process the current node’s data</a:t>
            </a:r>
          </a:p>
          <a:p>
            <a:pPr marL="0" indent="0" algn="just">
              <a:lnSpc>
                <a:spcPct val="150000"/>
              </a:lnSpc>
              <a:buNone/>
            </a:pPr>
            <a:endParaRPr lang="en-SG" sz="1800"/>
          </a:p>
          <a:p>
            <a:pPr algn="just">
              <a:lnSpc>
                <a:spcPct val="150000"/>
              </a:lnSpc>
            </a:pPr>
            <a:endParaRPr lang="en-SG" sz="1800"/>
          </a:p>
        </p:txBody>
      </p:sp>
      <p:sp>
        <p:nvSpPr>
          <p:cNvPr id="58" name="object 49"/>
          <p:cNvSpPr/>
          <p:nvPr/>
        </p:nvSpPr>
        <p:spPr>
          <a:xfrm>
            <a:off x="6277430" y="1496875"/>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59" name="object 6"/>
          <p:cNvSpPr/>
          <p:nvPr/>
        </p:nvSpPr>
        <p:spPr>
          <a:xfrm>
            <a:off x="6476819" y="1576612"/>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60" name="object 7"/>
          <p:cNvSpPr/>
          <p:nvPr/>
        </p:nvSpPr>
        <p:spPr>
          <a:xfrm>
            <a:off x="6476819" y="1576612"/>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r>
              <a:rPr lang="en-US" sz="2000" dirty="0">
                <a:solidFill>
                  <a:prstClr val="black"/>
                </a:solidFill>
              </a:rPr>
              <a:t>E</a:t>
            </a:r>
            <a:endParaRPr sz="2000" dirty="0">
              <a:solidFill>
                <a:prstClr val="black"/>
              </a:solidFill>
            </a:endParaRPr>
          </a:p>
        </p:txBody>
      </p:sp>
      <p:sp>
        <p:nvSpPr>
          <p:cNvPr id="61" name="object 8"/>
          <p:cNvSpPr/>
          <p:nvPr/>
        </p:nvSpPr>
        <p:spPr>
          <a:xfrm>
            <a:off x="5679407"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2" name="object 9"/>
          <p:cNvSpPr/>
          <p:nvPr/>
        </p:nvSpPr>
        <p:spPr>
          <a:xfrm>
            <a:off x="5679407" y="2127159"/>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63" name="object 10"/>
          <p:cNvSpPr/>
          <p:nvPr/>
        </p:nvSpPr>
        <p:spPr>
          <a:xfrm>
            <a:off x="5280703"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4" name="object 11"/>
          <p:cNvSpPr/>
          <p:nvPr/>
        </p:nvSpPr>
        <p:spPr>
          <a:xfrm>
            <a:off x="5280703"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A</a:t>
            </a:r>
            <a:endParaRPr sz="2000" dirty="0">
              <a:solidFill>
                <a:prstClr val="black"/>
              </a:solidFill>
            </a:endParaRPr>
          </a:p>
        </p:txBody>
      </p:sp>
      <p:sp>
        <p:nvSpPr>
          <p:cNvPr id="65" name="object 12"/>
          <p:cNvSpPr/>
          <p:nvPr/>
        </p:nvSpPr>
        <p:spPr>
          <a:xfrm>
            <a:off x="6078114" y="2764451"/>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6" name="object 13"/>
          <p:cNvSpPr/>
          <p:nvPr/>
        </p:nvSpPr>
        <p:spPr>
          <a:xfrm>
            <a:off x="6078114" y="2764451"/>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67" name="object 14"/>
          <p:cNvSpPr/>
          <p:nvPr/>
        </p:nvSpPr>
        <p:spPr>
          <a:xfrm>
            <a:off x="7274229" y="212716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68" name="object 15"/>
          <p:cNvSpPr/>
          <p:nvPr/>
        </p:nvSpPr>
        <p:spPr>
          <a:xfrm>
            <a:off x="7274229" y="2127159"/>
            <a:ext cx="398780" cy="297180"/>
          </a:xfrm>
          <a:prstGeom prst="ellipse">
            <a:avLst/>
          </a:prstGeom>
          <a:solidFill>
            <a:schemeClr val="bg1"/>
          </a:solidFill>
          <a:ln w="25399">
            <a:solidFill>
              <a:srgbClr val="839950"/>
            </a:solidFill>
          </a:ln>
        </p:spPr>
        <p:txBody>
          <a:bodyPr wrap="square" lIns="0" tIns="0" rIns="0" bIns="0" rtlCol="0"/>
          <a:lstStyle/>
          <a:p>
            <a:r>
              <a:rPr lang="en-US" sz="900" dirty="0">
                <a:solidFill>
                  <a:prstClr val="black"/>
                </a:solidFill>
              </a:rPr>
              <a:t> </a:t>
            </a:r>
            <a:r>
              <a:rPr lang="en-US" sz="2000" dirty="0">
                <a:solidFill>
                  <a:prstClr val="black"/>
                </a:solidFill>
              </a:rPr>
              <a:t>G</a:t>
            </a:r>
            <a:endParaRPr sz="2000" dirty="0">
              <a:solidFill>
                <a:prstClr val="black"/>
              </a:solidFill>
            </a:endParaRPr>
          </a:p>
        </p:txBody>
      </p:sp>
      <p:sp>
        <p:nvSpPr>
          <p:cNvPr id="69" name="object 16"/>
          <p:cNvSpPr/>
          <p:nvPr/>
        </p:nvSpPr>
        <p:spPr>
          <a:xfrm>
            <a:off x="6875525"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0" name="object 17"/>
          <p:cNvSpPr/>
          <p:nvPr/>
        </p:nvSpPr>
        <p:spPr>
          <a:xfrm>
            <a:off x="6875525" y="2769270"/>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71" name="object 18"/>
          <p:cNvSpPr/>
          <p:nvPr/>
        </p:nvSpPr>
        <p:spPr>
          <a:xfrm>
            <a:off x="7672936" y="276927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2" name="object 19"/>
          <p:cNvSpPr/>
          <p:nvPr/>
        </p:nvSpPr>
        <p:spPr>
          <a:xfrm>
            <a:off x="7672935" y="2769270"/>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73" name="object 38"/>
          <p:cNvSpPr/>
          <p:nvPr/>
        </p:nvSpPr>
        <p:spPr>
          <a:xfrm>
            <a:off x="6277467"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4" name="object 39"/>
          <p:cNvSpPr/>
          <p:nvPr/>
        </p:nvSpPr>
        <p:spPr>
          <a:xfrm>
            <a:off x="6277467"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a:solidFill>
                  <a:prstClr val="black"/>
                </a:solidFill>
              </a:rPr>
              <a:t>D</a:t>
            </a:r>
            <a:endParaRPr sz="2000" dirty="0">
              <a:solidFill>
                <a:prstClr val="black"/>
              </a:solidFill>
            </a:endParaRPr>
          </a:p>
        </p:txBody>
      </p:sp>
      <p:sp>
        <p:nvSpPr>
          <p:cNvPr id="75" name="object 40"/>
          <p:cNvSpPr/>
          <p:nvPr/>
        </p:nvSpPr>
        <p:spPr>
          <a:xfrm>
            <a:off x="7473582" y="3446780"/>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76" name="object 41"/>
          <p:cNvSpPr/>
          <p:nvPr/>
        </p:nvSpPr>
        <p:spPr>
          <a:xfrm>
            <a:off x="7473582" y="3446780"/>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77" name="直接箭头连接符 22"/>
          <p:cNvCxnSpPr>
            <a:stCxn id="60" idx="5"/>
            <a:endCxn id="68" idx="1"/>
          </p:cNvCxnSpPr>
          <p:nvPr/>
        </p:nvCxnSpPr>
        <p:spPr>
          <a:xfrm>
            <a:off x="6817199" y="1830271"/>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23"/>
          <p:cNvCxnSpPr>
            <a:stCxn id="60" idx="3"/>
            <a:endCxn id="61" idx="7"/>
          </p:cNvCxnSpPr>
          <p:nvPr/>
        </p:nvCxnSpPr>
        <p:spPr>
          <a:xfrm flipH="1">
            <a:off x="6019787" y="1830271"/>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24"/>
          <p:cNvCxnSpPr>
            <a:stCxn id="61" idx="3"/>
            <a:endCxn id="64" idx="0"/>
          </p:cNvCxnSpPr>
          <p:nvPr/>
        </p:nvCxnSpPr>
        <p:spPr>
          <a:xfrm flipH="1">
            <a:off x="5480093" y="2380819"/>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25"/>
          <p:cNvCxnSpPr>
            <a:stCxn id="68" idx="3"/>
            <a:endCxn id="69" idx="0"/>
          </p:cNvCxnSpPr>
          <p:nvPr/>
        </p:nvCxnSpPr>
        <p:spPr>
          <a:xfrm flipH="1">
            <a:off x="7074915" y="2380818"/>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26"/>
          <p:cNvCxnSpPr>
            <a:stCxn id="62" idx="5"/>
            <a:endCxn id="65" idx="0"/>
          </p:cNvCxnSpPr>
          <p:nvPr/>
        </p:nvCxnSpPr>
        <p:spPr>
          <a:xfrm>
            <a:off x="6019787" y="2380818"/>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27"/>
          <p:cNvCxnSpPr>
            <a:stCxn id="68" idx="5"/>
            <a:endCxn id="71" idx="0"/>
          </p:cNvCxnSpPr>
          <p:nvPr/>
        </p:nvCxnSpPr>
        <p:spPr>
          <a:xfrm>
            <a:off x="7614609" y="2380818"/>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28"/>
          <p:cNvCxnSpPr>
            <a:stCxn id="66" idx="4"/>
            <a:endCxn id="73" idx="0"/>
          </p:cNvCxnSpPr>
          <p:nvPr/>
        </p:nvCxnSpPr>
        <p:spPr>
          <a:xfrm>
            <a:off x="6277504" y="3061631"/>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29"/>
          <p:cNvCxnSpPr>
            <a:stCxn id="72" idx="4"/>
            <a:endCxn id="76" idx="0"/>
          </p:cNvCxnSpPr>
          <p:nvPr/>
        </p:nvCxnSpPr>
        <p:spPr>
          <a:xfrm flipH="1">
            <a:off x="7672972" y="3066450"/>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SG"/>
              <a:t>Three “standard” ways to traversal </a:t>
            </a:r>
          </a:p>
        </p:txBody>
      </p:sp>
    </p:spTree>
    <p:extLst>
      <p:ext uri="{BB962C8B-B14F-4D97-AF65-F5344CB8AC3E}">
        <p14:creationId xmlns:p14="http://schemas.microsoft.com/office/powerpoint/2010/main" val="3104370161"/>
      </p:ext>
    </p:extLst>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Tree traversal - print</a:t>
            </a:r>
          </a:p>
        </p:txBody>
      </p:sp>
      <p:sp>
        <p:nvSpPr>
          <p:cNvPr id="4" name="Content Placeholder 1"/>
          <p:cNvSpPr txBox="1">
            <a:spLocks/>
          </p:cNvSpPr>
          <p:nvPr/>
        </p:nvSpPr>
        <p:spPr>
          <a:xfrm>
            <a:off x="1097280" y="1380226"/>
            <a:ext cx="733044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400" algn="just">
              <a:lnSpc>
                <a:spcPct val="150000"/>
              </a:lnSpc>
            </a:pPr>
            <a:r>
              <a:rPr lang="en-SG" sz="1800" dirty="0"/>
              <a:t>Recall the </a:t>
            </a:r>
            <a:r>
              <a:rPr lang="en-SG" sz="1800" dirty="0" err="1"/>
              <a:t>TreeTraversal</a:t>
            </a:r>
            <a:r>
              <a:rPr lang="en-SG" sz="1800" dirty="0"/>
              <a:t>() template (TT) – </a:t>
            </a:r>
            <a:r>
              <a:rPr lang="en-SG" sz="1800" b="1" dirty="0"/>
              <a:t>Pre-order</a:t>
            </a:r>
            <a:r>
              <a:rPr lang="en-SG" sz="1800" dirty="0"/>
              <a:t> :</a:t>
            </a:r>
          </a:p>
          <a:p>
            <a:pPr marL="0" indent="0" algn="just">
              <a:lnSpc>
                <a:spcPct val="150000"/>
              </a:lnSpc>
              <a:buNone/>
            </a:pPr>
            <a:endParaRPr lang="en-SG" sz="400" dirty="0"/>
          </a:p>
          <a:p>
            <a:pPr marL="777600" lvl="1" algn="just">
              <a:lnSpc>
                <a:spcPct val="150000"/>
              </a:lnSpc>
              <a:buFont typeface="Verdana" panose="020B0604030504040204" pitchFamily="34" charset="0"/>
              <a:buChar char="-"/>
            </a:pPr>
            <a:r>
              <a:rPr lang="en-SG" sz="1600" dirty="0"/>
              <a:t>Simple task at each node: </a:t>
            </a:r>
            <a:r>
              <a:rPr lang="en-SG" sz="1600" u="sng" dirty="0"/>
              <a:t>print out</a:t>
            </a:r>
            <a:r>
              <a:rPr lang="en-SG" sz="1600" dirty="0"/>
              <a:t> data in that node</a:t>
            </a:r>
            <a:endParaRPr lang="en-SG" sz="1800" dirty="0"/>
          </a:p>
          <a:p>
            <a:pPr marL="0" indent="0" algn="just">
              <a:lnSpc>
                <a:spcPct val="150000"/>
              </a:lnSpc>
              <a:buNone/>
            </a:pPr>
            <a:endParaRPr lang="en-SG"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spc="-5" dirty="0">
                <a:latin typeface="Courier New" panose="02070309020205020404" pitchFamily="49" charset="0"/>
                <a:cs typeface="Courier New" panose="02070309020205020404" pitchFamily="49" charset="0"/>
              </a:rPr>
              <a:t>    /</a:t>
            </a:r>
            <a:r>
              <a:rPr lang="en-SG" sz="1600" dirty="0">
                <a:latin typeface="Courier New" panose="02070309020205020404" pitchFamily="49" charset="0"/>
                <a:cs typeface="Courier New" panose="02070309020205020404" pitchFamily="49" charset="0"/>
              </a:rPr>
              <a:t>/ </a:t>
            </a:r>
            <a:r>
              <a:rPr lang="en-SG" altLang="zh-CN" sz="1600" dirty="0">
                <a:latin typeface="Verdana (Body)"/>
                <a:cs typeface="Courier New" panose="02070309020205020404" pitchFamily="49" charset="0"/>
              </a:rPr>
              <a:t>Do</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so</a:t>
            </a:r>
            <a:r>
              <a:rPr lang="en-SG" altLang="zh-CN" sz="1600" spc="-15" dirty="0">
                <a:latin typeface="Verdana (Body)"/>
                <a:cs typeface="Courier New" panose="02070309020205020404" pitchFamily="49" charset="0"/>
              </a:rPr>
              <a:t>me</a:t>
            </a:r>
            <a:r>
              <a:rPr lang="en-SG" altLang="zh-CN" sz="1600" dirty="0">
                <a:latin typeface="Verdana (Body)"/>
                <a:cs typeface="Courier New" panose="02070309020205020404" pitchFamily="49" charset="0"/>
              </a:rPr>
              <a:t>thin</a:t>
            </a:r>
            <a:r>
              <a:rPr lang="en-SG" altLang="zh-CN" sz="1600" spc="-10" dirty="0">
                <a:latin typeface="Verdana (Body)"/>
                <a:cs typeface="Courier New" panose="02070309020205020404" pitchFamily="49" charset="0"/>
              </a:rPr>
              <a:t>g</a:t>
            </a:r>
            <a:r>
              <a:rPr lang="en-SG" altLang="zh-CN" sz="1600" spc="-45" dirty="0">
                <a:latin typeface="Verdana (Body)"/>
                <a:cs typeface="Courier New" panose="02070309020205020404" pitchFamily="49" charset="0"/>
              </a:rPr>
              <a:t> </a:t>
            </a:r>
            <a:r>
              <a:rPr lang="en-SG" altLang="zh-CN" sz="1600" spc="-15" dirty="0">
                <a:latin typeface="Verdana (Body)"/>
                <a:cs typeface="Courier New" panose="02070309020205020404" pitchFamily="49" charset="0"/>
              </a:rPr>
              <a:t>w</a:t>
            </a:r>
            <a:r>
              <a:rPr lang="en-SG" altLang="zh-CN" sz="1600" dirty="0">
                <a:latin typeface="Verdana (Body)"/>
                <a:cs typeface="Courier New" panose="02070309020205020404" pitchFamily="49" charset="0"/>
              </a:rPr>
              <a:t>ith</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th</a:t>
            </a:r>
            <a:r>
              <a:rPr lang="en-SG" altLang="zh-CN" sz="1600" spc="-10" dirty="0">
                <a:latin typeface="Verdana (Body)"/>
                <a:cs typeface="Courier New" panose="02070309020205020404" pitchFamily="49" charset="0"/>
              </a:rPr>
              <a:t>e</a:t>
            </a:r>
            <a:r>
              <a:rPr lang="en-SG" altLang="zh-CN" sz="1600" spc="-5" dirty="0">
                <a:latin typeface="Verdana (Body)"/>
                <a:cs typeface="Courier New" panose="02070309020205020404" pitchFamily="49" charset="0"/>
              </a:rPr>
              <a:t> </a:t>
            </a:r>
            <a:r>
              <a:rPr lang="en-SG" altLang="zh-CN" sz="1600" spc="-10" dirty="0">
                <a:latin typeface="Verdana (Body)"/>
                <a:cs typeface="Courier New" panose="02070309020205020404" pitchFamily="49" charset="0"/>
              </a:rPr>
              <a:t>c</a:t>
            </a:r>
            <a:r>
              <a:rPr lang="en-SG" altLang="zh-CN" sz="1600" dirty="0">
                <a:latin typeface="Verdana (Body)"/>
                <a:cs typeface="Courier New" panose="02070309020205020404" pitchFamily="49" charset="0"/>
              </a:rPr>
              <a:t>u</a:t>
            </a:r>
            <a:r>
              <a:rPr lang="en-SG" altLang="zh-CN" sz="1600" spc="-10" dirty="0">
                <a:latin typeface="Verdana (Body)"/>
                <a:cs typeface="Courier New" panose="02070309020205020404" pitchFamily="49" charset="0"/>
              </a:rPr>
              <a:t>rre</a:t>
            </a:r>
            <a:r>
              <a:rPr lang="en-SG" altLang="zh-CN" sz="1600" dirty="0">
                <a:latin typeface="Verdana (Body)"/>
                <a:cs typeface="Courier New" panose="02070309020205020404" pitchFamily="49" charset="0"/>
              </a:rPr>
              <a:t>n</a:t>
            </a:r>
            <a:r>
              <a:rPr lang="en-SG" altLang="zh-CN" sz="1600" spc="-10" dirty="0">
                <a:latin typeface="Verdana (Body)"/>
                <a:cs typeface="Courier New" panose="02070309020205020404" pitchFamily="49" charset="0"/>
              </a:rPr>
              <a:t>t</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nod</a:t>
            </a:r>
            <a:r>
              <a:rPr lang="en-SG" altLang="zh-CN" sz="1600" spc="-10" dirty="0">
                <a:latin typeface="Verdana (Body)"/>
                <a:cs typeface="Courier New" panose="02070309020205020404" pitchFamily="49" charset="0"/>
              </a:rPr>
              <a:t>e’</a:t>
            </a:r>
            <a:r>
              <a:rPr lang="en-SG" altLang="zh-CN" sz="1600" dirty="0">
                <a:latin typeface="Verdana (Body)"/>
                <a:cs typeface="Courier New" panose="02070309020205020404" pitchFamily="49" charset="0"/>
              </a:rPr>
              <a:t>s</a:t>
            </a:r>
            <a:r>
              <a:rPr lang="en-SG" altLang="zh-CN" sz="1600" spc="-45" dirty="0">
                <a:latin typeface="Verdana (Body)"/>
                <a:cs typeface="Courier New" panose="02070309020205020404" pitchFamily="49" charset="0"/>
              </a:rPr>
              <a:t> </a:t>
            </a:r>
            <a:r>
              <a:rPr lang="en-SG" altLang="zh-CN" sz="1600" dirty="0">
                <a:latin typeface="Verdana (Body)"/>
                <a:cs typeface="Courier New" panose="02070309020205020404" pitchFamily="49" charset="0"/>
              </a:rPr>
              <a:t>d</a:t>
            </a:r>
            <a:r>
              <a:rPr lang="en-SG" altLang="zh-CN" sz="1600" spc="-10" dirty="0">
                <a:latin typeface="Verdana (Body)"/>
                <a:cs typeface="Courier New" panose="02070309020205020404" pitchFamily="49" charset="0"/>
              </a:rPr>
              <a:t>ata</a:t>
            </a:r>
          </a:p>
          <a:p>
            <a:pPr marL="0" indent="0">
              <a:lnSpc>
                <a:spcPct val="100000"/>
              </a:lnSpc>
              <a:buNone/>
            </a:pPr>
            <a:endParaRPr lang="en-SG" altLang="zh-CN"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6" name="Rectangle 5"/>
          <p:cNvSpPr/>
          <p:nvPr/>
        </p:nvSpPr>
        <p:spPr>
          <a:xfrm>
            <a:off x="1464564" y="4402334"/>
            <a:ext cx="5868924" cy="31444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9590029"/>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Linear data structure</a:t>
            </a:r>
          </a:p>
        </p:txBody>
      </p:sp>
      <p:sp>
        <p:nvSpPr>
          <p:cNvPr id="4"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5" name="Content Placeholder 1"/>
          <p:cNvSpPr txBox="1">
            <a:spLocks/>
          </p:cNvSpPr>
          <p:nvPr/>
        </p:nvSpPr>
        <p:spPr>
          <a:xfrm>
            <a:off x="1097280" y="1380226"/>
            <a:ext cx="703819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Array, linked list, queue, stack</a:t>
            </a:r>
          </a:p>
        </p:txBody>
      </p:sp>
      <p:grpSp>
        <p:nvGrpSpPr>
          <p:cNvPr id="3" name="Group 2"/>
          <p:cNvGrpSpPr/>
          <p:nvPr/>
        </p:nvGrpSpPr>
        <p:grpSpPr>
          <a:xfrm>
            <a:off x="1888332" y="2124145"/>
            <a:ext cx="5367336" cy="458448"/>
            <a:chOff x="990600" y="3200400"/>
            <a:chExt cx="5367336" cy="458448"/>
          </a:xfrm>
        </p:grpSpPr>
        <p:sp>
          <p:nvSpPr>
            <p:cNvPr id="15" name="Rectangle 5"/>
            <p:cNvSpPr>
              <a:spLocks noChangeArrowheads="1"/>
            </p:cNvSpPr>
            <p:nvPr/>
          </p:nvSpPr>
          <p:spPr bwMode="auto">
            <a:xfrm>
              <a:off x="3369468"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Jane</a:t>
              </a:r>
            </a:p>
          </p:txBody>
        </p:sp>
        <p:sp>
          <p:nvSpPr>
            <p:cNvPr id="16" name="Rectangle 6"/>
            <p:cNvSpPr>
              <a:spLocks noChangeArrowheads="1"/>
            </p:cNvSpPr>
            <p:nvPr/>
          </p:nvSpPr>
          <p:spPr bwMode="auto">
            <a:xfrm>
              <a:off x="1783556" y="3201648"/>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 Anna</a:t>
              </a:r>
            </a:p>
          </p:txBody>
        </p:sp>
        <p:sp>
          <p:nvSpPr>
            <p:cNvPr id="17" name="Rectangle 7"/>
            <p:cNvSpPr>
              <a:spLocks noChangeArrowheads="1"/>
            </p:cNvSpPr>
            <p:nvPr/>
          </p:nvSpPr>
          <p:spPr bwMode="auto">
            <a:xfrm>
              <a:off x="990600"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John</a:t>
              </a:r>
            </a:p>
          </p:txBody>
        </p:sp>
        <p:sp>
          <p:nvSpPr>
            <p:cNvPr id="18" name="Rectangle 8"/>
            <p:cNvSpPr>
              <a:spLocks noChangeArrowheads="1"/>
            </p:cNvSpPr>
            <p:nvPr/>
          </p:nvSpPr>
          <p:spPr bwMode="auto">
            <a:xfrm>
              <a:off x="4162424"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Brian</a:t>
              </a:r>
            </a:p>
          </p:txBody>
        </p:sp>
        <p:sp>
          <p:nvSpPr>
            <p:cNvPr id="19" name="Rectangle 9"/>
            <p:cNvSpPr>
              <a:spLocks noChangeArrowheads="1"/>
            </p:cNvSpPr>
            <p:nvPr/>
          </p:nvSpPr>
          <p:spPr bwMode="auto">
            <a:xfrm>
              <a:off x="4955380" y="3200400"/>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err="1">
                  <a:solidFill>
                    <a:srgbClr val="000000"/>
                  </a:solidFill>
                </a:rPr>
                <a:t>Irit</a:t>
              </a:r>
              <a:endParaRPr lang="en-US" altLang="zh-CN" dirty="0">
                <a:solidFill>
                  <a:srgbClr val="000000"/>
                </a:solidFill>
              </a:endParaRPr>
            </a:p>
          </p:txBody>
        </p:sp>
        <p:sp>
          <p:nvSpPr>
            <p:cNvPr id="20" name="Rectangle 10"/>
            <p:cNvSpPr>
              <a:spLocks noChangeArrowheads="1"/>
            </p:cNvSpPr>
            <p:nvPr/>
          </p:nvSpPr>
          <p:spPr bwMode="auto">
            <a:xfrm>
              <a:off x="5748336" y="3200748"/>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Simon</a:t>
              </a:r>
            </a:p>
          </p:txBody>
        </p:sp>
        <p:sp>
          <p:nvSpPr>
            <p:cNvPr id="21" name="Rectangle 11"/>
            <p:cNvSpPr>
              <a:spLocks noChangeArrowheads="1"/>
            </p:cNvSpPr>
            <p:nvPr/>
          </p:nvSpPr>
          <p:spPr bwMode="auto">
            <a:xfrm>
              <a:off x="2576512" y="3211286"/>
              <a:ext cx="609600" cy="427715"/>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dirty="0">
                  <a:solidFill>
                    <a:srgbClr val="000000"/>
                  </a:solidFill>
                </a:rPr>
                <a:t>Peter</a:t>
              </a:r>
            </a:p>
          </p:txBody>
        </p:sp>
      </p:grpSp>
      <p:sp>
        <p:nvSpPr>
          <p:cNvPr id="13" name="Text Box 12"/>
          <p:cNvSpPr txBox="1">
            <a:spLocks noChangeArrowheads="1"/>
          </p:cNvSpPr>
          <p:nvPr/>
        </p:nvSpPr>
        <p:spPr bwMode="auto">
          <a:xfrm>
            <a:off x="1672643" y="2468022"/>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graphicFrame>
        <p:nvGraphicFramePr>
          <p:cNvPr id="14" name="表格 1"/>
          <p:cNvGraphicFramePr>
            <a:graphicFrameLocks noGrp="1"/>
          </p:cNvGraphicFramePr>
          <p:nvPr>
            <p:extLst>
              <p:ext uri="{D42A27DB-BD31-4B8C-83A1-F6EECF244321}">
                <p14:modId xmlns:p14="http://schemas.microsoft.com/office/powerpoint/2010/main" val="2184337485"/>
              </p:ext>
            </p:extLst>
          </p:nvPr>
        </p:nvGraphicFramePr>
        <p:xfrm>
          <a:off x="2001767" y="3228598"/>
          <a:ext cx="2428815" cy="365760"/>
        </p:xfrm>
        <a:graphic>
          <a:graphicData uri="http://schemas.openxmlformats.org/drawingml/2006/table">
            <a:tbl>
              <a:tblPr firstRow="1" bandRow="1">
                <a:tableStyleId>{5C22544A-7EE6-4342-B048-85BDC9FD1C3A}</a:tableStyleId>
              </a:tblPr>
              <a:tblGrid>
                <a:gridCol w="485763">
                  <a:extLst>
                    <a:ext uri="{9D8B030D-6E8A-4147-A177-3AD203B41FA5}">
                      <a16:colId xmlns:a16="http://schemas.microsoft.com/office/drawing/2014/main" val="20000"/>
                    </a:ext>
                  </a:extLst>
                </a:gridCol>
                <a:gridCol w="485763">
                  <a:extLst>
                    <a:ext uri="{9D8B030D-6E8A-4147-A177-3AD203B41FA5}">
                      <a16:colId xmlns:a16="http://schemas.microsoft.com/office/drawing/2014/main" val="20001"/>
                    </a:ext>
                  </a:extLst>
                </a:gridCol>
                <a:gridCol w="485763">
                  <a:extLst>
                    <a:ext uri="{9D8B030D-6E8A-4147-A177-3AD203B41FA5}">
                      <a16:colId xmlns:a16="http://schemas.microsoft.com/office/drawing/2014/main" val="20002"/>
                    </a:ext>
                  </a:extLst>
                </a:gridCol>
                <a:gridCol w="485763">
                  <a:extLst>
                    <a:ext uri="{9D8B030D-6E8A-4147-A177-3AD203B41FA5}">
                      <a16:colId xmlns:a16="http://schemas.microsoft.com/office/drawing/2014/main" val="20003"/>
                    </a:ext>
                  </a:extLst>
                </a:gridCol>
                <a:gridCol w="485763">
                  <a:extLst>
                    <a:ext uri="{9D8B030D-6E8A-4147-A177-3AD203B41FA5}">
                      <a16:colId xmlns:a16="http://schemas.microsoft.com/office/drawing/2014/main" val="20004"/>
                    </a:ext>
                  </a:extLst>
                </a:gridCol>
              </a:tblGrid>
              <a:tr h="3048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2" name="Text Box 24"/>
          <p:cNvSpPr txBox="1">
            <a:spLocks noChangeArrowheads="1"/>
          </p:cNvSpPr>
          <p:nvPr/>
        </p:nvSpPr>
        <p:spPr bwMode="auto">
          <a:xfrm>
            <a:off x="1870826" y="2894985"/>
            <a:ext cx="914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   [0]</a:t>
            </a:r>
          </a:p>
        </p:txBody>
      </p:sp>
      <p:sp>
        <p:nvSpPr>
          <p:cNvPr id="23" name="Text Box 25"/>
          <p:cNvSpPr txBox="1">
            <a:spLocks noChangeArrowheads="1"/>
          </p:cNvSpPr>
          <p:nvPr/>
        </p:nvSpPr>
        <p:spPr bwMode="auto">
          <a:xfrm>
            <a:off x="2595170" y="2894985"/>
            <a:ext cx="559667" cy="307777"/>
          </a:xfrm>
          <a:prstGeom prst="rect">
            <a:avLst/>
          </a:prstGeom>
          <a:noFill/>
          <a:ln>
            <a:noFill/>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[1]</a:t>
            </a:r>
          </a:p>
        </p:txBody>
      </p:sp>
      <p:sp>
        <p:nvSpPr>
          <p:cNvPr id="24" name="Text Box 26"/>
          <p:cNvSpPr txBox="1">
            <a:spLocks noChangeArrowheads="1"/>
          </p:cNvSpPr>
          <p:nvPr/>
        </p:nvSpPr>
        <p:spPr bwMode="auto">
          <a:xfrm>
            <a:off x="3081379" y="2894985"/>
            <a:ext cx="6005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[2]</a:t>
            </a:r>
          </a:p>
        </p:txBody>
      </p:sp>
      <p:sp>
        <p:nvSpPr>
          <p:cNvPr id="25" name="Text Box 27"/>
          <p:cNvSpPr txBox="1">
            <a:spLocks noChangeArrowheads="1"/>
          </p:cNvSpPr>
          <p:nvPr/>
        </p:nvSpPr>
        <p:spPr bwMode="auto">
          <a:xfrm>
            <a:off x="3571702" y="2909273"/>
            <a:ext cx="4624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[3]</a:t>
            </a:r>
          </a:p>
        </p:txBody>
      </p:sp>
      <p:sp>
        <p:nvSpPr>
          <p:cNvPr id="26" name="Text Box 28"/>
          <p:cNvSpPr txBox="1">
            <a:spLocks noChangeArrowheads="1"/>
          </p:cNvSpPr>
          <p:nvPr/>
        </p:nvSpPr>
        <p:spPr bwMode="auto">
          <a:xfrm>
            <a:off x="4045533" y="2894985"/>
            <a:ext cx="5730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solidFill>
                  <a:srgbClr val="3333FF"/>
                </a:solidFill>
              </a:rPr>
              <a:t>[4]</a:t>
            </a:r>
          </a:p>
        </p:txBody>
      </p:sp>
      <p:sp>
        <p:nvSpPr>
          <p:cNvPr id="27" name="文本框 2"/>
          <p:cNvSpPr txBox="1"/>
          <p:nvPr/>
        </p:nvSpPr>
        <p:spPr>
          <a:xfrm>
            <a:off x="1263675" y="3207171"/>
            <a:ext cx="785071" cy="307777"/>
          </a:xfrm>
          <a:prstGeom prst="rect">
            <a:avLst/>
          </a:prstGeom>
          <a:noFill/>
        </p:spPr>
        <p:txBody>
          <a:bodyPr wrap="square" rtlCol="0">
            <a:spAutoFit/>
          </a:bodyPr>
          <a:lstStyle/>
          <a:p>
            <a:r>
              <a:rPr lang="en-US" altLang="zh-CN" sz="1400" b="1" dirty="0">
                <a:solidFill>
                  <a:srgbClr val="FE7F00"/>
                </a:solidFill>
              </a:rPr>
              <a:t>array</a:t>
            </a:r>
            <a:endParaRPr lang="zh-CN" altLang="en-US" sz="1400" b="1" dirty="0">
              <a:solidFill>
                <a:srgbClr val="FE7F00"/>
              </a:solidFill>
            </a:endParaRPr>
          </a:p>
        </p:txBody>
      </p:sp>
      <p:graphicFrame>
        <p:nvGraphicFramePr>
          <p:cNvPr id="28" name="表格 3"/>
          <p:cNvGraphicFramePr>
            <a:graphicFrameLocks noGrp="1"/>
          </p:cNvGraphicFramePr>
          <p:nvPr>
            <p:extLst>
              <p:ext uri="{D42A27DB-BD31-4B8C-83A1-F6EECF244321}">
                <p14:modId xmlns:p14="http://schemas.microsoft.com/office/powerpoint/2010/main" val="993407935"/>
              </p:ext>
            </p:extLst>
          </p:nvPr>
        </p:nvGraphicFramePr>
        <p:xfrm>
          <a:off x="2587144" y="4062413"/>
          <a:ext cx="901204" cy="365760"/>
        </p:xfrm>
        <a:graphic>
          <a:graphicData uri="http://schemas.openxmlformats.org/drawingml/2006/table">
            <a:tbl>
              <a:tblPr firstRow="1" bandRow="1">
                <a:tableStyleId>{5C22544A-7EE6-4342-B048-85BDC9FD1C3A}</a:tableStyleId>
              </a:tblPr>
              <a:tblGrid>
                <a:gridCol w="450602">
                  <a:extLst>
                    <a:ext uri="{9D8B030D-6E8A-4147-A177-3AD203B41FA5}">
                      <a16:colId xmlns:a16="http://schemas.microsoft.com/office/drawing/2014/main" val="20000"/>
                    </a:ext>
                  </a:extLst>
                </a:gridCol>
                <a:gridCol w="450602">
                  <a:extLst>
                    <a:ext uri="{9D8B030D-6E8A-4147-A177-3AD203B41FA5}">
                      <a16:colId xmlns:a16="http://schemas.microsoft.com/office/drawing/2014/main" val="20001"/>
                    </a:ext>
                  </a:extLst>
                </a:gridCol>
              </a:tblGrid>
              <a:tr h="355600">
                <a:tc>
                  <a:txBody>
                    <a:bodyPr/>
                    <a:lstStyle/>
                    <a:p>
                      <a:endParaRPr lang="zh-CN"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29" name="直接箭头连接符 5"/>
          <p:cNvCxnSpPr/>
          <p:nvPr/>
        </p:nvCxnSpPr>
        <p:spPr>
          <a:xfrm>
            <a:off x="3272052" y="4214813"/>
            <a:ext cx="461748" cy="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表格 22"/>
          <p:cNvGraphicFramePr>
            <a:graphicFrameLocks noGrp="1"/>
          </p:cNvGraphicFramePr>
          <p:nvPr>
            <p:extLst>
              <p:ext uri="{D42A27DB-BD31-4B8C-83A1-F6EECF244321}">
                <p14:modId xmlns:p14="http://schemas.microsoft.com/office/powerpoint/2010/main" val="1999043327"/>
              </p:ext>
            </p:extLst>
          </p:nvPr>
        </p:nvGraphicFramePr>
        <p:xfrm>
          <a:off x="3733800" y="4062413"/>
          <a:ext cx="901204" cy="365760"/>
        </p:xfrm>
        <a:graphic>
          <a:graphicData uri="http://schemas.openxmlformats.org/drawingml/2006/table">
            <a:tbl>
              <a:tblPr firstRow="1" bandRow="1">
                <a:tableStyleId>{5C22544A-7EE6-4342-B048-85BDC9FD1C3A}</a:tableStyleId>
              </a:tblPr>
              <a:tblGrid>
                <a:gridCol w="450602">
                  <a:extLst>
                    <a:ext uri="{9D8B030D-6E8A-4147-A177-3AD203B41FA5}">
                      <a16:colId xmlns:a16="http://schemas.microsoft.com/office/drawing/2014/main" val="20000"/>
                    </a:ext>
                  </a:extLst>
                </a:gridCol>
                <a:gridCol w="450602">
                  <a:extLst>
                    <a:ext uri="{9D8B030D-6E8A-4147-A177-3AD203B41FA5}">
                      <a16:colId xmlns:a16="http://schemas.microsoft.com/office/drawing/2014/main" val="20001"/>
                    </a:ext>
                  </a:extLst>
                </a:gridCol>
              </a:tblGrid>
              <a:tr h="355600">
                <a:tc>
                  <a:txBody>
                    <a:bodyPr/>
                    <a:lstStyle/>
                    <a:p>
                      <a:endParaRPr lang="zh-CN"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31" name="直接箭头连接符 23"/>
          <p:cNvCxnSpPr/>
          <p:nvPr/>
        </p:nvCxnSpPr>
        <p:spPr>
          <a:xfrm>
            <a:off x="4418708" y="4214813"/>
            <a:ext cx="461748" cy="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表格 24"/>
          <p:cNvGraphicFramePr>
            <a:graphicFrameLocks noGrp="1"/>
          </p:cNvGraphicFramePr>
          <p:nvPr>
            <p:extLst>
              <p:ext uri="{D42A27DB-BD31-4B8C-83A1-F6EECF244321}">
                <p14:modId xmlns:p14="http://schemas.microsoft.com/office/powerpoint/2010/main" val="628855616"/>
              </p:ext>
            </p:extLst>
          </p:nvPr>
        </p:nvGraphicFramePr>
        <p:xfrm>
          <a:off x="4876800" y="4062413"/>
          <a:ext cx="901204" cy="365760"/>
        </p:xfrm>
        <a:graphic>
          <a:graphicData uri="http://schemas.openxmlformats.org/drawingml/2006/table">
            <a:tbl>
              <a:tblPr firstRow="1" bandRow="1">
                <a:tableStyleId>{5C22544A-7EE6-4342-B048-85BDC9FD1C3A}</a:tableStyleId>
              </a:tblPr>
              <a:tblGrid>
                <a:gridCol w="450602">
                  <a:extLst>
                    <a:ext uri="{9D8B030D-6E8A-4147-A177-3AD203B41FA5}">
                      <a16:colId xmlns:a16="http://schemas.microsoft.com/office/drawing/2014/main" val="20000"/>
                    </a:ext>
                  </a:extLst>
                </a:gridCol>
                <a:gridCol w="450602">
                  <a:extLst>
                    <a:ext uri="{9D8B030D-6E8A-4147-A177-3AD203B41FA5}">
                      <a16:colId xmlns:a16="http://schemas.microsoft.com/office/drawing/2014/main" val="20001"/>
                    </a:ext>
                  </a:extLst>
                </a:gridCol>
              </a:tblGrid>
              <a:tr h="355600">
                <a:tc>
                  <a:txBody>
                    <a:bodyPr/>
                    <a:lstStyle/>
                    <a:p>
                      <a:endParaRPr lang="zh-CN"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33" name="直接箭头连接符 25"/>
          <p:cNvCxnSpPr/>
          <p:nvPr/>
        </p:nvCxnSpPr>
        <p:spPr>
          <a:xfrm>
            <a:off x="5561708" y="4214813"/>
            <a:ext cx="461748" cy="0"/>
          </a:xfrm>
          <a:prstGeom prst="straightConnector1">
            <a:avLst/>
          </a:prstGeom>
          <a:ln w="38100">
            <a:solidFill>
              <a:srgbClr val="0066FF"/>
            </a:solidFill>
            <a:tailEnd type="oval"/>
          </a:ln>
        </p:spPr>
        <p:style>
          <a:lnRef idx="1">
            <a:schemeClr val="accent1"/>
          </a:lnRef>
          <a:fillRef idx="0">
            <a:schemeClr val="accent1"/>
          </a:fillRef>
          <a:effectRef idx="0">
            <a:schemeClr val="accent1"/>
          </a:effectRef>
          <a:fontRef idx="minor">
            <a:schemeClr val="tx1"/>
          </a:fontRef>
        </p:style>
      </p:cxnSp>
      <p:sp>
        <p:nvSpPr>
          <p:cNvPr id="34" name="文本框 6"/>
          <p:cNvSpPr txBox="1"/>
          <p:nvPr/>
        </p:nvSpPr>
        <p:spPr>
          <a:xfrm>
            <a:off x="1299056" y="4071221"/>
            <a:ext cx="1367944" cy="307777"/>
          </a:xfrm>
          <a:prstGeom prst="rect">
            <a:avLst/>
          </a:prstGeom>
          <a:noFill/>
        </p:spPr>
        <p:txBody>
          <a:bodyPr wrap="square" rtlCol="0">
            <a:spAutoFit/>
          </a:bodyPr>
          <a:lstStyle/>
          <a:p>
            <a:r>
              <a:rPr lang="en-US" altLang="zh-CN" sz="1400" b="1" dirty="0">
                <a:solidFill>
                  <a:srgbClr val="FE7F00"/>
                </a:solidFill>
              </a:rPr>
              <a:t>l</a:t>
            </a:r>
            <a:r>
              <a:rPr lang="en-US" altLang="zh-CN" sz="1400" b="1">
                <a:solidFill>
                  <a:srgbClr val="FE7F00"/>
                </a:solidFill>
              </a:rPr>
              <a:t>inked </a:t>
            </a:r>
            <a:r>
              <a:rPr lang="en-US" altLang="zh-CN" sz="1400" b="1" dirty="0">
                <a:solidFill>
                  <a:srgbClr val="FE7F00"/>
                </a:solidFill>
              </a:rPr>
              <a:t>list</a:t>
            </a:r>
            <a:endParaRPr lang="zh-CN" altLang="en-US" sz="1400" b="1" dirty="0">
              <a:solidFill>
                <a:srgbClr val="FE7F00"/>
              </a:solidFill>
            </a:endParaRPr>
          </a:p>
        </p:txBody>
      </p:sp>
      <p:sp>
        <p:nvSpPr>
          <p:cNvPr id="35" name="矩形 7"/>
          <p:cNvSpPr/>
          <p:nvPr/>
        </p:nvSpPr>
        <p:spPr>
          <a:xfrm>
            <a:off x="6806398" y="3196091"/>
            <a:ext cx="1013201" cy="23764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8"/>
          <p:cNvSpPr/>
          <p:nvPr/>
        </p:nvSpPr>
        <p:spPr>
          <a:xfrm>
            <a:off x="6747510" y="3158577"/>
            <a:ext cx="1112520" cy="166687"/>
          </a:xfrm>
          <a:prstGeom prst="rect">
            <a:avLst/>
          </a:prstGeom>
          <a:solidFill>
            <a:srgbClr val="FBFB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9"/>
          <p:cNvSpPr/>
          <p:nvPr/>
        </p:nvSpPr>
        <p:spPr>
          <a:xfrm>
            <a:off x="6933959" y="5168132"/>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2"/>
          <p:cNvSpPr/>
          <p:nvPr/>
        </p:nvSpPr>
        <p:spPr>
          <a:xfrm>
            <a:off x="6933959" y="4849264"/>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3"/>
          <p:cNvSpPr/>
          <p:nvPr/>
        </p:nvSpPr>
        <p:spPr>
          <a:xfrm>
            <a:off x="6933959" y="4510468"/>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4"/>
          <p:cNvSpPr/>
          <p:nvPr/>
        </p:nvSpPr>
        <p:spPr>
          <a:xfrm>
            <a:off x="6933665" y="4183392"/>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35"/>
          <p:cNvSpPr/>
          <p:nvPr/>
        </p:nvSpPr>
        <p:spPr>
          <a:xfrm>
            <a:off x="6933665" y="3864524"/>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36"/>
          <p:cNvSpPr/>
          <p:nvPr/>
        </p:nvSpPr>
        <p:spPr>
          <a:xfrm>
            <a:off x="6933665" y="3525728"/>
            <a:ext cx="761706" cy="22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18"/>
          <p:cNvSpPr/>
          <p:nvPr/>
        </p:nvSpPr>
        <p:spPr>
          <a:xfrm rot="3531547">
            <a:off x="6720602" y="3055734"/>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0"/>
          <p:cNvSpPr/>
          <p:nvPr/>
        </p:nvSpPr>
        <p:spPr>
          <a:xfrm rot="18244911">
            <a:off x="7321502" y="3044277"/>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1"/>
          <p:cNvSpPr/>
          <p:nvPr/>
        </p:nvSpPr>
        <p:spPr>
          <a:xfrm rot="16200000">
            <a:off x="3251977" y="3665729"/>
            <a:ext cx="703546" cy="3593297"/>
          </a:xfrm>
          <a:prstGeom prst="rect">
            <a:avLst/>
          </a:prstGeom>
          <a:solidFill>
            <a:srgbClr val="FBFBF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7"/>
          <p:cNvSpPr/>
          <p:nvPr/>
        </p:nvSpPr>
        <p:spPr>
          <a:xfrm rot="16200000">
            <a:off x="1981834"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19"/>
          <p:cNvSpPr/>
          <p:nvPr/>
        </p:nvSpPr>
        <p:spPr>
          <a:xfrm>
            <a:off x="1745187" y="5086791"/>
            <a:ext cx="147852" cy="758776"/>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51"/>
          <p:cNvSpPr/>
          <p:nvPr/>
        </p:nvSpPr>
        <p:spPr>
          <a:xfrm>
            <a:off x="5334791" y="5051502"/>
            <a:ext cx="147852" cy="803590"/>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52"/>
          <p:cNvSpPr/>
          <p:nvPr/>
        </p:nvSpPr>
        <p:spPr>
          <a:xfrm rot="16200000">
            <a:off x="2521698"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53"/>
          <p:cNvSpPr/>
          <p:nvPr/>
        </p:nvSpPr>
        <p:spPr>
          <a:xfrm rot="16200000">
            <a:off x="3044213"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4"/>
          <p:cNvSpPr/>
          <p:nvPr/>
        </p:nvSpPr>
        <p:spPr>
          <a:xfrm rot="16200000">
            <a:off x="3588498"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5"/>
          <p:cNvSpPr/>
          <p:nvPr/>
        </p:nvSpPr>
        <p:spPr>
          <a:xfrm rot="16200000">
            <a:off x="4121898"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6"/>
          <p:cNvSpPr/>
          <p:nvPr/>
        </p:nvSpPr>
        <p:spPr>
          <a:xfrm rot="16200000">
            <a:off x="4627162" y="5266434"/>
            <a:ext cx="522575" cy="3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48"/>
          <p:cNvSpPr/>
          <p:nvPr/>
        </p:nvSpPr>
        <p:spPr>
          <a:xfrm rot="10800000">
            <a:off x="1291643" y="5384186"/>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49"/>
          <p:cNvSpPr/>
          <p:nvPr/>
        </p:nvSpPr>
        <p:spPr>
          <a:xfrm rot="10800000">
            <a:off x="5151282" y="5334226"/>
            <a:ext cx="660667" cy="228600"/>
          </a:xfrm>
          <a:prstGeom prst="rightArrow">
            <a:avLst/>
          </a:prstGeom>
          <a:solidFill>
            <a:srgbClr val="DB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20"/>
          <p:cNvSpPr txBox="1"/>
          <p:nvPr/>
        </p:nvSpPr>
        <p:spPr>
          <a:xfrm>
            <a:off x="6958081" y="5664794"/>
            <a:ext cx="805951" cy="307777"/>
          </a:xfrm>
          <a:prstGeom prst="rect">
            <a:avLst/>
          </a:prstGeom>
          <a:noFill/>
        </p:spPr>
        <p:txBody>
          <a:bodyPr wrap="square" rtlCol="0">
            <a:spAutoFit/>
          </a:bodyPr>
          <a:lstStyle/>
          <a:p>
            <a:r>
              <a:rPr lang="en-US" altLang="zh-CN" sz="1400" b="1" dirty="0">
                <a:solidFill>
                  <a:srgbClr val="FE7F00"/>
                </a:solidFill>
              </a:rPr>
              <a:t>stack</a:t>
            </a:r>
            <a:endParaRPr lang="zh-CN" altLang="en-US" sz="1400" b="1" dirty="0">
              <a:solidFill>
                <a:srgbClr val="FE7F00"/>
              </a:solidFill>
            </a:endParaRPr>
          </a:p>
        </p:txBody>
      </p:sp>
      <p:sp>
        <p:nvSpPr>
          <p:cNvPr id="57" name="文本框 58"/>
          <p:cNvSpPr txBox="1"/>
          <p:nvPr/>
        </p:nvSpPr>
        <p:spPr>
          <a:xfrm>
            <a:off x="2939692" y="4682170"/>
            <a:ext cx="928021" cy="307777"/>
          </a:xfrm>
          <a:prstGeom prst="rect">
            <a:avLst/>
          </a:prstGeom>
          <a:noFill/>
        </p:spPr>
        <p:txBody>
          <a:bodyPr wrap="square" rtlCol="0">
            <a:spAutoFit/>
          </a:bodyPr>
          <a:lstStyle/>
          <a:p>
            <a:r>
              <a:rPr lang="en-US" altLang="zh-CN" sz="1400" b="1" dirty="0">
                <a:solidFill>
                  <a:srgbClr val="FE7F00"/>
                </a:solidFill>
              </a:rPr>
              <a:t>queue</a:t>
            </a:r>
            <a:endParaRPr lang="zh-CN" altLang="en-US" sz="1400" b="1" dirty="0">
              <a:solidFill>
                <a:srgbClr val="FE7F00"/>
              </a:solidFill>
            </a:endParaRPr>
          </a:p>
        </p:txBody>
      </p:sp>
    </p:spTree>
    <p:extLst>
      <p:ext uri="{BB962C8B-B14F-4D97-AF65-F5344CB8AC3E}">
        <p14:creationId xmlns:p14="http://schemas.microsoft.com/office/powerpoint/2010/main" val="2278062629"/>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Tree traversal - print</a:t>
            </a:r>
          </a:p>
        </p:txBody>
      </p:sp>
      <p:sp>
        <p:nvSpPr>
          <p:cNvPr id="4" name="Content Placeholder 1"/>
          <p:cNvSpPr txBox="1">
            <a:spLocks/>
          </p:cNvSpPr>
          <p:nvPr/>
        </p:nvSpPr>
        <p:spPr>
          <a:xfrm>
            <a:off x="1097280" y="1380226"/>
            <a:ext cx="729996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400" algn="just">
              <a:lnSpc>
                <a:spcPct val="150000"/>
              </a:lnSpc>
            </a:pPr>
            <a:r>
              <a:rPr lang="en-SG" sz="1800"/>
              <a:t>Recall the TreeTraversal() template (TT) – </a:t>
            </a:r>
            <a:r>
              <a:rPr lang="en-SG" sz="1800" b="1"/>
              <a:t>Pre-order</a:t>
            </a:r>
            <a:r>
              <a:rPr lang="en-SG" sz="1800"/>
              <a:t> :</a:t>
            </a:r>
          </a:p>
          <a:p>
            <a:pPr marL="0" indent="0" algn="just">
              <a:lnSpc>
                <a:spcPct val="150000"/>
              </a:lnSpc>
              <a:buNone/>
            </a:pPr>
            <a:endParaRPr lang="en-SG" sz="400"/>
          </a:p>
          <a:p>
            <a:pPr marL="777600" lvl="1" algn="just">
              <a:lnSpc>
                <a:spcPct val="150000"/>
              </a:lnSpc>
              <a:buFont typeface="Verdana" panose="020B0604030504040204" pitchFamily="34" charset="0"/>
              <a:buChar char="-"/>
            </a:pPr>
            <a:r>
              <a:rPr lang="en-SG" sz="1600"/>
              <a:t>Simple task at each node: </a:t>
            </a:r>
            <a:r>
              <a:rPr lang="en-SG" sz="1600" u="sng"/>
              <a:t>print out</a:t>
            </a:r>
            <a:r>
              <a:rPr lang="en-SG" sz="1600"/>
              <a:t> data in that node</a:t>
            </a:r>
            <a:endParaRPr lang="en-SG" sz="1800"/>
          </a:p>
          <a:p>
            <a:pPr marL="0" indent="0" algn="just">
              <a:lnSpc>
                <a:spcPct val="150000"/>
              </a:lnSpc>
              <a:buNone/>
            </a:pPr>
            <a:endParaRPr lang="en-SG"/>
          </a:p>
          <a:p>
            <a:pPr marL="0" indent="0">
              <a:lnSpc>
                <a:spcPct val="100000"/>
              </a:lnSpc>
              <a:buNone/>
            </a:pPr>
            <a:r>
              <a:rPr lang="en-SG" sz="1600">
                <a:latin typeface="Courier New" panose="02070309020205020404" pitchFamily="49" charset="0"/>
                <a:cs typeface="Courier New" panose="02070309020205020404" pitchFamily="49" charset="0"/>
              </a:rPr>
              <a:t>void TreeTraversal(BTNode *cur){</a:t>
            </a:r>
          </a:p>
          <a:p>
            <a:pPr marL="0" indent="0">
              <a:lnSpc>
                <a:spcPct val="100000"/>
              </a:lnSpc>
              <a:buNone/>
            </a:pPr>
            <a:r>
              <a:rPr lang="en-SG" sz="160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a:latin typeface="Courier New" panose="02070309020205020404" pitchFamily="49" charset="0"/>
                <a:cs typeface="Courier New" panose="02070309020205020404" pitchFamily="49" charset="0"/>
              </a:rPr>
              <a:t>        return;</a:t>
            </a:r>
          </a:p>
          <a:p>
            <a:pPr marL="0" indent="0">
              <a:lnSpc>
                <a:spcPct val="100000"/>
              </a:lnSpc>
              <a:buNone/>
            </a:pPr>
            <a:endParaRPr lang="en-SG" sz="300">
              <a:latin typeface="Courier New" panose="02070309020205020404" pitchFamily="49" charset="0"/>
              <a:cs typeface="Courier New" panose="02070309020205020404" pitchFamily="49" charset="0"/>
            </a:endParaRPr>
          </a:p>
          <a:p>
            <a:pPr marL="0" indent="0">
              <a:lnSpc>
                <a:spcPct val="100000"/>
              </a:lnSpc>
              <a:buNone/>
            </a:pPr>
            <a:r>
              <a:rPr lang="en-SG" sz="1600" spc="-5">
                <a:latin typeface="Courier New" panose="02070309020205020404" pitchFamily="49" charset="0"/>
                <a:cs typeface="Courier New" panose="02070309020205020404" pitchFamily="49" charset="0"/>
              </a:rPr>
              <a:t>    </a:t>
            </a:r>
            <a:r>
              <a:rPr lang="en-SG" altLang="zh-CN" sz="1600">
                <a:latin typeface="Courier New" panose="02070309020205020404" pitchFamily="49" charset="0"/>
                <a:cs typeface="Courier New" panose="02070309020205020404" pitchFamily="49" charset="0"/>
              </a:rPr>
              <a:t>printf(“%c”,cur-&gt;item);</a:t>
            </a:r>
          </a:p>
          <a:p>
            <a:pPr marL="0" indent="0">
              <a:lnSpc>
                <a:spcPct val="100000"/>
              </a:lnSpc>
              <a:buNone/>
            </a:pPr>
            <a:endParaRPr lang="en-SG" altLang="zh-CN" sz="300">
              <a:latin typeface="Courier New" panose="02070309020205020404" pitchFamily="49" charset="0"/>
              <a:cs typeface="Courier New" panose="02070309020205020404" pitchFamily="49" charset="0"/>
            </a:endParaRPr>
          </a:p>
          <a:p>
            <a:pPr marL="0" indent="0">
              <a:lnSpc>
                <a:spcPct val="100000"/>
              </a:lnSpc>
              <a:buNone/>
            </a:pPr>
            <a:r>
              <a:rPr lang="en-SG" sz="1600">
                <a:latin typeface="Courier New" panose="02070309020205020404" pitchFamily="49" charset="0"/>
                <a:cs typeface="Courier New" panose="02070309020205020404" pitchFamily="49" charset="0"/>
              </a:rPr>
              <a:t>    TreeTraversal(cur-&gt;left); //Visit the left child node</a:t>
            </a:r>
          </a:p>
          <a:p>
            <a:pPr marL="0" indent="0">
              <a:lnSpc>
                <a:spcPct val="100000"/>
              </a:lnSpc>
              <a:spcBef>
                <a:spcPts val="300"/>
              </a:spcBef>
              <a:buNone/>
            </a:pPr>
            <a:r>
              <a:rPr lang="en-SG" sz="1600">
                <a:latin typeface="Courier New" panose="02070309020205020404" pitchFamily="49" charset="0"/>
                <a:cs typeface="Courier New" panose="02070309020205020404" pitchFamily="49" charset="0"/>
              </a:rPr>
              <a:t>    TreeTraversal(cur-&gt;right);//Visit the right child node</a:t>
            </a:r>
          </a:p>
          <a:p>
            <a:pPr marL="0" indent="0">
              <a:lnSpc>
                <a:spcPct val="100000"/>
              </a:lnSpc>
              <a:spcBef>
                <a:spcPts val="300"/>
              </a:spcBef>
              <a:buNone/>
            </a:pPr>
            <a:r>
              <a:rPr lang="en-SG" sz="1600">
                <a:latin typeface="Courier New" panose="02070309020205020404" pitchFamily="49" charset="0"/>
                <a:cs typeface="Courier New" panose="02070309020205020404" pitchFamily="49" charset="0"/>
              </a:rPr>
              <a:t>}</a:t>
            </a:r>
          </a:p>
          <a:p>
            <a:pPr marL="0" indent="0" algn="just">
              <a:lnSpc>
                <a:spcPct val="150000"/>
              </a:lnSpc>
              <a:buNone/>
            </a:pPr>
            <a:endParaRPr lang="en-SG" sz="1800"/>
          </a:p>
        </p:txBody>
      </p:sp>
      <p:sp>
        <p:nvSpPr>
          <p:cNvPr id="6" name="Rectangle 5"/>
          <p:cNvSpPr/>
          <p:nvPr/>
        </p:nvSpPr>
        <p:spPr>
          <a:xfrm>
            <a:off x="1464564" y="4402334"/>
            <a:ext cx="5868924" cy="31444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58246547"/>
      </p:ext>
    </p:extLst>
  </p:cSld>
  <p:clrMapOvr>
    <a:masterClrMapping/>
  </p:clrMapOvr>
  <p:transition>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2CDD-9682-47E3-BB0C-935BBE548FBD}"/>
              </a:ext>
            </a:extLst>
          </p:cNvPr>
          <p:cNvSpPr>
            <a:spLocks noGrp="1"/>
          </p:cNvSpPr>
          <p:nvPr>
            <p:ph type="title"/>
          </p:nvPr>
        </p:nvSpPr>
        <p:spPr/>
        <p:txBody>
          <a:bodyPr/>
          <a:lstStyle/>
          <a:p>
            <a:r>
              <a:rPr lang="en-SG" dirty="0"/>
              <a:t>Tree traversal – Pre-order, in-order, post order</a:t>
            </a:r>
          </a:p>
        </p:txBody>
      </p:sp>
      <p:sp>
        <p:nvSpPr>
          <p:cNvPr id="3" name="Content Placeholder 2">
            <a:extLst>
              <a:ext uri="{FF2B5EF4-FFF2-40B4-BE49-F238E27FC236}">
                <a16:creationId xmlns:a16="http://schemas.microsoft.com/office/drawing/2014/main" id="{DB1543C4-68D6-4C92-A2FC-E250CF81CC85}"/>
              </a:ext>
            </a:extLst>
          </p:cNvPr>
          <p:cNvSpPr txBox="1">
            <a:spLocks/>
          </p:cNvSpPr>
          <p:nvPr/>
        </p:nvSpPr>
        <p:spPr>
          <a:xfrm>
            <a:off x="152400" y="717769"/>
            <a:ext cx="4289156" cy="1873031"/>
          </a:xfrm>
          <a:prstGeom prst="rect">
            <a:avLst/>
          </a:prstGeom>
          <a:solidFill>
            <a:schemeClr val="bg1"/>
          </a:solidFill>
          <a:ln>
            <a:solidFill>
              <a:srgbClr val="FF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C73280B2-FB5B-49AE-B4B9-E245B8280586}"/>
              </a:ext>
            </a:extLst>
          </p:cNvPr>
          <p:cNvSpPr txBox="1"/>
          <p:nvPr/>
        </p:nvSpPr>
        <p:spPr>
          <a:xfrm>
            <a:off x="2021650" y="2321431"/>
            <a:ext cx="2411451" cy="430887"/>
          </a:xfrm>
          <a:prstGeom prst="rect">
            <a:avLst/>
          </a:prstGeom>
          <a:noFill/>
        </p:spPr>
        <p:txBody>
          <a:bodyPr wrap="square">
            <a:spAutoFit/>
          </a:bodyPr>
          <a:lstStyle/>
          <a:p>
            <a:r>
              <a:rPr lang="en-SG" sz="1100" b="1" dirty="0" err="1"/>
              <a:t>PreOrder</a:t>
            </a:r>
            <a:r>
              <a:rPr lang="en-SG" sz="1100" b="1" dirty="0"/>
              <a:t>: </a:t>
            </a:r>
            <a:r>
              <a:rPr lang="pt-BR" sz="1100" b="1" dirty="0"/>
              <a:t>E B A C D G F I H</a:t>
            </a:r>
          </a:p>
          <a:p>
            <a:endParaRPr lang="en-SG" sz="1100" b="1" dirty="0"/>
          </a:p>
        </p:txBody>
      </p:sp>
      <p:sp>
        <p:nvSpPr>
          <p:cNvPr id="5" name="Content Placeholder 2">
            <a:extLst>
              <a:ext uri="{FF2B5EF4-FFF2-40B4-BE49-F238E27FC236}">
                <a16:creationId xmlns:a16="http://schemas.microsoft.com/office/drawing/2014/main" id="{D34A4A5C-DE5B-44AF-9B18-B39D17A04A17}"/>
              </a:ext>
            </a:extLst>
          </p:cNvPr>
          <p:cNvSpPr txBox="1">
            <a:spLocks/>
          </p:cNvSpPr>
          <p:nvPr/>
        </p:nvSpPr>
        <p:spPr bwMode="auto">
          <a:xfrm>
            <a:off x="152400" y="2698969"/>
            <a:ext cx="4289156" cy="1873031"/>
          </a:xfrm>
          <a:prstGeom prst="rect">
            <a:avLst/>
          </a:prstGeom>
          <a:solidFill>
            <a:schemeClr val="bg1"/>
          </a:solidFill>
          <a:ln>
            <a:solidFill>
              <a:srgbClr val="FF0000"/>
            </a:solid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6" name="Content Placeholder 2">
            <a:extLst>
              <a:ext uri="{FF2B5EF4-FFF2-40B4-BE49-F238E27FC236}">
                <a16:creationId xmlns:a16="http://schemas.microsoft.com/office/drawing/2014/main" id="{8F4BE4E0-7724-49EE-8BA1-796C57E61E35}"/>
              </a:ext>
            </a:extLst>
          </p:cNvPr>
          <p:cNvSpPr txBox="1">
            <a:spLocks/>
          </p:cNvSpPr>
          <p:nvPr/>
        </p:nvSpPr>
        <p:spPr bwMode="auto">
          <a:xfrm>
            <a:off x="152401" y="4688633"/>
            <a:ext cx="4284620" cy="1712167"/>
          </a:xfrm>
          <a:prstGeom prst="rect">
            <a:avLst/>
          </a:prstGeom>
          <a:solidFill>
            <a:schemeClr val="bg1"/>
          </a:solidFill>
          <a:ln>
            <a:solidFill>
              <a:srgbClr val="FF0000"/>
            </a:solid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(node-&gt;left);</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(node-&gt;right);</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9AA74D6C-07BD-43CE-A6D5-78A45C33F00E}"/>
              </a:ext>
            </a:extLst>
          </p:cNvPr>
          <p:cNvSpPr txBox="1"/>
          <p:nvPr/>
        </p:nvSpPr>
        <p:spPr>
          <a:xfrm>
            <a:off x="2025570" y="4298906"/>
            <a:ext cx="2411451" cy="261610"/>
          </a:xfrm>
          <a:prstGeom prst="rect">
            <a:avLst/>
          </a:prstGeom>
          <a:noFill/>
        </p:spPr>
        <p:txBody>
          <a:bodyPr wrap="square">
            <a:spAutoFit/>
          </a:bodyPr>
          <a:lstStyle/>
          <a:p>
            <a:r>
              <a:rPr lang="en-SG" sz="1100" b="1" dirty="0" err="1"/>
              <a:t>Inorder</a:t>
            </a:r>
            <a:r>
              <a:rPr lang="en-SG" sz="1100" b="1" dirty="0"/>
              <a:t>: </a:t>
            </a:r>
            <a:r>
              <a:rPr lang="pt-BR" sz="1100" b="1" dirty="0"/>
              <a:t>A B C D E F G H I</a:t>
            </a:r>
            <a:endParaRPr lang="en-SG" sz="1100" b="1" dirty="0"/>
          </a:p>
        </p:txBody>
      </p:sp>
      <p:sp>
        <p:nvSpPr>
          <p:cNvPr id="8" name="TextBox 7">
            <a:extLst>
              <a:ext uri="{FF2B5EF4-FFF2-40B4-BE49-F238E27FC236}">
                <a16:creationId xmlns:a16="http://schemas.microsoft.com/office/drawing/2014/main" id="{CBD67C2F-CF87-4127-9DC1-A6122C97BE78}"/>
              </a:ext>
            </a:extLst>
          </p:cNvPr>
          <p:cNvSpPr txBox="1"/>
          <p:nvPr/>
        </p:nvSpPr>
        <p:spPr>
          <a:xfrm>
            <a:off x="2025570" y="6126540"/>
            <a:ext cx="2413320" cy="261610"/>
          </a:xfrm>
          <a:prstGeom prst="rect">
            <a:avLst/>
          </a:prstGeom>
          <a:noFill/>
        </p:spPr>
        <p:txBody>
          <a:bodyPr wrap="square">
            <a:spAutoFit/>
          </a:bodyPr>
          <a:lstStyle/>
          <a:p>
            <a:r>
              <a:rPr lang="en-SG" sz="1100" b="1" dirty="0" err="1"/>
              <a:t>PostOrder</a:t>
            </a:r>
            <a:r>
              <a:rPr lang="en-SG" sz="1100" b="1" dirty="0"/>
              <a:t>: </a:t>
            </a:r>
            <a:r>
              <a:rPr lang="pt-BR" sz="1100" b="1" dirty="0"/>
              <a:t>A D C B F H I G E</a:t>
            </a:r>
            <a:endParaRPr lang="en-SG" sz="1100" b="1" dirty="0"/>
          </a:p>
        </p:txBody>
      </p:sp>
      <p:grpSp>
        <p:nvGrpSpPr>
          <p:cNvPr id="40" name="Group 39">
            <a:extLst>
              <a:ext uri="{FF2B5EF4-FFF2-40B4-BE49-F238E27FC236}">
                <a16:creationId xmlns:a16="http://schemas.microsoft.com/office/drawing/2014/main" id="{B581E6BE-D31C-40DF-A065-2233B521B427}"/>
              </a:ext>
            </a:extLst>
          </p:cNvPr>
          <p:cNvGrpSpPr/>
          <p:nvPr/>
        </p:nvGrpSpPr>
        <p:grpSpPr>
          <a:xfrm>
            <a:off x="4803494" y="1752600"/>
            <a:ext cx="3642474" cy="2983991"/>
            <a:chOff x="4803494" y="1752600"/>
            <a:chExt cx="3642474" cy="2983991"/>
          </a:xfrm>
        </p:grpSpPr>
        <p:sp>
          <p:nvSpPr>
            <p:cNvPr id="10" name="Oval 9">
              <a:extLst>
                <a:ext uri="{FF2B5EF4-FFF2-40B4-BE49-F238E27FC236}">
                  <a16:creationId xmlns:a16="http://schemas.microsoft.com/office/drawing/2014/main" id="{CE8908FA-500A-47F6-9789-11CC10FCAAF0}"/>
                </a:ext>
              </a:extLst>
            </p:cNvPr>
            <p:cNvSpPr/>
            <p:nvPr/>
          </p:nvSpPr>
          <p:spPr>
            <a:xfrm>
              <a:off x="6355080" y="1752600"/>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11" name="Oval 10">
              <a:extLst>
                <a:ext uri="{FF2B5EF4-FFF2-40B4-BE49-F238E27FC236}">
                  <a16:creationId xmlns:a16="http://schemas.microsoft.com/office/drawing/2014/main" id="{DC45F147-BA75-4B32-A0ED-0A6384DFC9B7}"/>
                </a:ext>
              </a:extLst>
            </p:cNvPr>
            <p:cNvSpPr/>
            <p:nvPr/>
          </p:nvSpPr>
          <p:spPr>
            <a:xfrm>
              <a:off x="5298440" y="2547768"/>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12" name="Oval 11">
              <a:extLst>
                <a:ext uri="{FF2B5EF4-FFF2-40B4-BE49-F238E27FC236}">
                  <a16:creationId xmlns:a16="http://schemas.microsoft.com/office/drawing/2014/main" id="{540528FD-9E4E-449A-8116-EAE81A5E4366}"/>
                </a:ext>
              </a:extLst>
            </p:cNvPr>
            <p:cNvSpPr/>
            <p:nvPr/>
          </p:nvSpPr>
          <p:spPr>
            <a:xfrm>
              <a:off x="5789349" y="3396725"/>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13" name="Oval 12">
              <a:extLst>
                <a:ext uri="{FF2B5EF4-FFF2-40B4-BE49-F238E27FC236}">
                  <a16:creationId xmlns:a16="http://schemas.microsoft.com/office/drawing/2014/main" id="{9D8B568D-B5E3-4801-A9DB-2C05A42625E1}"/>
                </a:ext>
              </a:extLst>
            </p:cNvPr>
            <p:cNvSpPr/>
            <p:nvPr/>
          </p:nvSpPr>
          <p:spPr>
            <a:xfrm>
              <a:off x="7464150" y="2547768"/>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14" name="Oval 13">
              <a:extLst>
                <a:ext uri="{FF2B5EF4-FFF2-40B4-BE49-F238E27FC236}">
                  <a16:creationId xmlns:a16="http://schemas.microsoft.com/office/drawing/2014/main" id="{E82DABCC-B387-46DE-B3E3-6B7D5DA3B540}"/>
                </a:ext>
              </a:extLst>
            </p:cNvPr>
            <p:cNvSpPr/>
            <p:nvPr/>
          </p:nvSpPr>
          <p:spPr>
            <a:xfrm>
              <a:off x="4803494" y="3403001"/>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5" name="Oval 14">
              <a:extLst>
                <a:ext uri="{FF2B5EF4-FFF2-40B4-BE49-F238E27FC236}">
                  <a16:creationId xmlns:a16="http://schemas.microsoft.com/office/drawing/2014/main" id="{49B6DFDD-0E9A-4079-B125-9FB6EF14A9A3}"/>
                </a:ext>
              </a:extLst>
            </p:cNvPr>
            <p:cNvSpPr/>
            <p:nvPr/>
          </p:nvSpPr>
          <p:spPr>
            <a:xfrm>
              <a:off x="7955059" y="3396725"/>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6" name="Oval 15">
              <a:extLst>
                <a:ext uri="{FF2B5EF4-FFF2-40B4-BE49-F238E27FC236}">
                  <a16:creationId xmlns:a16="http://schemas.microsoft.com/office/drawing/2014/main" id="{428279A2-7C71-450B-9ED3-2BCF47805A92}"/>
                </a:ext>
              </a:extLst>
            </p:cNvPr>
            <p:cNvSpPr/>
            <p:nvPr/>
          </p:nvSpPr>
          <p:spPr>
            <a:xfrm>
              <a:off x="6975130" y="3396725"/>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7" name="Straight Arrow Connector 16">
              <a:extLst>
                <a:ext uri="{FF2B5EF4-FFF2-40B4-BE49-F238E27FC236}">
                  <a16:creationId xmlns:a16="http://schemas.microsoft.com/office/drawing/2014/main" id="{AD2B71DE-7DB1-44A3-B63A-3E3914B2DBDD}"/>
                </a:ext>
              </a:extLst>
            </p:cNvPr>
            <p:cNvCxnSpPr>
              <a:stCxn id="10" idx="3"/>
              <a:endCxn id="11" idx="7"/>
            </p:cNvCxnSpPr>
            <p:nvPr/>
          </p:nvCxnSpPr>
          <p:spPr>
            <a:xfrm flipH="1">
              <a:off x="5717457" y="2171617"/>
              <a:ext cx="709515" cy="44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5983AE-8D1A-4AD5-92E4-DAA4AAB91590}"/>
                </a:ext>
              </a:extLst>
            </p:cNvPr>
            <p:cNvCxnSpPr>
              <a:stCxn id="10" idx="5"/>
              <a:endCxn id="13" idx="1"/>
            </p:cNvCxnSpPr>
            <p:nvPr/>
          </p:nvCxnSpPr>
          <p:spPr>
            <a:xfrm>
              <a:off x="6774097" y="2171617"/>
              <a:ext cx="761945" cy="448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09E0B4-FE50-48CA-BD66-A796710CEF9A}"/>
                </a:ext>
              </a:extLst>
            </p:cNvPr>
            <p:cNvCxnSpPr>
              <a:cxnSpLocks/>
              <a:stCxn id="11" idx="5"/>
              <a:endCxn id="12" idx="0"/>
            </p:cNvCxnSpPr>
            <p:nvPr/>
          </p:nvCxnSpPr>
          <p:spPr>
            <a:xfrm>
              <a:off x="5717457" y="2966785"/>
              <a:ext cx="31734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93351-915A-4B7F-AC18-D2AD85C30E11}"/>
                </a:ext>
              </a:extLst>
            </p:cNvPr>
            <p:cNvCxnSpPr>
              <a:cxnSpLocks/>
              <a:stCxn id="11" idx="3"/>
              <a:endCxn id="14" idx="0"/>
            </p:cNvCxnSpPr>
            <p:nvPr/>
          </p:nvCxnSpPr>
          <p:spPr>
            <a:xfrm flipH="1">
              <a:off x="5048949" y="2966785"/>
              <a:ext cx="321383" cy="4362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4FCF5A-B5CB-4B9F-9270-09089F5AFD39}"/>
                </a:ext>
              </a:extLst>
            </p:cNvPr>
            <p:cNvCxnSpPr>
              <a:cxnSpLocks/>
              <a:stCxn id="13" idx="3"/>
              <a:endCxn id="16" idx="0"/>
            </p:cNvCxnSpPr>
            <p:nvPr/>
          </p:nvCxnSpPr>
          <p:spPr>
            <a:xfrm flipH="1">
              <a:off x="7220585" y="2966785"/>
              <a:ext cx="31545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111E8C4-498C-4CB8-B656-C7EEE5B8BE43}"/>
                </a:ext>
              </a:extLst>
            </p:cNvPr>
            <p:cNvCxnSpPr>
              <a:cxnSpLocks/>
              <a:stCxn id="13" idx="5"/>
              <a:endCxn id="15" idx="0"/>
            </p:cNvCxnSpPr>
            <p:nvPr/>
          </p:nvCxnSpPr>
          <p:spPr>
            <a:xfrm>
              <a:off x="7883167" y="2966785"/>
              <a:ext cx="31734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55ED334-CDB6-4A28-9E39-E9B1740DFED1}"/>
                </a:ext>
              </a:extLst>
            </p:cNvPr>
            <p:cNvSpPr/>
            <p:nvPr/>
          </p:nvSpPr>
          <p:spPr>
            <a:xfrm>
              <a:off x="6280258" y="4245682"/>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35" name="Straight Arrow Connector 34">
              <a:extLst>
                <a:ext uri="{FF2B5EF4-FFF2-40B4-BE49-F238E27FC236}">
                  <a16:creationId xmlns:a16="http://schemas.microsoft.com/office/drawing/2014/main" id="{1A7914C8-EEE9-4022-8247-5163AAC25F38}"/>
                </a:ext>
              </a:extLst>
            </p:cNvPr>
            <p:cNvCxnSpPr>
              <a:cxnSpLocks/>
              <a:stCxn id="12" idx="5"/>
              <a:endCxn id="34" idx="0"/>
            </p:cNvCxnSpPr>
            <p:nvPr/>
          </p:nvCxnSpPr>
          <p:spPr>
            <a:xfrm>
              <a:off x="6208366" y="3815742"/>
              <a:ext cx="317347"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30AE7784-240B-4B06-BF3C-D2FC2DC43FF8}"/>
                </a:ext>
              </a:extLst>
            </p:cNvPr>
            <p:cNvSpPr/>
            <p:nvPr/>
          </p:nvSpPr>
          <p:spPr>
            <a:xfrm>
              <a:off x="7520770" y="4245682"/>
              <a:ext cx="490909" cy="490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38" name="Straight Arrow Connector 37">
              <a:extLst>
                <a:ext uri="{FF2B5EF4-FFF2-40B4-BE49-F238E27FC236}">
                  <a16:creationId xmlns:a16="http://schemas.microsoft.com/office/drawing/2014/main" id="{DCF6768A-AFA5-47DB-A90F-91EE288A814D}"/>
                </a:ext>
              </a:extLst>
            </p:cNvPr>
            <p:cNvCxnSpPr>
              <a:cxnSpLocks/>
              <a:stCxn id="15" idx="3"/>
              <a:endCxn id="37" idx="0"/>
            </p:cNvCxnSpPr>
            <p:nvPr/>
          </p:nvCxnSpPr>
          <p:spPr>
            <a:xfrm flipH="1">
              <a:off x="7766225" y="3815742"/>
              <a:ext cx="260726" cy="429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9067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Pre-order: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17769"/>
            <a:ext cx="4289156" cy="1873031"/>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printTree_PreOrder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printTree_PreOrder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825433" y="85652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5" name="文本框 8">
            <a:extLst>
              <a:ext uri="{FF2B5EF4-FFF2-40B4-BE49-F238E27FC236}">
                <a16:creationId xmlns:a16="http://schemas.microsoft.com/office/drawing/2014/main" id="{51F8BFEB-F82D-42AB-A222-C11735F2E726}"/>
              </a:ext>
            </a:extLst>
          </p:cNvPr>
          <p:cNvSpPr txBox="1"/>
          <p:nvPr/>
        </p:nvSpPr>
        <p:spPr>
          <a:xfrm>
            <a:off x="5446441" y="3279000"/>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27" name="文本框 46">
            <a:extLst>
              <a:ext uri="{FF2B5EF4-FFF2-40B4-BE49-F238E27FC236}">
                <a16:creationId xmlns:a16="http://schemas.microsoft.com/office/drawing/2014/main" id="{11F80F6E-4D85-4CB9-9AE6-80EFD40BF1C8}"/>
              </a:ext>
            </a:extLst>
          </p:cNvPr>
          <p:cNvSpPr txBox="1"/>
          <p:nvPr/>
        </p:nvSpPr>
        <p:spPr>
          <a:xfrm>
            <a:off x="5778152" y="3279000"/>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28" name="文本框 47">
            <a:extLst>
              <a:ext uri="{FF2B5EF4-FFF2-40B4-BE49-F238E27FC236}">
                <a16:creationId xmlns:a16="http://schemas.microsoft.com/office/drawing/2014/main" id="{29C85978-8A49-4D0D-8DBF-461A0C4AC98A}"/>
              </a:ext>
            </a:extLst>
          </p:cNvPr>
          <p:cNvSpPr txBox="1"/>
          <p:nvPr/>
        </p:nvSpPr>
        <p:spPr>
          <a:xfrm>
            <a:off x="6109863" y="3279000"/>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29" name="文本框 48">
            <a:extLst>
              <a:ext uri="{FF2B5EF4-FFF2-40B4-BE49-F238E27FC236}">
                <a16:creationId xmlns:a16="http://schemas.microsoft.com/office/drawing/2014/main" id="{A2910383-7708-4FD5-962C-63CDE6E40325}"/>
              </a:ext>
            </a:extLst>
          </p:cNvPr>
          <p:cNvSpPr txBox="1"/>
          <p:nvPr/>
        </p:nvSpPr>
        <p:spPr>
          <a:xfrm>
            <a:off x="6441574" y="3279000"/>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30" name="文本框 49">
            <a:extLst>
              <a:ext uri="{FF2B5EF4-FFF2-40B4-BE49-F238E27FC236}">
                <a16:creationId xmlns:a16="http://schemas.microsoft.com/office/drawing/2014/main" id="{2F0FD764-206D-40F2-B175-2BE4EA72112E}"/>
              </a:ext>
            </a:extLst>
          </p:cNvPr>
          <p:cNvSpPr txBox="1"/>
          <p:nvPr/>
        </p:nvSpPr>
        <p:spPr>
          <a:xfrm>
            <a:off x="6773285" y="3279000"/>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384531" y="2755874"/>
            <a:ext cx="4289156" cy="1873031"/>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0" name="Straight Arrow Connector 39">
            <a:extLst>
              <a:ext uri="{FF2B5EF4-FFF2-40B4-BE49-F238E27FC236}">
                <a16:creationId xmlns:a16="http://schemas.microsoft.com/office/drawing/2014/main" id="{281AC1E5-36D1-4092-8E29-13B7ED45EA39}"/>
              </a:ext>
            </a:extLst>
          </p:cNvPr>
          <p:cNvCxnSpPr/>
          <p:nvPr/>
        </p:nvCxnSpPr>
        <p:spPr>
          <a:xfrm flipH="1">
            <a:off x="4057564" y="2894632"/>
            <a:ext cx="53822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22680" y="1840728"/>
            <a:ext cx="1" cy="95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641103" y="4767663"/>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5" name="Straight Arrow Connector 44">
            <a:extLst>
              <a:ext uri="{FF2B5EF4-FFF2-40B4-BE49-F238E27FC236}">
                <a16:creationId xmlns:a16="http://schemas.microsoft.com/office/drawing/2014/main" id="{CD2F97BA-9860-49CA-8D18-1101E900F43C}"/>
              </a:ext>
            </a:extLst>
          </p:cNvPr>
          <p:cNvCxnSpPr/>
          <p:nvPr/>
        </p:nvCxnSpPr>
        <p:spPr>
          <a:xfrm flipH="1">
            <a:off x="4314136" y="4906421"/>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flipH="1">
            <a:off x="1379252" y="3852517"/>
            <a:ext cx="1" cy="95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A149E88-F0AB-4959-95C4-6F3DA63346E3}"/>
              </a:ext>
            </a:extLst>
          </p:cNvPr>
          <p:cNvSpPr txBox="1"/>
          <p:nvPr/>
        </p:nvSpPr>
        <p:spPr>
          <a:xfrm>
            <a:off x="5032966" y="5704643"/>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69" name="TextBox 68">
            <a:extLst>
              <a:ext uri="{FF2B5EF4-FFF2-40B4-BE49-F238E27FC236}">
                <a16:creationId xmlns:a16="http://schemas.microsoft.com/office/drawing/2014/main" id="{D0400A1F-8523-4700-81DD-0ACE60751DF5}"/>
              </a:ext>
            </a:extLst>
          </p:cNvPr>
          <p:cNvSpPr txBox="1"/>
          <p:nvPr/>
        </p:nvSpPr>
        <p:spPr>
          <a:xfrm>
            <a:off x="5032966" y="5704178"/>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75" name="Connector: Elbow 74">
            <a:extLst>
              <a:ext uri="{FF2B5EF4-FFF2-40B4-BE49-F238E27FC236}">
                <a16:creationId xmlns:a16="http://schemas.microsoft.com/office/drawing/2014/main" id="{61CDFE64-CC89-41A5-A64F-7B46BE75B0BC}"/>
              </a:ext>
            </a:extLst>
          </p:cNvPr>
          <p:cNvCxnSpPr>
            <a:stCxn id="44" idx="3"/>
            <a:endCxn id="39" idx="3"/>
          </p:cNvCxnSpPr>
          <p:nvPr/>
        </p:nvCxnSpPr>
        <p:spPr>
          <a:xfrm flipH="1" flipV="1">
            <a:off x="4673687" y="3692390"/>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630366" y="4758761"/>
            <a:ext cx="4289156"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85" name="Straight Arrow Connector 84">
            <a:extLst>
              <a:ext uri="{FF2B5EF4-FFF2-40B4-BE49-F238E27FC236}">
                <a16:creationId xmlns:a16="http://schemas.microsoft.com/office/drawing/2014/main" id="{05B76578-A750-485B-9985-1E9CE6F06C3B}"/>
              </a:ext>
            </a:extLst>
          </p:cNvPr>
          <p:cNvCxnSpPr/>
          <p:nvPr/>
        </p:nvCxnSpPr>
        <p:spPr>
          <a:xfrm flipH="1">
            <a:off x="4303399" y="4897519"/>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2DB45D4-7CA9-4C7B-811C-18B72AA30178}"/>
              </a:ext>
            </a:extLst>
          </p:cNvPr>
          <p:cNvCxnSpPr>
            <a:cxnSpLocks/>
          </p:cNvCxnSpPr>
          <p:nvPr/>
        </p:nvCxnSpPr>
        <p:spPr>
          <a:xfrm flipH="1">
            <a:off x="1379252" y="4088973"/>
            <a:ext cx="1" cy="7162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99A07BA-20BB-4162-9B89-437041DC9480}"/>
              </a:ext>
            </a:extLst>
          </p:cNvPr>
          <p:cNvSpPr txBox="1"/>
          <p:nvPr/>
        </p:nvSpPr>
        <p:spPr>
          <a:xfrm>
            <a:off x="5022229" y="5695741"/>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89" name="Connector: Elbow 88">
            <a:extLst>
              <a:ext uri="{FF2B5EF4-FFF2-40B4-BE49-F238E27FC236}">
                <a16:creationId xmlns:a16="http://schemas.microsoft.com/office/drawing/2014/main" id="{ED88A9E1-C1C2-40A1-82C0-E202D1278DAA}"/>
              </a:ext>
            </a:extLst>
          </p:cNvPr>
          <p:cNvCxnSpPr>
            <a:stCxn id="84" idx="3"/>
          </p:cNvCxnSpPr>
          <p:nvPr/>
        </p:nvCxnSpPr>
        <p:spPr>
          <a:xfrm flipH="1" flipV="1">
            <a:off x="4662950" y="3683488"/>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Content Placeholder 2">
            <a:extLst>
              <a:ext uri="{FF2B5EF4-FFF2-40B4-BE49-F238E27FC236}">
                <a16:creationId xmlns:a16="http://schemas.microsoft.com/office/drawing/2014/main" id="{D4D0FD94-0490-4E6E-A4E0-A03F8613191D}"/>
              </a:ext>
            </a:extLst>
          </p:cNvPr>
          <p:cNvSpPr txBox="1">
            <a:spLocks/>
          </p:cNvSpPr>
          <p:nvPr/>
        </p:nvSpPr>
        <p:spPr>
          <a:xfrm>
            <a:off x="5022229" y="4767662"/>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93" name="Straight Arrow Connector 92">
            <a:extLst>
              <a:ext uri="{FF2B5EF4-FFF2-40B4-BE49-F238E27FC236}">
                <a16:creationId xmlns:a16="http://schemas.microsoft.com/office/drawing/2014/main" id="{2BA9FC95-F87A-4EE9-ACF1-53D7C085E41E}"/>
              </a:ext>
            </a:extLst>
          </p:cNvPr>
          <p:cNvCxnSpPr/>
          <p:nvPr/>
        </p:nvCxnSpPr>
        <p:spPr>
          <a:xfrm flipH="1">
            <a:off x="8695262" y="4906420"/>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9148731C-B73B-44F3-9D81-FBFB3803242C}"/>
              </a:ext>
            </a:extLst>
          </p:cNvPr>
          <p:cNvSpPr txBox="1"/>
          <p:nvPr/>
        </p:nvSpPr>
        <p:spPr>
          <a:xfrm>
            <a:off x="6878322" y="614568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95" name="TextBox 94">
            <a:extLst>
              <a:ext uri="{FF2B5EF4-FFF2-40B4-BE49-F238E27FC236}">
                <a16:creationId xmlns:a16="http://schemas.microsoft.com/office/drawing/2014/main" id="{7B3F6731-3380-4ABF-8A65-E33DDD4B411C}"/>
              </a:ext>
            </a:extLst>
          </p:cNvPr>
          <p:cNvSpPr txBox="1"/>
          <p:nvPr/>
        </p:nvSpPr>
        <p:spPr>
          <a:xfrm>
            <a:off x="6878322" y="614522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7" name="Connector: Elbow 96">
            <a:extLst>
              <a:ext uri="{FF2B5EF4-FFF2-40B4-BE49-F238E27FC236}">
                <a16:creationId xmlns:a16="http://schemas.microsoft.com/office/drawing/2014/main" id="{7B44D244-0405-4778-97A8-50468477D6F1}"/>
              </a:ext>
            </a:extLst>
          </p:cNvPr>
          <p:cNvCxnSpPr>
            <a:cxnSpLocks/>
            <a:stCxn id="92" idx="0"/>
            <a:endCxn id="84" idx="0"/>
          </p:cNvCxnSpPr>
          <p:nvPr/>
        </p:nvCxnSpPr>
        <p:spPr>
          <a:xfrm rot="16200000" flipV="1">
            <a:off x="4893039" y="3945176"/>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648228"/>
            <a:ext cx="232131" cy="1531259"/>
          </a:xfrm>
          <a:prstGeom prst="bentConnector3">
            <a:avLst>
              <a:gd name="adj1" fmla="val -9847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7F84D83-D942-4E4A-AAE5-5E19B0C4EFC0}"/>
              </a:ext>
            </a:extLst>
          </p:cNvPr>
          <p:cNvCxnSpPr>
            <a:cxnSpLocks/>
          </p:cNvCxnSpPr>
          <p:nvPr/>
        </p:nvCxnSpPr>
        <p:spPr>
          <a:xfrm>
            <a:off x="4242122" y="6036197"/>
            <a:ext cx="84495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64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05556E-6 0 L -0.06076 0.0963 " pathEditMode="relative" rAng="0" ptsTypes="AA">
                                      <p:cBhvr>
                                        <p:cTn id="15" dur="500" fill="hold"/>
                                        <p:tgtEl>
                                          <p:spTgt spid="23"/>
                                        </p:tgtEl>
                                        <p:attrNameLst>
                                          <p:attrName>ppt_x</p:attrName>
                                          <p:attrName>ppt_y</p:attrName>
                                        </p:attrNameLst>
                                      </p:cBhvr>
                                      <p:rCtr x="-3038" y="4815"/>
                                    </p:animMotion>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6076 0.0963 L -0.00399 0.12731 " pathEditMode="relative" rAng="0" ptsTypes="AA">
                                      <p:cBhvr>
                                        <p:cTn id="22" dur="500" fill="hold"/>
                                        <p:tgtEl>
                                          <p:spTgt spid="23"/>
                                        </p:tgtEl>
                                        <p:attrNameLst>
                                          <p:attrName>ppt_x</p:attrName>
                                          <p:attrName>ppt_y</p:attrName>
                                        </p:attrNameLst>
                                      </p:cBhvr>
                                      <p:rCtr x="2830" y="1551"/>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 presetClass="emph" presetSubtype="2" fill="hold" nodeType="withEffect">
                                  <p:stCondLst>
                                    <p:cond delay="0"/>
                                  </p:stCondLst>
                                  <p:childTnLst>
                                    <p:animClr clrSpc="rgb" dir="cw">
                                      <p:cBhvr>
                                        <p:cTn id="37" dur="500" fill="hold"/>
                                        <p:tgtEl>
                                          <p:spTgt spid="6"/>
                                        </p:tgtEl>
                                        <p:attrNameLst>
                                          <p:attrName>fillcolor</p:attrName>
                                        </p:attrNameLst>
                                      </p:cBhvr>
                                      <p:to>
                                        <a:srgbClr val="00B050"/>
                                      </p:to>
                                    </p:animClr>
                                    <p:set>
                                      <p:cBhvr>
                                        <p:cTn id="38" dur="500" fill="hold"/>
                                        <p:tgtEl>
                                          <p:spTgt spid="6"/>
                                        </p:tgtEl>
                                        <p:attrNameLst>
                                          <p:attrName>fill.type</p:attrName>
                                        </p:attrNameLst>
                                      </p:cBhvr>
                                      <p:to>
                                        <p:strVal val="solid"/>
                                      </p:to>
                                    </p:set>
                                    <p:set>
                                      <p:cBhvr>
                                        <p:cTn id="39" dur="500" fill="hold"/>
                                        <p:tgtEl>
                                          <p:spTgt spid="6"/>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2.77778E-7 -7.40741E-7 L -0.06076 0.0963 " pathEditMode="relative" rAng="0" ptsTypes="AA">
                                      <p:cBhvr>
                                        <p:cTn id="43" dur="500" fill="hold"/>
                                        <p:tgtEl>
                                          <p:spTgt spid="40"/>
                                        </p:tgtEl>
                                        <p:attrNameLst>
                                          <p:attrName>ppt_x</p:attrName>
                                          <p:attrName>ppt_y</p:attrName>
                                        </p:attrNameLst>
                                      </p:cBhvr>
                                      <p:rCtr x="-3038" y="4815"/>
                                    </p:animMotion>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0.06076 0.0963 L -0.02292 0.13079 " pathEditMode="relative" rAng="0" ptsTypes="AA">
                                      <p:cBhvr>
                                        <p:cTn id="50" dur="500" fill="hold"/>
                                        <p:tgtEl>
                                          <p:spTgt spid="40"/>
                                        </p:tgtEl>
                                        <p:attrNameLst>
                                          <p:attrName>ppt_x</p:attrName>
                                          <p:attrName>ppt_y</p:attrName>
                                        </p:attrNameLst>
                                      </p:cBhvr>
                                      <p:rCtr x="1858" y="1736"/>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 presetClass="emph" presetSubtype="2" fill="hold" nodeType="withEffect">
                                  <p:stCondLst>
                                    <p:cond delay="0"/>
                                  </p:stCondLst>
                                  <p:childTnLst>
                                    <p:animClr clrSpc="rgb" dir="cw">
                                      <p:cBhvr>
                                        <p:cTn id="65" dur="500" fill="hold"/>
                                        <p:tgtEl>
                                          <p:spTgt spid="9"/>
                                        </p:tgtEl>
                                        <p:attrNameLst>
                                          <p:attrName>fillcolor</p:attrName>
                                        </p:attrNameLst>
                                      </p:cBhvr>
                                      <p:to>
                                        <a:srgbClr val="0070C0"/>
                                      </p:to>
                                    </p:animClr>
                                    <p:set>
                                      <p:cBhvr>
                                        <p:cTn id="66" dur="500" fill="hold"/>
                                        <p:tgtEl>
                                          <p:spTgt spid="9"/>
                                        </p:tgtEl>
                                        <p:attrNameLst>
                                          <p:attrName>fill.type</p:attrName>
                                        </p:attrNameLst>
                                      </p:cBhvr>
                                      <p:to>
                                        <p:strVal val="solid"/>
                                      </p:to>
                                    </p:set>
                                    <p:set>
                                      <p:cBhvr>
                                        <p:cTn id="67" dur="500" fill="hold"/>
                                        <p:tgtEl>
                                          <p:spTgt spid="9"/>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4.72222E-6 7.40741E-7 L -0.06077 0.0963 " pathEditMode="relative" rAng="0" ptsTypes="AA">
                                      <p:cBhvr>
                                        <p:cTn id="71" dur="500" fill="hold"/>
                                        <p:tgtEl>
                                          <p:spTgt spid="45"/>
                                        </p:tgtEl>
                                        <p:attrNameLst>
                                          <p:attrName>ppt_x</p:attrName>
                                          <p:attrName>ppt_y</p:attrName>
                                        </p:attrNameLst>
                                      </p:cBhvr>
                                      <p:rCtr x="-3038" y="4815"/>
                                    </p:animMotion>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06076 0.0963 L -0.01546 0.12893 " pathEditMode="relative" rAng="0" ptsTypes="AA">
                                      <p:cBhvr>
                                        <p:cTn id="78" dur="500" fill="hold"/>
                                        <p:tgtEl>
                                          <p:spTgt spid="45"/>
                                        </p:tgtEl>
                                        <p:attrNameLst>
                                          <p:attrName>ppt_x</p:attrName>
                                          <p:attrName>ppt_y</p:attrName>
                                        </p:attrNameLst>
                                      </p:cBhvr>
                                      <p:rCtr x="2240" y="1551"/>
                                    </p:animMotion>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01546 0.12894 L -0.01546 0.16296 " pathEditMode="relative" rAng="0" ptsTypes="AA">
                                      <p:cBhvr>
                                        <p:cTn id="85" dur="500" fill="hold"/>
                                        <p:tgtEl>
                                          <p:spTgt spid="45"/>
                                        </p:tgtEl>
                                        <p:attrNameLst>
                                          <p:attrName>ppt_x</p:attrName>
                                          <p:attrName>ppt_y</p:attrName>
                                        </p:attrNameLst>
                                      </p:cBhvr>
                                      <p:rCtr x="0" y="1806"/>
                                    </p:animMotion>
                                  </p:childTnLst>
                                </p:cTn>
                              </p:par>
                              <p:par>
                                <p:cTn id="86" presetID="10" presetClass="entr" presetSubtype="0"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0.01546 0.16296 L -0.25695 0.19375 " pathEditMode="relative" rAng="0" ptsTypes="AA">
                                      <p:cBhvr>
                                        <p:cTn id="92" dur="500" fill="hold"/>
                                        <p:tgtEl>
                                          <p:spTgt spid="45"/>
                                        </p:tgtEl>
                                        <p:attrNameLst>
                                          <p:attrName>ppt_x</p:attrName>
                                          <p:attrName>ppt_y</p:attrName>
                                        </p:attrNameLst>
                                      </p:cBhvr>
                                      <p:rCtr x="-12083" y="1551"/>
                                    </p:animMotion>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75"/>
                                        </p:tgtEl>
                                        <p:attrNameLst>
                                          <p:attrName>style.visibility</p:attrName>
                                        </p:attrNameLst>
                                      </p:cBhvr>
                                      <p:to>
                                        <p:strVal val="visible"/>
                                      </p:to>
                                    </p:set>
                                    <p:animEffect transition="in" filter="wipe(down)">
                                      <p:cBhvr>
                                        <p:cTn id="97" dur="500"/>
                                        <p:tgtEl>
                                          <p:spTgt spid="75"/>
                                        </p:tgtEl>
                                      </p:cBhvr>
                                    </p:animEffect>
                                  </p:childTnLst>
                                </p:cTn>
                              </p:par>
                              <p:par>
                                <p:cTn id="98" presetID="10" presetClass="exit" presetSubtype="0" fill="hold" grpId="1" nodeType="withEffect">
                                  <p:stCondLst>
                                    <p:cond delay="0"/>
                                  </p:stCondLst>
                                  <p:childTnLst>
                                    <p:animEffect transition="out" filter="fade">
                                      <p:cBhvr>
                                        <p:cTn id="99" dur="500"/>
                                        <p:tgtEl>
                                          <p:spTgt spid="64"/>
                                        </p:tgtEl>
                                      </p:cBhvr>
                                    </p:animEffect>
                                    <p:set>
                                      <p:cBhvr>
                                        <p:cTn id="100" dur="1" fill="hold">
                                          <p:stCondLst>
                                            <p:cond delay="499"/>
                                          </p:stCondLst>
                                        </p:cTn>
                                        <p:tgtEl>
                                          <p:spTgt spid="6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69"/>
                                        </p:tgtEl>
                                      </p:cBhvr>
                                    </p:animEffect>
                                    <p:set>
                                      <p:cBhvr>
                                        <p:cTn id="103" dur="1" fill="hold">
                                          <p:stCondLst>
                                            <p:cond delay="499"/>
                                          </p:stCondLst>
                                        </p:cTn>
                                        <p:tgtEl>
                                          <p:spTgt spid="6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46"/>
                                        </p:tgtEl>
                                      </p:cBhvr>
                                    </p:animEffect>
                                    <p:set>
                                      <p:cBhvr>
                                        <p:cTn id="108" dur="1" fill="hold">
                                          <p:stCondLst>
                                            <p:cond delay="499"/>
                                          </p:stCondLst>
                                        </p:cTn>
                                        <p:tgtEl>
                                          <p:spTgt spid="4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44"/>
                                        </p:tgtEl>
                                      </p:cBhvr>
                                    </p:animEffect>
                                    <p:set>
                                      <p:cBhvr>
                                        <p:cTn id="111" dur="1" fill="hold">
                                          <p:stCondLst>
                                            <p:cond delay="499"/>
                                          </p:stCondLst>
                                        </p:cTn>
                                        <p:tgtEl>
                                          <p:spTgt spid="44"/>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75"/>
                                        </p:tgtEl>
                                      </p:cBhvr>
                                    </p:animEffect>
                                    <p:set>
                                      <p:cBhvr>
                                        <p:cTn id="117" dur="1" fill="hold">
                                          <p:stCondLst>
                                            <p:cond delay="499"/>
                                          </p:stCondLst>
                                        </p:cTn>
                                        <p:tgtEl>
                                          <p:spTgt spid="7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42" presetClass="path" presetSubtype="0" accel="50000" decel="50000" fill="hold" nodeType="clickEffect">
                                  <p:stCondLst>
                                    <p:cond delay="0"/>
                                  </p:stCondLst>
                                  <p:childTnLst>
                                    <p:animMotion origin="layout" path="M -0.02292 0.13078 L -0.01823 0.16296 " pathEditMode="relative" rAng="0" ptsTypes="AA">
                                      <p:cBhvr>
                                        <p:cTn id="121" dur="500" fill="hold"/>
                                        <p:tgtEl>
                                          <p:spTgt spid="40"/>
                                        </p:tgtEl>
                                        <p:attrNameLst>
                                          <p:attrName>ppt_x</p:attrName>
                                          <p:attrName>ppt_y</p:attrName>
                                        </p:attrNameLst>
                                      </p:cBhvr>
                                      <p:rCtr x="313" y="1620"/>
                                    </p:animMotion>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86"/>
                                        </p:tgtEl>
                                        <p:attrNameLst>
                                          <p:attrName>style.visibility</p:attrName>
                                        </p:attrNameLst>
                                      </p:cBhvr>
                                      <p:to>
                                        <p:strVal val="visible"/>
                                      </p:to>
                                    </p:set>
                                    <p:animEffect transition="in" filter="fade">
                                      <p:cBhvr>
                                        <p:cTn id="126" dur="500"/>
                                        <p:tgtEl>
                                          <p:spTgt spid="8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fade">
                                      <p:cBhvr>
                                        <p:cTn id="129" dur="500"/>
                                        <p:tgtEl>
                                          <p:spTgt spid="84"/>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5"/>
                                        </p:tgtEl>
                                        <p:attrNameLst>
                                          <p:attrName>style.visibility</p:attrName>
                                        </p:attrNameLst>
                                      </p:cBhvr>
                                      <p:to>
                                        <p:strVal val="visible"/>
                                      </p:to>
                                    </p:set>
                                    <p:animEffect transition="in" filter="fade">
                                      <p:cBhvr>
                                        <p:cTn id="134" dur="500"/>
                                        <p:tgtEl>
                                          <p:spTgt spid="85"/>
                                        </p:tgtEl>
                                      </p:cBhvr>
                                    </p:animEffect>
                                  </p:childTnLst>
                                </p:cTn>
                              </p:par>
                              <p:par>
                                <p:cTn id="135" presetID="1" presetClass="emph" presetSubtype="2" fill="hold" nodeType="withEffect">
                                  <p:stCondLst>
                                    <p:cond delay="0"/>
                                  </p:stCondLst>
                                  <p:childTnLst>
                                    <p:animClr clrSpc="rgb" dir="cw">
                                      <p:cBhvr>
                                        <p:cTn id="136" dur="500" fill="hold"/>
                                        <p:tgtEl>
                                          <p:spTgt spid="7"/>
                                        </p:tgtEl>
                                        <p:attrNameLst>
                                          <p:attrName>fillcolor</p:attrName>
                                        </p:attrNameLst>
                                      </p:cBhvr>
                                      <p:to>
                                        <a:srgbClr val="7030A0"/>
                                      </p:to>
                                    </p:animClr>
                                    <p:set>
                                      <p:cBhvr>
                                        <p:cTn id="137" dur="500" fill="hold"/>
                                        <p:tgtEl>
                                          <p:spTgt spid="7"/>
                                        </p:tgtEl>
                                        <p:attrNameLst>
                                          <p:attrName>fill.type</p:attrName>
                                        </p:attrNameLst>
                                      </p:cBhvr>
                                      <p:to>
                                        <p:strVal val="solid"/>
                                      </p:to>
                                    </p:set>
                                    <p:set>
                                      <p:cBhvr>
                                        <p:cTn id="138" dur="500" fill="hold"/>
                                        <p:tgtEl>
                                          <p:spTgt spid="7"/>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nodeType="clickEffect">
                                  <p:stCondLst>
                                    <p:cond delay="0"/>
                                  </p:stCondLst>
                                  <p:childTnLst>
                                    <p:animMotion origin="layout" path="M 0 -3.7037E-7 L -0.06076 0.0963 " pathEditMode="relative" rAng="0" ptsTypes="AA">
                                      <p:cBhvr>
                                        <p:cTn id="142" dur="500" fill="hold"/>
                                        <p:tgtEl>
                                          <p:spTgt spid="85"/>
                                        </p:tgtEl>
                                        <p:attrNameLst>
                                          <p:attrName>ppt_x</p:attrName>
                                          <p:attrName>ppt_y</p:attrName>
                                        </p:attrNameLst>
                                      </p:cBhvr>
                                      <p:rCtr x="-3038" y="4815"/>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fade">
                                      <p:cBhvr>
                                        <p:cTn id="147" dur="500"/>
                                        <p:tgtEl>
                                          <p:spTgt spid="29"/>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nodeType="clickEffect">
                                  <p:stCondLst>
                                    <p:cond delay="0"/>
                                  </p:stCondLst>
                                  <p:childTnLst>
                                    <p:animMotion origin="layout" path="M -0.06076 0.0963 L -0.01545 0.12894 " pathEditMode="relative" rAng="0" ptsTypes="AA">
                                      <p:cBhvr>
                                        <p:cTn id="151" dur="500" fill="hold"/>
                                        <p:tgtEl>
                                          <p:spTgt spid="85"/>
                                        </p:tgtEl>
                                        <p:attrNameLst>
                                          <p:attrName>ppt_x</p:attrName>
                                          <p:attrName>ppt_y</p:attrName>
                                        </p:attrNameLst>
                                      </p:cBhvr>
                                      <p:rCtr x="2257" y="1620"/>
                                    </p:animMotion>
                                  </p:childTnLst>
                                </p:cTn>
                              </p:par>
                              <p:par>
                                <p:cTn id="152" presetID="10" presetClass="entr" presetSubtype="0"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fade">
                                      <p:cBhvr>
                                        <p:cTn id="154" dur="500"/>
                                        <p:tgtEl>
                                          <p:spTgt spid="87"/>
                                        </p:tgtEl>
                                      </p:cBhvr>
                                    </p:animEffect>
                                  </p:childTnLst>
                                </p:cTn>
                              </p:par>
                            </p:childTnLst>
                          </p:cTn>
                        </p:par>
                      </p:childTnLst>
                    </p:cTn>
                  </p:par>
                  <p:par>
                    <p:cTn id="155" fill="hold">
                      <p:stCondLst>
                        <p:cond delay="indefinite"/>
                      </p:stCondLst>
                      <p:childTnLst>
                        <p:par>
                          <p:cTn id="156" fill="hold">
                            <p:stCondLst>
                              <p:cond delay="0"/>
                            </p:stCondLst>
                            <p:childTnLst>
                              <p:par>
                                <p:cTn id="157" presetID="42" presetClass="path" presetSubtype="0" accel="50000" decel="50000" fill="hold" nodeType="clickEffect">
                                  <p:stCondLst>
                                    <p:cond delay="0"/>
                                  </p:stCondLst>
                                  <p:childTnLst>
                                    <p:animMotion origin="layout" path="M -0.01545 0.12894 L -0.01545 0.16296 " pathEditMode="relative" rAng="0" ptsTypes="AA">
                                      <p:cBhvr>
                                        <p:cTn id="158" dur="500" fill="hold"/>
                                        <p:tgtEl>
                                          <p:spTgt spid="85"/>
                                        </p:tgtEl>
                                        <p:attrNameLst>
                                          <p:attrName>ppt_x</p:attrName>
                                          <p:attrName>ppt_y</p:attrName>
                                        </p:attrNameLst>
                                      </p:cBhvr>
                                      <p:rCtr x="0" y="1690"/>
                                    </p:animMotion>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fade">
                                      <p:cBhvr>
                                        <p:cTn id="163" dur="500"/>
                                        <p:tgtEl>
                                          <p:spTgt spid="92"/>
                                        </p:tgtEl>
                                      </p:cBhvr>
                                    </p:animEffect>
                                  </p:childTnLst>
                                </p:cTn>
                              </p:par>
                              <p:par>
                                <p:cTn id="164" presetID="10" presetClass="entr" presetSubtype="0" fill="hold" nodeType="withEffect">
                                  <p:stCondLst>
                                    <p:cond delay="0"/>
                                  </p:stCondLst>
                                  <p:childTnLst>
                                    <p:set>
                                      <p:cBhvr>
                                        <p:cTn id="165" dur="1" fill="hold">
                                          <p:stCondLst>
                                            <p:cond delay="0"/>
                                          </p:stCondLst>
                                        </p:cTn>
                                        <p:tgtEl>
                                          <p:spTgt spid="107"/>
                                        </p:tgtEl>
                                        <p:attrNameLst>
                                          <p:attrName>style.visibility</p:attrName>
                                        </p:attrNameLst>
                                      </p:cBhvr>
                                      <p:to>
                                        <p:strVal val="visible"/>
                                      </p:to>
                                    </p:set>
                                    <p:animEffect transition="in" filter="fade">
                                      <p:cBhvr>
                                        <p:cTn id="166" dur="500"/>
                                        <p:tgtEl>
                                          <p:spTgt spid="107"/>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93"/>
                                        </p:tgtEl>
                                        <p:attrNameLst>
                                          <p:attrName>style.visibility</p:attrName>
                                        </p:attrNameLst>
                                      </p:cBhvr>
                                      <p:to>
                                        <p:strVal val="visible"/>
                                      </p:to>
                                    </p:set>
                                    <p:animEffect transition="in" filter="fade">
                                      <p:cBhvr>
                                        <p:cTn id="171" dur="500"/>
                                        <p:tgtEl>
                                          <p:spTgt spid="93"/>
                                        </p:tgtEl>
                                      </p:cBhvr>
                                    </p:animEffect>
                                  </p:childTnLst>
                                </p:cTn>
                              </p:par>
                              <p:par>
                                <p:cTn id="172" presetID="1" presetClass="emph" presetSubtype="2" fill="hold" nodeType="withEffect">
                                  <p:stCondLst>
                                    <p:cond delay="0"/>
                                  </p:stCondLst>
                                  <p:childTnLst>
                                    <p:animClr clrSpc="rgb" dir="cw">
                                      <p:cBhvr>
                                        <p:cTn id="173" dur="500" fill="hold"/>
                                        <p:tgtEl>
                                          <p:spTgt spid="18"/>
                                        </p:tgtEl>
                                        <p:attrNameLst>
                                          <p:attrName>fillcolor</p:attrName>
                                        </p:attrNameLst>
                                      </p:cBhvr>
                                      <p:to>
                                        <a:srgbClr val="BF9000"/>
                                      </p:to>
                                    </p:animClr>
                                    <p:set>
                                      <p:cBhvr>
                                        <p:cTn id="174" dur="500" fill="hold"/>
                                        <p:tgtEl>
                                          <p:spTgt spid="18"/>
                                        </p:tgtEl>
                                        <p:attrNameLst>
                                          <p:attrName>fill.type</p:attrName>
                                        </p:attrNameLst>
                                      </p:cBhvr>
                                      <p:to>
                                        <p:strVal val="solid"/>
                                      </p:to>
                                    </p:set>
                                    <p:set>
                                      <p:cBhvr>
                                        <p:cTn id="175" dur="500" fill="hold"/>
                                        <p:tgtEl>
                                          <p:spTgt spid="18"/>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1.66667E-6 7.40741E-7 L -0.06077 0.0963 " pathEditMode="relative" rAng="0" ptsTypes="AA">
                                      <p:cBhvr>
                                        <p:cTn id="179" dur="500" fill="hold"/>
                                        <p:tgtEl>
                                          <p:spTgt spid="93"/>
                                        </p:tgtEl>
                                        <p:attrNameLst>
                                          <p:attrName>ppt_x</p:attrName>
                                          <p:attrName>ppt_y</p:attrName>
                                        </p:attrNameLst>
                                      </p:cBhvr>
                                      <p:rCtr x="-3038" y="4815"/>
                                    </p:animMotion>
                                  </p:childTnLst>
                                </p:cTn>
                              </p:par>
                              <p:par>
                                <p:cTn id="180" presetID="10" presetClass="entr" presetSubtype="0" fill="hold" grpId="0" nodeType="withEffect">
                                  <p:stCondLst>
                                    <p:cond delay="0"/>
                                  </p:stCondLst>
                                  <p:childTnLst>
                                    <p:set>
                                      <p:cBhvr>
                                        <p:cTn id="181" dur="1" fill="hold">
                                          <p:stCondLst>
                                            <p:cond delay="0"/>
                                          </p:stCondLst>
                                        </p:cTn>
                                        <p:tgtEl>
                                          <p:spTgt spid="30"/>
                                        </p:tgtEl>
                                        <p:attrNameLst>
                                          <p:attrName>style.visibility</p:attrName>
                                        </p:attrNameLst>
                                      </p:cBhvr>
                                      <p:to>
                                        <p:strVal val="visible"/>
                                      </p:to>
                                    </p:set>
                                    <p:animEffect transition="in" filter="fade">
                                      <p:cBhvr>
                                        <p:cTn id="182" dur="500"/>
                                        <p:tgtEl>
                                          <p:spTgt spid="30"/>
                                        </p:tgtEl>
                                      </p:cBhvr>
                                    </p:animEffect>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nodeType="clickEffect">
                                  <p:stCondLst>
                                    <p:cond delay="0"/>
                                  </p:stCondLst>
                                  <p:childTnLst>
                                    <p:animMotion origin="layout" path="M -0.06077 0.0963 L -0.01545 0.12893 " pathEditMode="relative" rAng="0" ptsTypes="AA">
                                      <p:cBhvr>
                                        <p:cTn id="186" dur="500" fill="hold"/>
                                        <p:tgtEl>
                                          <p:spTgt spid="93"/>
                                        </p:tgtEl>
                                        <p:attrNameLst>
                                          <p:attrName>ppt_x</p:attrName>
                                          <p:attrName>ppt_y</p:attrName>
                                        </p:attrNameLst>
                                      </p:cBhvr>
                                      <p:rCtr x="2257" y="1620"/>
                                    </p:animMotion>
                                  </p:childTnLst>
                                </p:cTn>
                              </p:par>
                              <p:par>
                                <p:cTn id="187" presetID="10" presetClass="entr" presetSubtype="0" fill="hold" grpId="0" nodeType="withEffect">
                                  <p:stCondLst>
                                    <p:cond delay="0"/>
                                  </p:stCondLst>
                                  <p:childTnLst>
                                    <p:set>
                                      <p:cBhvr>
                                        <p:cTn id="188" dur="1" fill="hold">
                                          <p:stCondLst>
                                            <p:cond delay="0"/>
                                          </p:stCondLst>
                                        </p:cTn>
                                        <p:tgtEl>
                                          <p:spTgt spid="94"/>
                                        </p:tgtEl>
                                        <p:attrNameLst>
                                          <p:attrName>style.visibility</p:attrName>
                                        </p:attrNameLst>
                                      </p:cBhvr>
                                      <p:to>
                                        <p:strVal val="visible"/>
                                      </p:to>
                                    </p:set>
                                    <p:animEffect transition="in" filter="fade">
                                      <p:cBhvr>
                                        <p:cTn id="189" dur="500"/>
                                        <p:tgtEl>
                                          <p:spTgt spid="94"/>
                                        </p:tgtEl>
                                      </p:cBhvr>
                                    </p:animEffect>
                                  </p:childTnLst>
                                </p:cTn>
                              </p:par>
                            </p:childTnLst>
                          </p:cTn>
                        </p:par>
                      </p:childTnLst>
                    </p:cTn>
                  </p:par>
                  <p:par>
                    <p:cTn id="190" fill="hold">
                      <p:stCondLst>
                        <p:cond delay="indefinite"/>
                      </p:stCondLst>
                      <p:childTnLst>
                        <p:par>
                          <p:cTn id="191" fill="hold">
                            <p:stCondLst>
                              <p:cond delay="0"/>
                            </p:stCondLst>
                            <p:childTnLst>
                              <p:par>
                                <p:cTn id="192" presetID="42" presetClass="path" presetSubtype="0" accel="50000" decel="50000" fill="hold" nodeType="clickEffect">
                                  <p:stCondLst>
                                    <p:cond delay="0"/>
                                  </p:stCondLst>
                                  <p:childTnLst>
                                    <p:animMotion origin="layout" path="M -0.01545 0.12893 L -0.01545 0.16296 " pathEditMode="relative" rAng="0" ptsTypes="AA">
                                      <p:cBhvr>
                                        <p:cTn id="193" dur="500" fill="hold"/>
                                        <p:tgtEl>
                                          <p:spTgt spid="93"/>
                                        </p:tgtEl>
                                        <p:attrNameLst>
                                          <p:attrName>ppt_x</p:attrName>
                                          <p:attrName>ppt_y</p:attrName>
                                        </p:attrNameLst>
                                      </p:cBhvr>
                                      <p:rCtr x="0" y="1690"/>
                                    </p:animMotion>
                                  </p:childTnLst>
                                </p:cTn>
                              </p:par>
                              <p:par>
                                <p:cTn id="194" presetID="10" presetClass="entr" presetSubtype="0" fill="hold" grpId="0" nodeType="withEffect">
                                  <p:stCondLst>
                                    <p:cond delay="0"/>
                                  </p:stCondLst>
                                  <p:childTnLst>
                                    <p:set>
                                      <p:cBhvr>
                                        <p:cTn id="195" dur="1" fill="hold">
                                          <p:stCondLst>
                                            <p:cond delay="0"/>
                                          </p:stCondLst>
                                        </p:cTn>
                                        <p:tgtEl>
                                          <p:spTgt spid="95"/>
                                        </p:tgtEl>
                                        <p:attrNameLst>
                                          <p:attrName>style.visibility</p:attrName>
                                        </p:attrNameLst>
                                      </p:cBhvr>
                                      <p:to>
                                        <p:strVal val="visible"/>
                                      </p:to>
                                    </p:set>
                                    <p:animEffect transition="in" filter="fade">
                                      <p:cBhvr>
                                        <p:cTn id="196" dur="500"/>
                                        <p:tgtEl>
                                          <p:spTgt spid="95"/>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nodeType="clickEffect">
                                  <p:stCondLst>
                                    <p:cond delay="0"/>
                                  </p:stCondLst>
                                  <p:childTnLst>
                                    <p:animMotion origin="layout" path="M -0.01545 0.16296 L -0.25695 0.19375 " pathEditMode="relative" rAng="0" ptsTypes="AA">
                                      <p:cBhvr>
                                        <p:cTn id="200" dur="500" fill="hold"/>
                                        <p:tgtEl>
                                          <p:spTgt spid="93"/>
                                        </p:tgtEl>
                                        <p:attrNameLst>
                                          <p:attrName>ppt_x</p:attrName>
                                          <p:attrName>ppt_y</p:attrName>
                                        </p:attrNameLst>
                                      </p:cBhvr>
                                      <p:rCtr x="-12083" y="1528"/>
                                    </p:animMotion>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nodeType="clickEffect">
                                  <p:stCondLst>
                                    <p:cond delay="0"/>
                                  </p:stCondLst>
                                  <p:childTnLst>
                                    <p:set>
                                      <p:cBhvr>
                                        <p:cTn id="204" dur="1" fill="hold">
                                          <p:stCondLst>
                                            <p:cond delay="0"/>
                                          </p:stCondLst>
                                        </p:cTn>
                                        <p:tgtEl>
                                          <p:spTgt spid="97"/>
                                        </p:tgtEl>
                                        <p:attrNameLst>
                                          <p:attrName>style.visibility</p:attrName>
                                        </p:attrNameLst>
                                      </p:cBhvr>
                                      <p:to>
                                        <p:strVal val="visible"/>
                                      </p:to>
                                    </p:set>
                                    <p:animEffect transition="in" filter="wipe(down)">
                                      <p:cBhvr>
                                        <p:cTn id="205" dur="500"/>
                                        <p:tgtEl>
                                          <p:spTgt spid="97"/>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xit" presetSubtype="0" fill="hold" grpId="1" nodeType="clickEffect">
                                  <p:stCondLst>
                                    <p:cond delay="0"/>
                                  </p:stCondLst>
                                  <p:childTnLst>
                                    <p:animEffect transition="out" filter="fade">
                                      <p:cBhvr>
                                        <p:cTn id="209" dur="500"/>
                                        <p:tgtEl>
                                          <p:spTgt spid="92"/>
                                        </p:tgtEl>
                                      </p:cBhvr>
                                    </p:animEffect>
                                    <p:set>
                                      <p:cBhvr>
                                        <p:cTn id="210" dur="1" fill="hold">
                                          <p:stCondLst>
                                            <p:cond delay="499"/>
                                          </p:stCondLst>
                                        </p:cTn>
                                        <p:tgtEl>
                                          <p:spTgt spid="92"/>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7"/>
                                        </p:tgtEl>
                                      </p:cBhvr>
                                    </p:animEffect>
                                    <p:set>
                                      <p:cBhvr>
                                        <p:cTn id="213" dur="1" fill="hold">
                                          <p:stCondLst>
                                            <p:cond delay="499"/>
                                          </p:stCondLst>
                                        </p:cTn>
                                        <p:tgtEl>
                                          <p:spTgt spid="107"/>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93"/>
                                        </p:tgtEl>
                                      </p:cBhvr>
                                    </p:animEffect>
                                    <p:set>
                                      <p:cBhvr>
                                        <p:cTn id="216" dur="1" fill="hold">
                                          <p:stCondLst>
                                            <p:cond delay="499"/>
                                          </p:stCondLst>
                                        </p:cTn>
                                        <p:tgtEl>
                                          <p:spTgt spid="93"/>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500"/>
                                        <p:tgtEl>
                                          <p:spTgt spid="94"/>
                                        </p:tgtEl>
                                      </p:cBhvr>
                                    </p:animEffect>
                                    <p:set>
                                      <p:cBhvr>
                                        <p:cTn id="219" dur="1" fill="hold">
                                          <p:stCondLst>
                                            <p:cond delay="499"/>
                                          </p:stCondLst>
                                        </p:cTn>
                                        <p:tgtEl>
                                          <p:spTgt spid="94"/>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95"/>
                                        </p:tgtEl>
                                      </p:cBhvr>
                                    </p:animEffect>
                                    <p:set>
                                      <p:cBhvr>
                                        <p:cTn id="222" dur="1" fill="hold">
                                          <p:stCondLst>
                                            <p:cond delay="499"/>
                                          </p:stCondLst>
                                        </p:cTn>
                                        <p:tgtEl>
                                          <p:spTgt spid="95"/>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97"/>
                                        </p:tgtEl>
                                      </p:cBhvr>
                                    </p:animEffect>
                                    <p:set>
                                      <p:cBhvr>
                                        <p:cTn id="225" dur="1" fill="hold">
                                          <p:stCondLst>
                                            <p:cond delay="499"/>
                                          </p:stCondLst>
                                        </p:cTn>
                                        <p:tgtEl>
                                          <p:spTgt spid="97"/>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nodeType="clickEffect">
                                  <p:stCondLst>
                                    <p:cond delay="0"/>
                                  </p:stCondLst>
                                  <p:childTnLst>
                                    <p:animMotion origin="layout" path="M -0.01545 0.16296 L -0.25694 0.19375 " pathEditMode="relative" rAng="0" ptsTypes="AA">
                                      <p:cBhvr>
                                        <p:cTn id="229" dur="500" fill="hold"/>
                                        <p:tgtEl>
                                          <p:spTgt spid="85"/>
                                        </p:tgtEl>
                                        <p:attrNameLst>
                                          <p:attrName>ppt_x</p:attrName>
                                          <p:attrName>ppt_y</p:attrName>
                                        </p:attrNameLst>
                                      </p:cBhvr>
                                      <p:rCtr x="-12083" y="1528"/>
                                    </p:animMotion>
                                  </p:childTnLst>
                                </p:cTn>
                              </p:par>
                            </p:childTnLst>
                          </p:cTn>
                        </p:par>
                      </p:childTnLst>
                    </p:cTn>
                  </p:par>
                  <p:par>
                    <p:cTn id="230" fill="hold">
                      <p:stCondLst>
                        <p:cond delay="indefinite"/>
                      </p:stCondLst>
                      <p:childTnLst>
                        <p:par>
                          <p:cTn id="231" fill="hold">
                            <p:stCondLst>
                              <p:cond delay="0"/>
                            </p:stCondLst>
                            <p:childTnLst>
                              <p:par>
                                <p:cTn id="232" presetID="22" presetClass="entr" presetSubtype="4" fill="hold" nodeType="clickEffect">
                                  <p:stCondLst>
                                    <p:cond delay="0"/>
                                  </p:stCondLst>
                                  <p:childTnLst>
                                    <p:set>
                                      <p:cBhvr>
                                        <p:cTn id="233" dur="1" fill="hold">
                                          <p:stCondLst>
                                            <p:cond delay="0"/>
                                          </p:stCondLst>
                                        </p:cTn>
                                        <p:tgtEl>
                                          <p:spTgt spid="89"/>
                                        </p:tgtEl>
                                        <p:attrNameLst>
                                          <p:attrName>style.visibility</p:attrName>
                                        </p:attrNameLst>
                                      </p:cBhvr>
                                      <p:to>
                                        <p:strVal val="visible"/>
                                      </p:to>
                                    </p:set>
                                    <p:animEffect transition="in" filter="wipe(down)">
                                      <p:cBhvr>
                                        <p:cTn id="234" dur="500"/>
                                        <p:tgtEl>
                                          <p:spTgt spid="89"/>
                                        </p:tgtEl>
                                      </p:cBhvr>
                                    </p:animEffect>
                                  </p:childTnLst>
                                </p:cTn>
                              </p:par>
                              <p:par>
                                <p:cTn id="235" presetID="10" presetClass="exit" presetSubtype="0" fill="hold" grpId="1" nodeType="withEffect">
                                  <p:stCondLst>
                                    <p:cond delay="0"/>
                                  </p:stCondLst>
                                  <p:childTnLst>
                                    <p:animEffect transition="out" filter="fade">
                                      <p:cBhvr>
                                        <p:cTn id="236" dur="500"/>
                                        <p:tgtEl>
                                          <p:spTgt spid="87"/>
                                        </p:tgtEl>
                                      </p:cBhvr>
                                    </p:animEffect>
                                    <p:set>
                                      <p:cBhvr>
                                        <p:cTn id="237" dur="1" fill="hold">
                                          <p:stCondLst>
                                            <p:cond delay="499"/>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nodeType="clickEffect">
                                  <p:stCondLst>
                                    <p:cond delay="0"/>
                                  </p:stCondLst>
                                  <p:childTnLst>
                                    <p:animEffect transition="out" filter="fade">
                                      <p:cBhvr>
                                        <p:cTn id="241" dur="500"/>
                                        <p:tgtEl>
                                          <p:spTgt spid="86"/>
                                        </p:tgtEl>
                                      </p:cBhvr>
                                    </p:animEffect>
                                    <p:set>
                                      <p:cBhvr>
                                        <p:cTn id="242" dur="1" fill="hold">
                                          <p:stCondLst>
                                            <p:cond delay="499"/>
                                          </p:stCondLst>
                                        </p:cTn>
                                        <p:tgtEl>
                                          <p:spTgt spid="86"/>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84"/>
                                        </p:tgtEl>
                                      </p:cBhvr>
                                    </p:animEffect>
                                    <p:set>
                                      <p:cBhvr>
                                        <p:cTn id="245" dur="1" fill="hold">
                                          <p:stCondLst>
                                            <p:cond delay="499"/>
                                          </p:stCondLst>
                                        </p:cTn>
                                        <p:tgtEl>
                                          <p:spTgt spid="84"/>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85"/>
                                        </p:tgtEl>
                                      </p:cBhvr>
                                    </p:animEffect>
                                    <p:set>
                                      <p:cBhvr>
                                        <p:cTn id="248" dur="1" fill="hold">
                                          <p:stCondLst>
                                            <p:cond delay="499"/>
                                          </p:stCondLst>
                                        </p:cTn>
                                        <p:tgtEl>
                                          <p:spTgt spid="85"/>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89"/>
                                        </p:tgtEl>
                                      </p:cBhvr>
                                    </p:animEffect>
                                    <p:set>
                                      <p:cBhvr>
                                        <p:cTn id="251" dur="1" fill="hold">
                                          <p:stCondLst>
                                            <p:cond delay="499"/>
                                          </p:stCondLst>
                                        </p:cTn>
                                        <p:tgtEl>
                                          <p:spTgt spid="89"/>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path" presetSubtype="0" accel="50000" decel="50000" fill="hold" nodeType="clickEffect">
                                  <p:stCondLst>
                                    <p:cond delay="0"/>
                                  </p:stCondLst>
                                  <p:childTnLst>
                                    <p:animMotion origin="layout" path="M -0.01823 0.16296 L -0.25469 0.19236 " pathEditMode="relative" rAng="0" ptsTypes="AA">
                                      <p:cBhvr>
                                        <p:cTn id="255" dur="500" fill="hold"/>
                                        <p:tgtEl>
                                          <p:spTgt spid="40"/>
                                        </p:tgtEl>
                                        <p:attrNameLst>
                                          <p:attrName>ppt_x</p:attrName>
                                          <p:attrName>ppt_y</p:attrName>
                                        </p:attrNameLst>
                                      </p:cBhvr>
                                      <p:rCtr x="-11771" y="1528"/>
                                    </p:animMotion>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nodeType="clickEffect">
                                  <p:stCondLst>
                                    <p:cond delay="0"/>
                                  </p:stCondLst>
                                  <p:childTnLst>
                                    <p:set>
                                      <p:cBhvr>
                                        <p:cTn id="259" dur="1" fill="hold">
                                          <p:stCondLst>
                                            <p:cond delay="0"/>
                                          </p:stCondLst>
                                        </p:cTn>
                                        <p:tgtEl>
                                          <p:spTgt spid="100"/>
                                        </p:tgtEl>
                                        <p:attrNameLst>
                                          <p:attrName>style.visibility</p:attrName>
                                        </p:attrNameLst>
                                      </p:cBhvr>
                                      <p:to>
                                        <p:strVal val="visible"/>
                                      </p:to>
                                    </p:set>
                                    <p:animEffect transition="in" filter="wipe(down)">
                                      <p:cBhvr>
                                        <p:cTn id="260" dur="500"/>
                                        <p:tgtEl>
                                          <p:spTgt spid="100"/>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xit" presetSubtype="0" fill="hold" nodeType="clickEffect">
                                  <p:stCondLst>
                                    <p:cond delay="0"/>
                                  </p:stCondLst>
                                  <p:childTnLst>
                                    <p:animEffect transition="out" filter="fade">
                                      <p:cBhvr>
                                        <p:cTn id="264" dur="500"/>
                                        <p:tgtEl>
                                          <p:spTgt spid="41"/>
                                        </p:tgtEl>
                                      </p:cBhvr>
                                    </p:animEffect>
                                    <p:set>
                                      <p:cBhvr>
                                        <p:cTn id="265" dur="1" fill="hold">
                                          <p:stCondLst>
                                            <p:cond delay="499"/>
                                          </p:stCondLst>
                                        </p:cTn>
                                        <p:tgtEl>
                                          <p:spTgt spid="41"/>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39"/>
                                        </p:tgtEl>
                                      </p:cBhvr>
                                    </p:animEffect>
                                    <p:set>
                                      <p:cBhvr>
                                        <p:cTn id="268" dur="1" fill="hold">
                                          <p:stCondLst>
                                            <p:cond delay="499"/>
                                          </p:stCondLst>
                                        </p:cTn>
                                        <p:tgtEl>
                                          <p:spTgt spid="39"/>
                                        </p:tgtEl>
                                        <p:attrNameLst>
                                          <p:attrName>style.visibility</p:attrName>
                                        </p:attrNameLst>
                                      </p:cBhvr>
                                      <p:to>
                                        <p:strVal val="hidden"/>
                                      </p:to>
                                    </p:set>
                                  </p:childTnLst>
                                </p:cTn>
                              </p:par>
                              <p:par>
                                <p:cTn id="269" presetID="10" presetClass="exit" presetSubtype="0" fill="hold" nodeType="withEffect">
                                  <p:stCondLst>
                                    <p:cond delay="0"/>
                                  </p:stCondLst>
                                  <p:childTnLst>
                                    <p:animEffect transition="out" filter="fade">
                                      <p:cBhvr>
                                        <p:cTn id="270" dur="500"/>
                                        <p:tgtEl>
                                          <p:spTgt spid="40"/>
                                        </p:tgtEl>
                                      </p:cBhvr>
                                    </p:animEffect>
                                    <p:set>
                                      <p:cBhvr>
                                        <p:cTn id="271" dur="1" fill="hold">
                                          <p:stCondLst>
                                            <p:cond delay="499"/>
                                          </p:stCondLst>
                                        </p:cTn>
                                        <p:tgtEl>
                                          <p:spTgt spid="40"/>
                                        </p:tgtEl>
                                        <p:attrNameLst>
                                          <p:attrName>style.visibility</p:attrName>
                                        </p:attrNameLst>
                                      </p:cBhvr>
                                      <p:to>
                                        <p:strVal val="hidden"/>
                                      </p:to>
                                    </p:set>
                                  </p:childTnLst>
                                </p:cTn>
                              </p:par>
                              <p:par>
                                <p:cTn id="272" presetID="10" presetClass="exit" presetSubtype="0" fill="hold" nodeType="withEffect">
                                  <p:stCondLst>
                                    <p:cond delay="0"/>
                                  </p:stCondLst>
                                  <p:childTnLst>
                                    <p:animEffect transition="out" filter="fade">
                                      <p:cBhvr>
                                        <p:cTn id="273" dur="500"/>
                                        <p:tgtEl>
                                          <p:spTgt spid="100"/>
                                        </p:tgtEl>
                                      </p:cBhvr>
                                    </p:animEffect>
                                    <p:set>
                                      <p:cBhvr>
                                        <p:cTn id="274"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P spid="29" grpId="0"/>
      <p:bldP spid="30" grpId="0"/>
      <p:bldP spid="39" grpId="0" animBg="1"/>
      <p:bldP spid="39" grpId="1" animBg="1"/>
      <p:bldP spid="44" grpId="0" animBg="1"/>
      <p:bldP spid="44" grpId="1" animBg="1"/>
      <p:bldP spid="64" grpId="0"/>
      <p:bldP spid="64" grpId="1"/>
      <p:bldP spid="69" grpId="0" animBg="1"/>
      <p:bldP spid="69" grpId="1" animBg="1"/>
      <p:bldP spid="84" grpId="0" animBg="1"/>
      <p:bldP spid="84" grpId="1" animBg="1"/>
      <p:bldP spid="87" grpId="0" animBg="1"/>
      <p:bldP spid="87" grpId="1" animBg="1"/>
      <p:bldP spid="92" grpId="0" animBg="1"/>
      <p:bldP spid="92" grpId="1" animBg="1"/>
      <p:bldP spid="94" grpId="0"/>
      <p:bldP spid="94" grpId="1"/>
      <p:bldP spid="95" grpId="0" animBg="1"/>
      <p:bldP spid="9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Pre-order: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17769"/>
            <a:ext cx="4289156" cy="1873031"/>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printTree_PreOrder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printTree_PreOrder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686526" y="173575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5" name="文本框 8">
            <a:extLst>
              <a:ext uri="{FF2B5EF4-FFF2-40B4-BE49-F238E27FC236}">
                <a16:creationId xmlns:a16="http://schemas.microsoft.com/office/drawing/2014/main" id="{51F8BFEB-F82D-42AB-A222-C11735F2E726}"/>
              </a:ext>
            </a:extLst>
          </p:cNvPr>
          <p:cNvSpPr txBox="1"/>
          <p:nvPr/>
        </p:nvSpPr>
        <p:spPr>
          <a:xfrm>
            <a:off x="5446441" y="3279000"/>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27" name="文本框 46">
            <a:extLst>
              <a:ext uri="{FF2B5EF4-FFF2-40B4-BE49-F238E27FC236}">
                <a16:creationId xmlns:a16="http://schemas.microsoft.com/office/drawing/2014/main" id="{11F80F6E-4D85-4CB9-9AE6-80EFD40BF1C8}"/>
              </a:ext>
            </a:extLst>
          </p:cNvPr>
          <p:cNvSpPr txBox="1"/>
          <p:nvPr/>
        </p:nvSpPr>
        <p:spPr>
          <a:xfrm>
            <a:off x="5778152" y="3279000"/>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28" name="文本框 47">
            <a:extLst>
              <a:ext uri="{FF2B5EF4-FFF2-40B4-BE49-F238E27FC236}">
                <a16:creationId xmlns:a16="http://schemas.microsoft.com/office/drawing/2014/main" id="{29C85978-8A49-4D0D-8DBF-461A0C4AC98A}"/>
              </a:ext>
            </a:extLst>
          </p:cNvPr>
          <p:cNvSpPr txBox="1"/>
          <p:nvPr/>
        </p:nvSpPr>
        <p:spPr>
          <a:xfrm>
            <a:off x="6109863" y="3279000"/>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29" name="文本框 48">
            <a:extLst>
              <a:ext uri="{FF2B5EF4-FFF2-40B4-BE49-F238E27FC236}">
                <a16:creationId xmlns:a16="http://schemas.microsoft.com/office/drawing/2014/main" id="{A2910383-7708-4FD5-962C-63CDE6E40325}"/>
              </a:ext>
            </a:extLst>
          </p:cNvPr>
          <p:cNvSpPr txBox="1"/>
          <p:nvPr/>
        </p:nvSpPr>
        <p:spPr>
          <a:xfrm>
            <a:off x="6441574" y="3279000"/>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30" name="文本框 49">
            <a:extLst>
              <a:ext uri="{FF2B5EF4-FFF2-40B4-BE49-F238E27FC236}">
                <a16:creationId xmlns:a16="http://schemas.microsoft.com/office/drawing/2014/main" id="{2F0FD764-206D-40F2-B175-2BE4EA72112E}"/>
              </a:ext>
            </a:extLst>
          </p:cNvPr>
          <p:cNvSpPr txBox="1"/>
          <p:nvPr/>
        </p:nvSpPr>
        <p:spPr>
          <a:xfrm>
            <a:off x="6773285" y="3279000"/>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31" name="文本框 50">
            <a:extLst>
              <a:ext uri="{FF2B5EF4-FFF2-40B4-BE49-F238E27FC236}">
                <a16:creationId xmlns:a16="http://schemas.microsoft.com/office/drawing/2014/main" id="{C9F26A0C-1E96-4020-9BBD-1BD75A31C084}"/>
              </a:ext>
            </a:extLst>
          </p:cNvPr>
          <p:cNvSpPr txBox="1"/>
          <p:nvPr/>
        </p:nvSpPr>
        <p:spPr>
          <a:xfrm>
            <a:off x="7104996" y="3279000"/>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
        <p:nvSpPr>
          <p:cNvPr id="32" name="文本框 51">
            <a:extLst>
              <a:ext uri="{FF2B5EF4-FFF2-40B4-BE49-F238E27FC236}">
                <a16:creationId xmlns:a16="http://schemas.microsoft.com/office/drawing/2014/main" id="{C009C896-24D9-4F26-BFA5-FDEAD7B529DE}"/>
              </a:ext>
            </a:extLst>
          </p:cNvPr>
          <p:cNvSpPr txBox="1"/>
          <p:nvPr/>
        </p:nvSpPr>
        <p:spPr>
          <a:xfrm>
            <a:off x="7436707" y="3279000"/>
            <a:ext cx="372942" cy="369332"/>
          </a:xfrm>
          <a:prstGeom prst="rect">
            <a:avLst/>
          </a:prstGeom>
          <a:noFill/>
        </p:spPr>
        <p:txBody>
          <a:bodyPr wrap="square" rtlCol="0">
            <a:spAutoFit/>
          </a:bodyPr>
          <a:lstStyle/>
          <a:p>
            <a:r>
              <a:rPr lang="en-US" altLang="zh-CN" b="1" dirty="0">
                <a:solidFill>
                  <a:schemeClr val="bg1"/>
                </a:solidFill>
                <a:latin typeface="Verdana (Body)"/>
              </a:rPr>
              <a:t>F</a:t>
            </a:r>
            <a:endParaRPr lang="zh-CN" altLang="en-US" b="1" dirty="0">
              <a:solidFill>
                <a:schemeClr val="bg1"/>
              </a:solidFill>
              <a:latin typeface="Verdana (Body)"/>
            </a:endParaRPr>
          </a:p>
        </p:txBody>
      </p:sp>
      <p:sp>
        <p:nvSpPr>
          <p:cNvPr id="33" name="文本框 52">
            <a:extLst>
              <a:ext uri="{FF2B5EF4-FFF2-40B4-BE49-F238E27FC236}">
                <a16:creationId xmlns:a16="http://schemas.microsoft.com/office/drawing/2014/main" id="{BA23342B-6BA4-4C2B-A289-A636A0506E75}"/>
              </a:ext>
            </a:extLst>
          </p:cNvPr>
          <p:cNvSpPr txBox="1"/>
          <p:nvPr/>
        </p:nvSpPr>
        <p:spPr>
          <a:xfrm>
            <a:off x="7768418" y="3279000"/>
            <a:ext cx="372942" cy="369332"/>
          </a:xfrm>
          <a:prstGeom prst="rect">
            <a:avLst/>
          </a:prstGeom>
          <a:noFill/>
        </p:spPr>
        <p:txBody>
          <a:bodyPr wrap="square" rtlCol="0">
            <a:spAutoFit/>
          </a:bodyPr>
          <a:lstStyle/>
          <a:p>
            <a:r>
              <a:rPr lang="en-US" altLang="zh-CN" sz="1200" b="1">
                <a:solidFill>
                  <a:schemeClr val="bg1"/>
                </a:solidFill>
                <a:latin typeface="Verdana (Body)"/>
              </a:rPr>
              <a:t> </a:t>
            </a:r>
            <a:r>
              <a:rPr lang="en-US" altLang="zh-CN" b="1">
                <a:solidFill>
                  <a:schemeClr val="bg1"/>
                </a:solidFill>
                <a:latin typeface="Verdana (Body)"/>
              </a:rPr>
              <a:t>I</a:t>
            </a:r>
            <a:endParaRPr lang="zh-CN" altLang="en-US" b="1" dirty="0">
              <a:solidFill>
                <a:schemeClr val="bg1"/>
              </a:solidFill>
              <a:latin typeface="Verdana (Body)"/>
            </a:endParaRPr>
          </a:p>
        </p:txBody>
      </p:sp>
      <p:sp>
        <p:nvSpPr>
          <p:cNvPr id="34" name="文本框 53">
            <a:extLst>
              <a:ext uri="{FF2B5EF4-FFF2-40B4-BE49-F238E27FC236}">
                <a16:creationId xmlns:a16="http://schemas.microsoft.com/office/drawing/2014/main" id="{33557BE7-12E3-4573-8442-8A37FB3B7C24}"/>
              </a:ext>
            </a:extLst>
          </p:cNvPr>
          <p:cNvSpPr txBox="1"/>
          <p:nvPr/>
        </p:nvSpPr>
        <p:spPr>
          <a:xfrm>
            <a:off x="8100131" y="3279000"/>
            <a:ext cx="372942" cy="369332"/>
          </a:xfrm>
          <a:prstGeom prst="rect">
            <a:avLst/>
          </a:prstGeom>
          <a:noFill/>
        </p:spPr>
        <p:txBody>
          <a:bodyPr wrap="square" rtlCol="0">
            <a:spAutoFit/>
          </a:bodyPr>
          <a:lstStyle/>
          <a:p>
            <a:r>
              <a:rPr lang="en-US" altLang="zh-CN" b="1" dirty="0">
                <a:solidFill>
                  <a:schemeClr val="bg1"/>
                </a:solidFill>
                <a:latin typeface="Verdana (Body)"/>
              </a:rPr>
              <a:t>H</a:t>
            </a:r>
            <a:endParaRPr lang="zh-CN" altLang="en-US" b="1" dirty="0">
              <a:solidFill>
                <a:schemeClr val="bg1"/>
              </a:solidFill>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384531" y="2755874"/>
            <a:ext cx="4289156" cy="1873031"/>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16893" y="2040950"/>
            <a:ext cx="1" cy="7162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F0F6F37-95DB-43F0-9DAD-D13E33EFCDB4}"/>
              </a:ext>
            </a:extLst>
          </p:cNvPr>
          <p:cNvCxnSpPr/>
          <p:nvPr/>
        </p:nvCxnSpPr>
        <p:spPr>
          <a:xfrm flipH="1">
            <a:off x="4057564" y="2894632"/>
            <a:ext cx="5382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34309CA6-26E7-4946-B5E1-9156E39F65BB}"/>
              </a:ext>
            </a:extLst>
          </p:cNvPr>
          <p:cNvSpPr txBox="1">
            <a:spLocks/>
          </p:cNvSpPr>
          <p:nvPr/>
        </p:nvSpPr>
        <p:spPr>
          <a:xfrm>
            <a:off x="641103" y="4767663"/>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59" name="Straight Arrow Connector 58">
            <a:extLst>
              <a:ext uri="{FF2B5EF4-FFF2-40B4-BE49-F238E27FC236}">
                <a16:creationId xmlns:a16="http://schemas.microsoft.com/office/drawing/2014/main" id="{8EB00876-0C48-4D12-AFE0-2A15E03E388D}"/>
              </a:ext>
            </a:extLst>
          </p:cNvPr>
          <p:cNvCxnSpPr/>
          <p:nvPr/>
        </p:nvCxnSpPr>
        <p:spPr>
          <a:xfrm flipH="1">
            <a:off x="4314136" y="4906421"/>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DD5C68E-EC16-4B76-9A35-490CFD218DA5}"/>
              </a:ext>
            </a:extLst>
          </p:cNvPr>
          <p:cNvCxnSpPr>
            <a:cxnSpLocks/>
          </p:cNvCxnSpPr>
          <p:nvPr/>
        </p:nvCxnSpPr>
        <p:spPr>
          <a:xfrm flipH="1">
            <a:off x="1379252" y="3852517"/>
            <a:ext cx="1" cy="95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14D47D1-1988-410F-9CDD-1AC4D2700F11}"/>
              </a:ext>
            </a:extLst>
          </p:cNvPr>
          <p:cNvCxnSpPr>
            <a:cxnSpLocks/>
            <a:stCxn id="58" idx="3"/>
          </p:cNvCxnSpPr>
          <p:nvPr/>
        </p:nvCxnSpPr>
        <p:spPr>
          <a:xfrm flipH="1" flipV="1">
            <a:off x="4673687" y="3692390"/>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A9339A9-77E3-46ED-ADEC-581A6966420A}"/>
              </a:ext>
            </a:extLst>
          </p:cNvPr>
          <p:cNvSpPr txBox="1">
            <a:spLocks/>
          </p:cNvSpPr>
          <p:nvPr/>
        </p:nvSpPr>
        <p:spPr>
          <a:xfrm>
            <a:off x="630366" y="4758761"/>
            <a:ext cx="4289156"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63" name="Straight Arrow Connector 62">
            <a:extLst>
              <a:ext uri="{FF2B5EF4-FFF2-40B4-BE49-F238E27FC236}">
                <a16:creationId xmlns:a16="http://schemas.microsoft.com/office/drawing/2014/main" id="{7A5992C3-FB1C-418F-B1D2-844020500965}"/>
              </a:ext>
            </a:extLst>
          </p:cNvPr>
          <p:cNvCxnSpPr/>
          <p:nvPr/>
        </p:nvCxnSpPr>
        <p:spPr>
          <a:xfrm flipH="1">
            <a:off x="4303399" y="4897519"/>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F9B7C4-08D5-4773-9CED-47DA14EF9AEE}"/>
              </a:ext>
            </a:extLst>
          </p:cNvPr>
          <p:cNvCxnSpPr>
            <a:cxnSpLocks/>
          </p:cNvCxnSpPr>
          <p:nvPr/>
        </p:nvCxnSpPr>
        <p:spPr>
          <a:xfrm flipH="1">
            <a:off x="1379252" y="4088973"/>
            <a:ext cx="1" cy="7162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66B320E-8BC7-420E-8316-727330653DC0}"/>
              </a:ext>
            </a:extLst>
          </p:cNvPr>
          <p:cNvCxnSpPr>
            <a:cxnSpLocks/>
            <a:stCxn id="62" idx="3"/>
          </p:cNvCxnSpPr>
          <p:nvPr/>
        </p:nvCxnSpPr>
        <p:spPr>
          <a:xfrm flipH="1" flipV="1">
            <a:off x="4662950" y="3683488"/>
            <a:ext cx="256572" cy="2011789"/>
          </a:xfrm>
          <a:prstGeom prst="bentConnector3">
            <a:avLst>
              <a:gd name="adj1" fmla="val -8909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6AC664-4AA6-4337-A72B-6C0CF1A319D9}"/>
              </a:ext>
            </a:extLst>
          </p:cNvPr>
          <p:cNvSpPr txBox="1"/>
          <p:nvPr/>
        </p:nvSpPr>
        <p:spPr>
          <a:xfrm>
            <a:off x="4981862" y="5726015"/>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71" name="TextBox 70">
            <a:extLst>
              <a:ext uri="{FF2B5EF4-FFF2-40B4-BE49-F238E27FC236}">
                <a16:creationId xmlns:a16="http://schemas.microsoft.com/office/drawing/2014/main" id="{B8F83227-E1D1-4599-8D17-98DEF555BB75}"/>
              </a:ext>
            </a:extLst>
          </p:cNvPr>
          <p:cNvSpPr txBox="1"/>
          <p:nvPr/>
        </p:nvSpPr>
        <p:spPr>
          <a:xfrm>
            <a:off x="4981862" y="5725550"/>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2" name="Content Placeholder 2">
            <a:extLst>
              <a:ext uri="{FF2B5EF4-FFF2-40B4-BE49-F238E27FC236}">
                <a16:creationId xmlns:a16="http://schemas.microsoft.com/office/drawing/2014/main" id="{C439C227-D23E-4D89-A449-C7ED5356C004}"/>
              </a:ext>
            </a:extLst>
          </p:cNvPr>
          <p:cNvSpPr txBox="1">
            <a:spLocks/>
          </p:cNvSpPr>
          <p:nvPr/>
        </p:nvSpPr>
        <p:spPr>
          <a:xfrm>
            <a:off x="5052286" y="4789033"/>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printTree_PreOrder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printTree_PreOrder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3" name="Straight Arrow Connector 112">
            <a:extLst>
              <a:ext uri="{FF2B5EF4-FFF2-40B4-BE49-F238E27FC236}">
                <a16:creationId xmlns:a16="http://schemas.microsoft.com/office/drawing/2014/main" id="{089A8F7B-C262-4E67-9016-99DB479A5913}"/>
              </a:ext>
            </a:extLst>
          </p:cNvPr>
          <p:cNvCxnSpPr/>
          <p:nvPr/>
        </p:nvCxnSpPr>
        <p:spPr>
          <a:xfrm flipH="1">
            <a:off x="8695262" y="4906420"/>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C469ECE-3C97-4B39-A132-AF5479A0F967}"/>
              </a:ext>
            </a:extLst>
          </p:cNvPr>
          <p:cNvSpPr txBox="1"/>
          <p:nvPr/>
        </p:nvSpPr>
        <p:spPr>
          <a:xfrm>
            <a:off x="6878322" y="614568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BAFB9ED0-10F7-4056-B0C2-C9FFC5A1EE0D}"/>
              </a:ext>
            </a:extLst>
          </p:cNvPr>
          <p:cNvSpPr txBox="1"/>
          <p:nvPr/>
        </p:nvSpPr>
        <p:spPr>
          <a:xfrm>
            <a:off x="6878322" y="614522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7" name="Connector: Elbow 116">
            <a:extLst>
              <a:ext uri="{FF2B5EF4-FFF2-40B4-BE49-F238E27FC236}">
                <a16:creationId xmlns:a16="http://schemas.microsoft.com/office/drawing/2014/main" id="{DA6350BE-A5E0-4D45-A58E-EA0E5BFBD810}"/>
              </a:ext>
            </a:extLst>
          </p:cNvPr>
          <p:cNvCxnSpPr>
            <a:cxnSpLocks/>
          </p:cNvCxnSpPr>
          <p:nvPr/>
        </p:nvCxnSpPr>
        <p:spPr>
          <a:xfrm rot="16200000" flipV="1">
            <a:off x="4893039" y="3945176"/>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F8632650-FE64-4E2E-8868-C844FF129AD4}"/>
              </a:ext>
            </a:extLst>
          </p:cNvPr>
          <p:cNvCxnSpPr>
            <a:cxnSpLocks/>
          </p:cNvCxnSpPr>
          <p:nvPr/>
        </p:nvCxnSpPr>
        <p:spPr>
          <a:xfrm flipH="1" flipV="1">
            <a:off x="4441556" y="1648228"/>
            <a:ext cx="232131" cy="1531259"/>
          </a:xfrm>
          <a:prstGeom prst="bentConnector3">
            <a:avLst>
              <a:gd name="adj1" fmla="val -9847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326BED64-F1F0-4588-8A28-38C47D8FF5CD}"/>
              </a:ext>
            </a:extLst>
          </p:cNvPr>
          <p:cNvSpPr txBox="1"/>
          <p:nvPr/>
        </p:nvSpPr>
        <p:spPr>
          <a:xfrm>
            <a:off x="5054207" y="5725549"/>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Straight Arrow Connector 115">
            <a:extLst>
              <a:ext uri="{FF2B5EF4-FFF2-40B4-BE49-F238E27FC236}">
                <a16:creationId xmlns:a16="http://schemas.microsoft.com/office/drawing/2014/main" id="{0C2DB2AB-95FC-4A16-B8FB-B744DAE1F3A9}"/>
              </a:ext>
            </a:extLst>
          </p:cNvPr>
          <p:cNvCxnSpPr>
            <a:cxnSpLocks/>
          </p:cNvCxnSpPr>
          <p:nvPr/>
        </p:nvCxnSpPr>
        <p:spPr>
          <a:xfrm>
            <a:off x="4194087" y="5787350"/>
            <a:ext cx="9294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6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7.40741E-7 L 0.00138 0.03171 " pathEditMode="relative" rAng="0" ptsTypes="AA">
                                      <p:cBhvr>
                                        <p:cTn id="6" dur="500" fill="hold"/>
                                        <p:tgtEl>
                                          <p:spTgt spid="23"/>
                                        </p:tgtEl>
                                        <p:attrNameLst>
                                          <p:attrName>ppt_x</p:attrName>
                                          <p:attrName>ppt_y</p:attrName>
                                        </p:attrNameLst>
                                      </p:cBhvr>
                                      <p:rCtr x="69" y="157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 presetClass="emph" presetSubtype="2" fill="hold" nodeType="withEffect">
                                  <p:stCondLst>
                                    <p:cond delay="0"/>
                                  </p:stCondLst>
                                  <p:childTnLst>
                                    <p:animClr clrSpc="rgb" dir="cw">
                                      <p:cBhvr>
                                        <p:cTn id="21" dur="500" fill="hold"/>
                                        <p:tgtEl>
                                          <p:spTgt spid="8"/>
                                        </p:tgtEl>
                                        <p:attrNameLst>
                                          <p:attrName>fillcolor</p:attrName>
                                        </p:attrNameLst>
                                      </p:cBhvr>
                                      <p:to>
                                        <a:schemeClr val="accent2"/>
                                      </p:to>
                                    </p:animClr>
                                    <p:set>
                                      <p:cBhvr>
                                        <p:cTn id="22" dur="500" fill="hold"/>
                                        <p:tgtEl>
                                          <p:spTgt spid="8"/>
                                        </p:tgtEl>
                                        <p:attrNameLst>
                                          <p:attrName>fill.type</p:attrName>
                                        </p:attrNameLst>
                                      </p:cBhvr>
                                      <p:to>
                                        <p:strVal val="solid"/>
                                      </p:to>
                                    </p:set>
                                    <p:set>
                                      <p:cBhvr>
                                        <p:cTn id="23" dur="500" fill="hold"/>
                                        <p:tgtEl>
                                          <p:spTgt spid="8"/>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77778E-7 -7.40741E-7 L -0.06076 0.0963 " pathEditMode="relative" rAng="0" ptsTypes="AA">
                                      <p:cBhvr>
                                        <p:cTn id="27" dur="500" fill="hold"/>
                                        <p:tgtEl>
                                          <p:spTgt spid="57"/>
                                        </p:tgtEl>
                                        <p:attrNameLst>
                                          <p:attrName>ppt_x</p:attrName>
                                          <p:attrName>ppt_y</p:attrName>
                                        </p:attrNameLst>
                                      </p:cBhvr>
                                      <p:rCtr x="-3038" y="4815"/>
                                    </p:animMotion>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06076 0.0963 L -0.02292 0.13079 " pathEditMode="relative" rAng="0" ptsTypes="AA">
                                      <p:cBhvr>
                                        <p:cTn id="34" dur="500" fill="hold"/>
                                        <p:tgtEl>
                                          <p:spTgt spid="57"/>
                                        </p:tgtEl>
                                        <p:attrNameLst>
                                          <p:attrName>ppt_x</p:attrName>
                                          <p:attrName>ppt_y</p:attrName>
                                        </p:attrNameLst>
                                      </p:cBhvr>
                                      <p:rCtr x="1858" y="1736"/>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 presetClass="emph" presetSubtype="2" fill="hold" nodeType="withEffect">
                                  <p:stCondLst>
                                    <p:cond delay="0"/>
                                  </p:stCondLst>
                                  <p:childTnLst>
                                    <p:animClr clrSpc="rgb" dir="cw">
                                      <p:cBhvr>
                                        <p:cTn id="49" dur="500" fill="hold"/>
                                        <p:tgtEl>
                                          <p:spTgt spid="11"/>
                                        </p:tgtEl>
                                        <p:attrNameLst>
                                          <p:attrName>fillcolor</p:attrName>
                                        </p:attrNameLst>
                                      </p:cBhvr>
                                      <p:to>
                                        <a:srgbClr val="0070C0"/>
                                      </p:to>
                                    </p:animClr>
                                    <p:set>
                                      <p:cBhvr>
                                        <p:cTn id="50" dur="500" fill="hold"/>
                                        <p:tgtEl>
                                          <p:spTgt spid="11"/>
                                        </p:tgtEl>
                                        <p:attrNameLst>
                                          <p:attrName>fill.type</p:attrName>
                                        </p:attrNameLst>
                                      </p:cBhvr>
                                      <p:to>
                                        <p:strVal val="solid"/>
                                      </p:to>
                                    </p:set>
                                    <p:set>
                                      <p:cBhvr>
                                        <p:cTn id="51" dur="500" fill="hold"/>
                                        <p:tgtEl>
                                          <p:spTgt spid="11"/>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4.72222E-6 7.40741E-7 L -0.06077 0.0963 " pathEditMode="relative" rAng="0" ptsTypes="AA">
                                      <p:cBhvr>
                                        <p:cTn id="55" dur="500" fill="hold"/>
                                        <p:tgtEl>
                                          <p:spTgt spid="59"/>
                                        </p:tgtEl>
                                        <p:attrNameLst>
                                          <p:attrName>ppt_x</p:attrName>
                                          <p:attrName>ppt_y</p:attrName>
                                        </p:attrNameLst>
                                      </p:cBhvr>
                                      <p:rCtr x="-3038" y="4815"/>
                                    </p:animMotion>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06076 0.0963 L -0.01546 0.12893 " pathEditMode="relative" rAng="0" ptsTypes="AA">
                                      <p:cBhvr>
                                        <p:cTn id="62" dur="500" fill="hold"/>
                                        <p:tgtEl>
                                          <p:spTgt spid="59"/>
                                        </p:tgtEl>
                                        <p:attrNameLst>
                                          <p:attrName>ppt_x</p:attrName>
                                          <p:attrName>ppt_y</p:attrName>
                                        </p:attrNameLst>
                                      </p:cBhvr>
                                      <p:rCtr x="2240" y="1551"/>
                                    </p:animMotion>
                                  </p:childTnLst>
                                </p:cTn>
                              </p:par>
                              <p:par>
                                <p:cTn id="63" presetID="10"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fade">
                                      <p:cBhvr>
                                        <p:cTn id="65" dur="500"/>
                                        <p:tgtEl>
                                          <p:spTgt spid="7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01546 0.12894 L -0.01546 0.16296 " pathEditMode="relative" rAng="0" ptsTypes="AA">
                                      <p:cBhvr>
                                        <p:cTn id="69" dur="500" fill="hold"/>
                                        <p:tgtEl>
                                          <p:spTgt spid="59"/>
                                        </p:tgtEl>
                                        <p:attrNameLst>
                                          <p:attrName>ppt_x</p:attrName>
                                          <p:attrName>ppt_y</p:attrName>
                                        </p:attrNameLst>
                                      </p:cBhvr>
                                      <p:rCtr x="0" y="1806"/>
                                    </p:animMotion>
                                  </p:childTnLst>
                                </p:cTn>
                              </p:par>
                              <p:par>
                                <p:cTn id="70" presetID="10" presetClass="entr" presetSubtype="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01546 0.16296 L -0.25695 0.19375 " pathEditMode="relative" rAng="0" ptsTypes="AA">
                                      <p:cBhvr>
                                        <p:cTn id="76" dur="500" fill="hold"/>
                                        <p:tgtEl>
                                          <p:spTgt spid="59"/>
                                        </p:tgtEl>
                                        <p:attrNameLst>
                                          <p:attrName>ppt_x</p:attrName>
                                          <p:attrName>ppt_y</p:attrName>
                                        </p:attrNameLst>
                                      </p:cBhvr>
                                      <p:rCtr x="-12083" y="1551"/>
                                    </p:animMotion>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down)">
                                      <p:cBhvr>
                                        <p:cTn id="81" dur="500"/>
                                        <p:tgtEl>
                                          <p:spTgt spid="61"/>
                                        </p:tgtEl>
                                      </p:cBhvr>
                                    </p:animEffect>
                                  </p:childTnLst>
                                </p:cTn>
                              </p:par>
                              <p:par>
                                <p:cTn id="82" presetID="10" presetClass="exit" presetSubtype="0" fill="hold" grpId="1" nodeType="withEffect">
                                  <p:stCondLst>
                                    <p:cond delay="0"/>
                                  </p:stCondLst>
                                  <p:childTnLst>
                                    <p:animEffect transition="out" filter="fade">
                                      <p:cBhvr>
                                        <p:cTn id="83" dur="500"/>
                                        <p:tgtEl>
                                          <p:spTgt spid="70"/>
                                        </p:tgtEl>
                                      </p:cBhvr>
                                    </p:animEffect>
                                    <p:set>
                                      <p:cBhvr>
                                        <p:cTn id="84" dur="1" fill="hold">
                                          <p:stCondLst>
                                            <p:cond delay="499"/>
                                          </p:stCondLst>
                                        </p:cTn>
                                        <p:tgtEl>
                                          <p:spTgt spid="7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71"/>
                                        </p:tgtEl>
                                      </p:cBhvr>
                                    </p:animEffect>
                                    <p:set>
                                      <p:cBhvr>
                                        <p:cTn id="87" dur="1" fill="hold">
                                          <p:stCondLst>
                                            <p:cond delay="499"/>
                                          </p:stCondLst>
                                        </p:cTn>
                                        <p:tgtEl>
                                          <p:spTgt spid="7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60"/>
                                        </p:tgtEl>
                                      </p:cBhvr>
                                    </p:animEffect>
                                    <p:set>
                                      <p:cBhvr>
                                        <p:cTn id="92" dur="1" fill="hold">
                                          <p:stCondLst>
                                            <p:cond delay="499"/>
                                          </p:stCondLst>
                                        </p:cTn>
                                        <p:tgtEl>
                                          <p:spTgt spid="60"/>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58"/>
                                        </p:tgtEl>
                                      </p:cBhvr>
                                    </p:animEffect>
                                    <p:set>
                                      <p:cBhvr>
                                        <p:cTn id="95" dur="1" fill="hold">
                                          <p:stCondLst>
                                            <p:cond delay="499"/>
                                          </p:stCondLst>
                                        </p:cTn>
                                        <p:tgtEl>
                                          <p:spTgt spid="58"/>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59"/>
                                        </p:tgtEl>
                                      </p:cBhvr>
                                    </p:animEffect>
                                    <p:set>
                                      <p:cBhvr>
                                        <p:cTn id="98" dur="1" fill="hold">
                                          <p:stCondLst>
                                            <p:cond delay="499"/>
                                          </p:stCondLst>
                                        </p:cTn>
                                        <p:tgtEl>
                                          <p:spTgt spid="59"/>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1"/>
                                        </p:tgtEl>
                                      </p:cBhvr>
                                    </p:animEffect>
                                    <p:set>
                                      <p:cBhvr>
                                        <p:cTn id="101" dur="1" fill="hold">
                                          <p:stCondLst>
                                            <p:cond delay="499"/>
                                          </p:stCondLst>
                                        </p:cTn>
                                        <p:tgtEl>
                                          <p:spTgt spid="6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nodeType="clickEffect">
                                  <p:stCondLst>
                                    <p:cond delay="0"/>
                                  </p:stCondLst>
                                  <p:childTnLst>
                                    <p:animMotion origin="layout" path="M -0.02292 0.13078 L -0.01823 0.16296 " pathEditMode="relative" rAng="0" ptsTypes="AA">
                                      <p:cBhvr>
                                        <p:cTn id="105" dur="500" fill="hold"/>
                                        <p:tgtEl>
                                          <p:spTgt spid="57"/>
                                        </p:tgtEl>
                                        <p:attrNameLst>
                                          <p:attrName>ppt_x</p:attrName>
                                          <p:attrName>ppt_y</p:attrName>
                                        </p:attrNameLst>
                                      </p:cBhvr>
                                      <p:rCtr x="313" y="1620"/>
                                    </p:animMotion>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fade">
                                      <p:cBhvr>
                                        <p:cTn id="110" dur="500"/>
                                        <p:tgtEl>
                                          <p:spTgt spid="6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fade">
                                      <p:cBhvr>
                                        <p:cTn id="113" dur="500"/>
                                        <p:tgtEl>
                                          <p:spTgt spid="6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3"/>
                                        </p:tgtEl>
                                        <p:attrNameLst>
                                          <p:attrName>style.visibility</p:attrName>
                                        </p:attrNameLst>
                                      </p:cBhvr>
                                      <p:to>
                                        <p:strVal val="visible"/>
                                      </p:to>
                                    </p:set>
                                    <p:animEffect transition="in" filter="fade">
                                      <p:cBhvr>
                                        <p:cTn id="118" dur="500"/>
                                        <p:tgtEl>
                                          <p:spTgt spid="63"/>
                                        </p:tgtEl>
                                      </p:cBhvr>
                                    </p:animEffect>
                                  </p:childTnLst>
                                </p:cTn>
                              </p:par>
                              <p:par>
                                <p:cTn id="119" presetID="1" presetClass="emph" presetSubtype="2" fill="hold" nodeType="withEffect">
                                  <p:stCondLst>
                                    <p:cond delay="0"/>
                                  </p:stCondLst>
                                  <p:childTnLst>
                                    <p:animClr clrSpc="rgb" dir="cw">
                                      <p:cBhvr>
                                        <p:cTn id="120" dur="500" fill="hold"/>
                                        <p:tgtEl>
                                          <p:spTgt spid="10"/>
                                        </p:tgtEl>
                                        <p:attrNameLst>
                                          <p:attrName>fillcolor</p:attrName>
                                        </p:attrNameLst>
                                      </p:cBhvr>
                                      <p:to>
                                        <a:srgbClr val="7030A0"/>
                                      </p:to>
                                    </p:animClr>
                                    <p:set>
                                      <p:cBhvr>
                                        <p:cTn id="121" dur="500" fill="hold"/>
                                        <p:tgtEl>
                                          <p:spTgt spid="10"/>
                                        </p:tgtEl>
                                        <p:attrNameLst>
                                          <p:attrName>fill.type</p:attrName>
                                        </p:attrNameLst>
                                      </p:cBhvr>
                                      <p:to>
                                        <p:strVal val="solid"/>
                                      </p:to>
                                    </p:set>
                                    <p:set>
                                      <p:cBhvr>
                                        <p:cTn id="122" dur="500" fill="hold"/>
                                        <p:tgtEl>
                                          <p:spTgt spid="10"/>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nodeType="clickEffect">
                                  <p:stCondLst>
                                    <p:cond delay="0"/>
                                  </p:stCondLst>
                                  <p:childTnLst>
                                    <p:animMotion origin="layout" path="M 0 -3.7037E-7 L -0.06076 0.0963 " pathEditMode="relative" rAng="0" ptsTypes="AA">
                                      <p:cBhvr>
                                        <p:cTn id="126" dur="500" fill="hold"/>
                                        <p:tgtEl>
                                          <p:spTgt spid="63"/>
                                        </p:tgtEl>
                                        <p:attrNameLst>
                                          <p:attrName>ppt_x</p:attrName>
                                          <p:attrName>ppt_y</p:attrName>
                                        </p:attrNameLst>
                                      </p:cBhvr>
                                      <p:rCtr x="-3038" y="4815"/>
                                    </p:animMotion>
                                  </p:childTnLst>
                                </p:cTn>
                              </p:par>
                              <p:par>
                                <p:cTn id="127" presetID="10" presetClass="entr" presetSubtype="0" fill="hold" grpId="0" nodeType="with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fade">
                                      <p:cBhvr>
                                        <p:cTn id="129" dur="5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0.06076 0.0963 L -0.01545 0.12894 " pathEditMode="relative" rAng="0" ptsTypes="AA">
                                      <p:cBhvr>
                                        <p:cTn id="133" dur="500" fill="hold"/>
                                        <p:tgtEl>
                                          <p:spTgt spid="63"/>
                                        </p:tgtEl>
                                        <p:attrNameLst>
                                          <p:attrName>ppt_x</p:attrName>
                                          <p:attrName>ppt_y</p:attrName>
                                        </p:attrNameLst>
                                      </p:cBhvr>
                                      <p:rCtr x="2257" y="1620"/>
                                    </p:animMotion>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12"/>
                                        </p:tgtEl>
                                        <p:attrNameLst>
                                          <p:attrName>style.visibility</p:attrName>
                                        </p:attrNameLst>
                                      </p:cBhvr>
                                      <p:to>
                                        <p:strVal val="visible"/>
                                      </p:to>
                                    </p:set>
                                    <p:animEffect transition="in" filter="fade">
                                      <p:cBhvr>
                                        <p:cTn id="138" dur="500"/>
                                        <p:tgtEl>
                                          <p:spTgt spid="112"/>
                                        </p:tgtEl>
                                      </p:cBhvr>
                                    </p:animEffect>
                                  </p:childTnLst>
                                </p:cTn>
                              </p:par>
                              <p:par>
                                <p:cTn id="139" presetID="10" presetClass="entr" presetSubtype="0" fill="hold" nodeType="withEffect">
                                  <p:stCondLst>
                                    <p:cond delay="0"/>
                                  </p:stCondLst>
                                  <p:childTnLst>
                                    <p:set>
                                      <p:cBhvr>
                                        <p:cTn id="140" dur="1" fill="hold">
                                          <p:stCondLst>
                                            <p:cond delay="0"/>
                                          </p:stCondLst>
                                        </p:cTn>
                                        <p:tgtEl>
                                          <p:spTgt spid="116"/>
                                        </p:tgtEl>
                                        <p:attrNameLst>
                                          <p:attrName>style.visibility</p:attrName>
                                        </p:attrNameLst>
                                      </p:cBhvr>
                                      <p:to>
                                        <p:strVal val="visible"/>
                                      </p:to>
                                    </p:set>
                                    <p:animEffect transition="in" filter="fade">
                                      <p:cBhvr>
                                        <p:cTn id="141" dur="500"/>
                                        <p:tgtEl>
                                          <p:spTgt spid="11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13"/>
                                        </p:tgtEl>
                                        <p:attrNameLst>
                                          <p:attrName>style.visibility</p:attrName>
                                        </p:attrNameLst>
                                      </p:cBhvr>
                                      <p:to>
                                        <p:strVal val="visible"/>
                                      </p:to>
                                    </p:set>
                                    <p:animEffect transition="in" filter="fade">
                                      <p:cBhvr>
                                        <p:cTn id="146" dur="500"/>
                                        <p:tgtEl>
                                          <p:spTgt spid="113"/>
                                        </p:tgtEl>
                                      </p:cBhvr>
                                    </p:animEffect>
                                  </p:childTnLst>
                                </p:cTn>
                              </p:par>
                              <p:par>
                                <p:cTn id="147" presetID="1" presetClass="emph" presetSubtype="2" fill="hold" nodeType="withEffect">
                                  <p:stCondLst>
                                    <p:cond delay="0"/>
                                  </p:stCondLst>
                                  <p:childTnLst>
                                    <p:animClr clrSpc="rgb" dir="cw">
                                      <p:cBhvr>
                                        <p:cTn id="148" dur="500" fill="hold"/>
                                        <p:tgtEl>
                                          <p:spTgt spid="20"/>
                                        </p:tgtEl>
                                        <p:attrNameLst>
                                          <p:attrName>fillcolor</p:attrName>
                                        </p:attrNameLst>
                                      </p:cBhvr>
                                      <p:to>
                                        <a:srgbClr val="BF9000"/>
                                      </p:to>
                                    </p:animClr>
                                    <p:set>
                                      <p:cBhvr>
                                        <p:cTn id="149" dur="500" fill="hold"/>
                                        <p:tgtEl>
                                          <p:spTgt spid="20"/>
                                        </p:tgtEl>
                                        <p:attrNameLst>
                                          <p:attrName>fill.type</p:attrName>
                                        </p:attrNameLst>
                                      </p:cBhvr>
                                      <p:to>
                                        <p:strVal val="solid"/>
                                      </p:to>
                                    </p:set>
                                    <p:set>
                                      <p:cBhvr>
                                        <p:cTn id="150" dur="500" fill="hold"/>
                                        <p:tgtEl>
                                          <p:spTgt spid="20"/>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nodeType="clickEffect">
                                  <p:stCondLst>
                                    <p:cond delay="0"/>
                                  </p:stCondLst>
                                  <p:childTnLst>
                                    <p:animMotion origin="layout" path="M 1.66667E-6 7.40741E-7 L -0.06077 0.0963 " pathEditMode="relative" rAng="0" ptsTypes="AA">
                                      <p:cBhvr>
                                        <p:cTn id="154" dur="500" fill="hold"/>
                                        <p:tgtEl>
                                          <p:spTgt spid="113"/>
                                        </p:tgtEl>
                                        <p:attrNameLst>
                                          <p:attrName>ppt_x</p:attrName>
                                          <p:attrName>ppt_y</p:attrName>
                                        </p:attrNameLst>
                                      </p:cBhvr>
                                      <p:rCtr x="-3038" y="4815"/>
                                    </p:animMotion>
                                  </p:childTnLst>
                                </p:cTn>
                              </p:par>
                              <p:par>
                                <p:cTn id="155" presetID="10" presetClass="entr" presetSubtype="0"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500"/>
                                        <p:tgtEl>
                                          <p:spTgt spid="34"/>
                                        </p:tgtEl>
                                      </p:cBhvr>
                                    </p:animEffec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06077 0.0963 L -0.01545 0.12893 " pathEditMode="relative" rAng="0" ptsTypes="AA">
                                      <p:cBhvr>
                                        <p:cTn id="161" dur="500" fill="hold"/>
                                        <p:tgtEl>
                                          <p:spTgt spid="113"/>
                                        </p:tgtEl>
                                        <p:attrNameLst>
                                          <p:attrName>ppt_x</p:attrName>
                                          <p:attrName>ppt_y</p:attrName>
                                        </p:attrNameLst>
                                      </p:cBhvr>
                                      <p:rCtr x="2257" y="1620"/>
                                    </p:animMotion>
                                  </p:childTnLst>
                                </p:cTn>
                              </p:par>
                              <p:par>
                                <p:cTn id="162" presetID="10" presetClass="entr" presetSubtype="0" fill="hold" grpId="0" nodeType="withEffect">
                                  <p:stCondLst>
                                    <p:cond delay="0"/>
                                  </p:stCondLst>
                                  <p:childTnLst>
                                    <p:set>
                                      <p:cBhvr>
                                        <p:cTn id="163" dur="1" fill="hold">
                                          <p:stCondLst>
                                            <p:cond delay="0"/>
                                          </p:stCondLst>
                                        </p:cTn>
                                        <p:tgtEl>
                                          <p:spTgt spid="114"/>
                                        </p:tgtEl>
                                        <p:attrNameLst>
                                          <p:attrName>style.visibility</p:attrName>
                                        </p:attrNameLst>
                                      </p:cBhvr>
                                      <p:to>
                                        <p:strVal val="visible"/>
                                      </p:to>
                                    </p:set>
                                    <p:animEffect transition="in" filter="fade">
                                      <p:cBhvr>
                                        <p:cTn id="164" dur="500"/>
                                        <p:tgtEl>
                                          <p:spTgt spid="114"/>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nodeType="clickEffect">
                                  <p:stCondLst>
                                    <p:cond delay="0"/>
                                  </p:stCondLst>
                                  <p:childTnLst>
                                    <p:animMotion origin="layout" path="M -0.01545 0.12893 L -0.01545 0.16296 " pathEditMode="relative" rAng="0" ptsTypes="AA">
                                      <p:cBhvr>
                                        <p:cTn id="168" dur="500" fill="hold"/>
                                        <p:tgtEl>
                                          <p:spTgt spid="113"/>
                                        </p:tgtEl>
                                        <p:attrNameLst>
                                          <p:attrName>ppt_x</p:attrName>
                                          <p:attrName>ppt_y</p:attrName>
                                        </p:attrNameLst>
                                      </p:cBhvr>
                                      <p:rCtr x="0" y="1690"/>
                                    </p:animMotion>
                                  </p:childTnLst>
                                </p:cTn>
                              </p:par>
                              <p:par>
                                <p:cTn id="169" presetID="10" presetClass="entr" presetSubtype="0" fill="hold" grpId="0" nodeType="with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nodeType="clickEffect">
                                  <p:stCondLst>
                                    <p:cond delay="0"/>
                                  </p:stCondLst>
                                  <p:childTnLst>
                                    <p:animMotion origin="layout" path="M -0.01545 0.16296 L -0.25695 0.19375 " pathEditMode="relative" rAng="0" ptsTypes="AA">
                                      <p:cBhvr>
                                        <p:cTn id="175" dur="500" fill="hold"/>
                                        <p:tgtEl>
                                          <p:spTgt spid="113"/>
                                        </p:tgtEl>
                                        <p:attrNameLst>
                                          <p:attrName>ppt_x</p:attrName>
                                          <p:attrName>ppt_y</p:attrName>
                                        </p:attrNameLst>
                                      </p:cBhvr>
                                      <p:rCtr x="-12083" y="1528"/>
                                    </p:animMotion>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17"/>
                                        </p:tgtEl>
                                        <p:attrNameLst>
                                          <p:attrName>style.visibility</p:attrName>
                                        </p:attrNameLst>
                                      </p:cBhvr>
                                      <p:to>
                                        <p:strVal val="visible"/>
                                      </p:to>
                                    </p:set>
                                    <p:animEffect transition="in" filter="wipe(down)">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grpId="1" nodeType="clickEffect">
                                  <p:stCondLst>
                                    <p:cond delay="0"/>
                                  </p:stCondLst>
                                  <p:childTnLst>
                                    <p:animEffect transition="out" filter="fade">
                                      <p:cBhvr>
                                        <p:cTn id="184" dur="500"/>
                                        <p:tgtEl>
                                          <p:spTgt spid="112"/>
                                        </p:tgtEl>
                                      </p:cBhvr>
                                    </p:animEffect>
                                    <p:set>
                                      <p:cBhvr>
                                        <p:cTn id="185" dur="1" fill="hold">
                                          <p:stCondLst>
                                            <p:cond delay="499"/>
                                          </p:stCondLst>
                                        </p:cTn>
                                        <p:tgtEl>
                                          <p:spTgt spid="112"/>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113"/>
                                        </p:tgtEl>
                                      </p:cBhvr>
                                    </p:animEffect>
                                    <p:set>
                                      <p:cBhvr>
                                        <p:cTn id="188" dur="1" fill="hold">
                                          <p:stCondLst>
                                            <p:cond delay="499"/>
                                          </p:stCondLst>
                                        </p:cTn>
                                        <p:tgtEl>
                                          <p:spTgt spid="113"/>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117"/>
                                        </p:tgtEl>
                                      </p:cBhvr>
                                    </p:animEffect>
                                    <p:set>
                                      <p:cBhvr>
                                        <p:cTn id="191" dur="1" fill="hold">
                                          <p:stCondLst>
                                            <p:cond delay="499"/>
                                          </p:stCondLst>
                                        </p:cTn>
                                        <p:tgtEl>
                                          <p:spTgt spid="117"/>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116"/>
                                        </p:tgtEl>
                                      </p:cBhvr>
                                    </p:animEffect>
                                    <p:set>
                                      <p:cBhvr>
                                        <p:cTn id="194" dur="1" fill="hold">
                                          <p:stCondLst>
                                            <p:cond delay="499"/>
                                          </p:stCondLst>
                                        </p:cTn>
                                        <p:tgtEl>
                                          <p:spTgt spid="116"/>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114"/>
                                        </p:tgtEl>
                                      </p:cBhvr>
                                    </p:animEffect>
                                    <p:set>
                                      <p:cBhvr>
                                        <p:cTn id="197" dur="1" fill="hold">
                                          <p:stCondLst>
                                            <p:cond delay="499"/>
                                          </p:stCondLst>
                                        </p:cTn>
                                        <p:tgtEl>
                                          <p:spTgt spid="114"/>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115"/>
                                        </p:tgtEl>
                                      </p:cBhvr>
                                    </p:animEffect>
                                    <p:set>
                                      <p:cBhvr>
                                        <p:cTn id="200" dur="1" fill="hold">
                                          <p:stCondLst>
                                            <p:cond delay="499"/>
                                          </p:stCondLst>
                                        </p:cTn>
                                        <p:tgtEl>
                                          <p:spTgt spid="115"/>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nodeType="clickEffect">
                                  <p:stCondLst>
                                    <p:cond delay="0"/>
                                  </p:stCondLst>
                                  <p:childTnLst>
                                    <p:animMotion origin="layout" path="M -0.01545 0.12894 L -0.01545 0.16296 " pathEditMode="relative" rAng="0" ptsTypes="AA">
                                      <p:cBhvr>
                                        <p:cTn id="204" dur="500" fill="hold"/>
                                        <p:tgtEl>
                                          <p:spTgt spid="63"/>
                                        </p:tgtEl>
                                        <p:attrNameLst>
                                          <p:attrName>ppt_x</p:attrName>
                                          <p:attrName>ppt_y</p:attrName>
                                        </p:attrNameLst>
                                      </p:cBhvr>
                                      <p:rCtr x="0" y="1690"/>
                                    </p:animMotion>
                                  </p:childTnLst>
                                </p:cTn>
                              </p:par>
                              <p:par>
                                <p:cTn id="205" presetID="10" presetClass="entr" presetSubtype="0" fill="hold" grpId="0" nodeType="withEffect">
                                  <p:stCondLst>
                                    <p:cond delay="0"/>
                                  </p:stCondLst>
                                  <p:childTnLst>
                                    <p:set>
                                      <p:cBhvr>
                                        <p:cTn id="206" dur="1" fill="hold">
                                          <p:stCondLst>
                                            <p:cond delay="0"/>
                                          </p:stCondLst>
                                        </p:cTn>
                                        <p:tgtEl>
                                          <p:spTgt spid="120"/>
                                        </p:tgtEl>
                                        <p:attrNameLst>
                                          <p:attrName>style.visibility</p:attrName>
                                        </p:attrNameLst>
                                      </p:cBhvr>
                                      <p:to>
                                        <p:strVal val="visible"/>
                                      </p:to>
                                    </p:set>
                                    <p:animEffect transition="in" filter="fade">
                                      <p:cBhvr>
                                        <p:cTn id="207" dur="500"/>
                                        <p:tgtEl>
                                          <p:spTgt spid="120"/>
                                        </p:tgtEl>
                                      </p:cBhvr>
                                    </p:animEffect>
                                  </p:childTnLst>
                                </p:cTn>
                              </p:par>
                            </p:childTnLst>
                          </p:cTn>
                        </p:par>
                      </p:childTnLst>
                    </p:cTn>
                  </p:par>
                  <p:par>
                    <p:cTn id="208" fill="hold">
                      <p:stCondLst>
                        <p:cond delay="indefinite"/>
                      </p:stCondLst>
                      <p:childTnLst>
                        <p:par>
                          <p:cTn id="209" fill="hold">
                            <p:stCondLst>
                              <p:cond delay="0"/>
                            </p:stCondLst>
                            <p:childTnLst>
                              <p:par>
                                <p:cTn id="210" presetID="42" presetClass="path" presetSubtype="0" accel="50000" decel="50000" fill="hold" nodeType="clickEffect">
                                  <p:stCondLst>
                                    <p:cond delay="0"/>
                                  </p:stCondLst>
                                  <p:childTnLst>
                                    <p:animMotion origin="layout" path="M -0.01545 0.16296 L -0.25694 0.19375 " pathEditMode="relative" rAng="0" ptsTypes="AA">
                                      <p:cBhvr>
                                        <p:cTn id="211" dur="500" fill="hold"/>
                                        <p:tgtEl>
                                          <p:spTgt spid="63"/>
                                        </p:tgtEl>
                                        <p:attrNameLst>
                                          <p:attrName>ppt_x</p:attrName>
                                          <p:attrName>ppt_y</p:attrName>
                                        </p:attrNameLst>
                                      </p:cBhvr>
                                      <p:rCtr x="-12083" y="1528"/>
                                    </p:animMotion>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66"/>
                                        </p:tgtEl>
                                        <p:attrNameLst>
                                          <p:attrName>style.visibility</p:attrName>
                                        </p:attrNameLst>
                                      </p:cBhvr>
                                      <p:to>
                                        <p:strVal val="visible"/>
                                      </p:to>
                                    </p:set>
                                    <p:animEffect transition="in" filter="wipe(down)">
                                      <p:cBhvr>
                                        <p:cTn id="216" dur="500"/>
                                        <p:tgtEl>
                                          <p:spTgt spid="66"/>
                                        </p:tgtEl>
                                      </p:cBhvr>
                                    </p:animEffect>
                                  </p:childTnLst>
                                </p:cTn>
                              </p:par>
                              <p:par>
                                <p:cTn id="217" presetID="10" presetClass="exit" presetSubtype="0" fill="hold" grpId="1" nodeType="withEffect">
                                  <p:stCondLst>
                                    <p:cond delay="0"/>
                                  </p:stCondLst>
                                  <p:childTnLst>
                                    <p:animEffect transition="out" filter="fade">
                                      <p:cBhvr>
                                        <p:cTn id="218" dur="500"/>
                                        <p:tgtEl>
                                          <p:spTgt spid="120"/>
                                        </p:tgtEl>
                                      </p:cBhvr>
                                    </p:animEffect>
                                    <p:set>
                                      <p:cBhvr>
                                        <p:cTn id="219" dur="1" fill="hold">
                                          <p:stCondLst>
                                            <p:cond delay="499"/>
                                          </p:stCondLst>
                                        </p:cTn>
                                        <p:tgtEl>
                                          <p:spTgt spid="120"/>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nodeType="clickEffect">
                                  <p:stCondLst>
                                    <p:cond delay="0"/>
                                  </p:stCondLst>
                                  <p:childTnLst>
                                    <p:animEffect transition="out" filter="fade">
                                      <p:cBhvr>
                                        <p:cTn id="223" dur="500"/>
                                        <p:tgtEl>
                                          <p:spTgt spid="65"/>
                                        </p:tgtEl>
                                      </p:cBhvr>
                                    </p:animEffect>
                                    <p:set>
                                      <p:cBhvr>
                                        <p:cTn id="224" dur="1" fill="hold">
                                          <p:stCondLst>
                                            <p:cond delay="499"/>
                                          </p:stCondLst>
                                        </p:cTn>
                                        <p:tgtEl>
                                          <p:spTgt spid="65"/>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62"/>
                                        </p:tgtEl>
                                      </p:cBhvr>
                                    </p:animEffect>
                                    <p:set>
                                      <p:cBhvr>
                                        <p:cTn id="227" dur="1" fill="hold">
                                          <p:stCondLst>
                                            <p:cond delay="499"/>
                                          </p:stCondLst>
                                        </p:cTn>
                                        <p:tgtEl>
                                          <p:spTgt spid="62"/>
                                        </p:tgtEl>
                                        <p:attrNameLst>
                                          <p:attrName>style.visibility</p:attrName>
                                        </p:attrNameLst>
                                      </p:cBhvr>
                                      <p:to>
                                        <p:strVal val="hidden"/>
                                      </p:to>
                                    </p:set>
                                  </p:childTnLst>
                                </p:cTn>
                              </p:par>
                              <p:par>
                                <p:cTn id="228" presetID="10" presetClass="exit" presetSubtype="0" fill="hold" nodeType="withEffect">
                                  <p:stCondLst>
                                    <p:cond delay="0"/>
                                  </p:stCondLst>
                                  <p:childTnLst>
                                    <p:animEffect transition="out" filter="fade">
                                      <p:cBhvr>
                                        <p:cTn id="229" dur="500"/>
                                        <p:tgtEl>
                                          <p:spTgt spid="63"/>
                                        </p:tgtEl>
                                      </p:cBhvr>
                                    </p:animEffect>
                                    <p:set>
                                      <p:cBhvr>
                                        <p:cTn id="230" dur="1" fill="hold">
                                          <p:stCondLst>
                                            <p:cond delay="499"/>
                                          </p:stCondLst>
                                        </p:cTn>
                                        <p:tgtEl>
                                          <p:spTgt spid="63"/>
                                        </p:tgtEl>
                                        <p:attrNameLst>
                                          <p:attrName>style.visibility</p:attrName>
                                        </p:attrNameLst>
                                      </p:cBhvr>
                                      <p:to>
                                        <p:strVal val="hidden"/>
                                      </p:to>
                                    </p:set>
                                  </p:childTnLst>
                                </p:cTn>
                              </p:par>
                              <p:par>
                                <p:cTn id="231" presetID="10" presetClass="exit" presetSubtype="0" fill="hold" nodeType="withEffect">
                                  <p:stCondLst>
                                    <p:cond delay="0"/>
                                  </p:stCondLst>
                                  <p:childTnLst>
                                    <p:animEffect transition="out" filter="fade">
                                      <p:cBhvr>
                                        <p:cTn id="232" dur="500"/>
                                        <p:tgtEl>
                                          <p:spTgt spid="66"/>
                                        </p:tgtEl>
                                      </p:cBhvr>
                                    </p:animEffect>
                                    <p:set>
                                      <p:cBhvr>
                                        <p:cTn id="233" dur="1" fill="hold">
                                          <p:stCondLst>
                                            <p:cond delay="499"/>
                                          </p:stCondLst>
                                        </p:cTn>
                                        <p:tgtEl>
                                          <p:spTgt spid="66"/>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42" presetClass="path" presetSubtype="0" accel="50000" decel="50000" fill="hold" nodeType="clickEffect">
                                  <p:stCondLst>
                                    <p:cond delay="0"/>
                                  </p:stCondLst>
                                  <p:childTnLst>
                                    <p:animMotion origin="layout" path="M -0.01823 0.16296 L -0.25417 0.19468 " pathEditMode="relative" rAng="0" ptsTypes="AA">
                                      <p:cBhvr>
                                        <p:cTn id="237" dur="500" fill="hold"/>
                                        <p:tgtEl>
                                          <p:spTgt spid="57"/>
                                        </p:tgtEl>
                                        <p:attrNameLst>
                                          <p:attrName>ppt_x</p:attrName>
                                          <p:attrName>ppt_y</p:attrName>
                                        </p:attrNameLst>
                                      </p:cBhvr>
                                      <p:rCtr x="-11806" y="1574"/>
                                    </p:animMotion>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nodeType="clickEffect">
                                  <p:stCondLst>
                                    <p:cond delay="0"/>
                                  </p:stCondLst>
                                  <p:childTnLst>
                                    <p:set>
                                      <p:cBhvr>
                                        <p:cTn id="241" dur="1" fill="hold">
                                          <p:stCondLst>
                                            <p:cond delay="0"/>
                                          </p:stCondLst>
                                        </p:cTn>
                                        <p:tgtEl>
                                          <p:spTgt spid="118"/>
                                        </p:tgtEl>
                                        <p:attrNameLst>
                                          <p:attrName>style.visibility</p:attrName>
                                        </p:attrNameLst>
                                      </p:cBhvr>
                                      <p:to>
                                        <p:strVal val="visible"/>
                                      </p:to>
                                    </p:set>
                                    <p:animEffect transition="in" filter="wipe(down)">
                                      <p:cBhvr>
                                        <p:cTn id="242" dur="500"/>
                                        <p:tgtEl>
                                          <p:spTgt spid="118"/>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nodeType="clickEffect">
                                  <p:stCondLst>
                                    <p:cond delay="0"/>
                                  </p:stCondLst>
                                  <p:childTnLst>
                                    <p:animEffect transition="out" filter="fade">
                                      <p:cBhvr>
                                        <p:cTn id="246" dur="500"/>
                                        <p:tgtEl>
                                          <p:spTgt spid="41"/>
                                        </p:tgtEl>
                                      </p:cBhvr>
                                    </p:animEffect>
                                    <p:set>
                                      <p:cBhvr>
                                        <p:cTn id="247" dur="1" fill="hold">
                                          <p:stCondLst>
                                            <p:cond delay="499"/>
                                          </p:stCondLst>
                                        </p:cTn>
                                        <p:tgtEl>
                                          <p:spTgt spid="41"/>
                                        </p:tgtEl>
                                        <p:attrNameLst>
                                          <p:attrName>style.visibility</p:attrName>
                                        </p:attrNameLst>
                                      </p:cBhvr>
                                      <p:to>
                                        <p:strVal val="hidden"/>
                                      </p:to>
                                    </p:set>
                                  </p:childTnLst>
                                </p:cTn>
                              </p:par>
                              <p:par>
                                <p:cTn id="248" presetID="10" presetClass="exit" presetSubtype="0" fill="hold" grpId="1" nodeType="withEffect">
                                  <p:stCondLst>
                                    <p:cond delay="0"/>
                                  </p:stCondLst>
                                  <p:childTnLst>
                                    <p:animEffect transition="out" filter="fade">
                                      <p:cBhvr>
                                        <p:cTn id="249" dur="500"/>
                                        <p:tgtEl>
                                          <p:spTgt spid="39"/>
                                        </p:tgtEl>
                                      </p:cBhvr>
                                    </p:animEffect>
                                    <p:set>
                                      <p:cBhvr>
                                        <p:cTn id="250" dur="1" fill="hold">
                                          <p:stCondLst>
                                            <p:cond delay="499"/>
                                          </p:stCondLst>
                                        </p:cTn>
                                        <p:tgtEl>
                                          <p:spTgt spid="39"/>
                                        </p:tgtEl>
                                        <p:attrNameLst>
                                          <p:attrName>style.visibility</p:attrName>
                                        </p:attrNameLst>
                                      </p:cBhvr>
                                      <p:to>
                                        <p:strVal val="hidden"/>
                                      </p:to>
                                    </p:set>
                                  </p:childTnLst>
                                </p:cTn>
                              </p:par>
                              <p:par>
                                <p:cTn id="251" presetID="10" presetClass="exit" presetSubtype="0" fill="hold" nodeType="withEffect">
                                  <p:stCondLst>
                                    <p:cond delay="0"/>
                                  </p:stCondLst>
                                  <p:childTnLst>
                                    <p:animEffect transition="out" filter="fade">
                                      <p:cBhvr>
                                        <p:cTn id="252" dur="500"/>
                                        <p:tgtEl>
                                          <p:spTgt spid="57"/>
                                        </p:tgtEl>
                                      </p:cBhvr>
                                    </p:animEffect>
                                    <p:set>
                                      <p:cBhvr>
                                        <p:cTn id="253" dur="1" fill="hold">
                                          <p:stCondLst>
                                            <p:cond delay="499"/>
                                          </p:stCondLst>
                                        </p:cTn>
                                        <p:tgtEl>
                                          <p:spTgt spid="57"/>
                                        </p:tgtEl>
                                        <p:attrNameLst>
                                          <p:attrName>style.visibility</p:attrName>
                                        </p:attrNameLst>
                                      </p:cBhvr>
                                      <p:to>
                                        <p:strVal val="hidden"/>
                                      </p:to>
                                    </p:set>
                                  </p:childTnLst>
                                </p:cTn>
                              </p:par>
                              <p:par>
                                <p:cTn id="254" presetID="10" presetClass="exit" presetSubtype="0" fill="hold" nodeType="withEffect">
                                  <p:stCondLst>
                                    <p:cond delay="0"/>
                                  </p:stCondLst>
                                  <p:childTnLst>
                                    <p:animEffect transition="out" filter="fade">
                                      <p:cBhvr>
                                        <p:cTn id="255" dur="500"/>
                                        <p:tgtEl>
                                          <p:spTgt spid="118"/>
                                        </p:tgtEl>
                                      </p:cBhvr>
                                    </p:animEffect>
                                    <p:set>
                                      <p:cBhvr>
                                        <p:cTn id="256" dur="1" fill="hold">
                                          <p:stCondLst>
                                            <p:cond delay="499"/>
                                          </p:stCondLst>
                                        </p:cTn>
                                        <p:tgtEl>
                                          <p:spTgt spid="11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path" presetSubtype="0" accel="50000" decel="50000" fill="hold" nodeType="clickEffect">
                                  <p:stCondLst>
                                    <p:cond delay="0"/>
                                  </p:stCondLst>
                                  <p:childTnLst>
                                    <p:animMotion origin="layout" path="M 0.00139 0.03172 L -0.25174 0.06435 " pathEditMode="relative" rAng="0" ptsTypes="AA">
                                      <p:cBhvr>
                                        <p:cTn id="260" dur="500" fill="hold"/>
                                        <p:tgtEl>
                                          <p:spTgt spid="23"/>
                                        </p:tgtEl>
                                        <p:attrNameLst>
                                          <p:attrName>ppt_x</p:attrName>
                                          <p:attrName>ppt_y</p:attrName>
                                        </p:attrNameLst>
                                      </p:cBhvr>
                                      <p:rCtr x="-12587"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9" grpId="0" animBg="1"/>
      <p:bldP spid="39" grpId="1" animBg="1"/>
      <p:bldP spid="58" grpId="0" animBg="1"/>
      <p:bldP spid="58" grpId="1" animBg="1"/>
      <p:bldP spid="62" grpId="0" animBg="1"/>
      <p:bldP spid="62" grpId="1" animBg="1"/>
      <p:bldP spid="70" grpId="0"/>
      <p:bldP spid="70" grpId="1"/>
      <p:bldP spid="71" grpId="0" animBg="1"/>
      <p:bldP spid="71" grpId="1" animBg="1"/>
      <p:bldP spid="112" grpId="0" animBg="1"/>
      <p:bldP spid="112" grpId="1" animBg="1"/>
      <p:bldP spid="114" grpId="0"/>
      <p:bldP spid="114" grpId="1"/>
      <p:bldP spid="115" grpId="0" animBg="1"/>
      <p:bldP spid="115" grpId="1" animBg="1"/>
      <p:bldP spid="120" grpId="0" animBg="1"/>
      <p:bldP spid="12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in-order: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printTree_InOrder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825433" y="85652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285471" y="2644501"/>
            <a:ext cx="4289156" cy="1873031"/>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0070C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22680" y="1605495"/>
            <a:ext cx="1" cy="1048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5" name="Straight Arrow Connector 44">
            <a:extLst>
              <a:ext uri="{FF2B5EF4-FFF2-40B4-BE49-F238E27FC236}">
                <a16:creationId xmlns:a16="http://schemas.microsoft.com/office/drawing/2014/main" id="{CD2F97BA-9860-49CA-8D18-1101E900F43C}"/>
              </a:ext>
            </a:extLst>
          </p:cNvPr>
          <p:cNvCxnSpPr/>
          <p:nvPr/>
        </p:nvCxnSpPr>
        <p:spPr>
          <a:xfrm flipH="1">
            <a:off x="4100776" y="4783369"/>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1CDFE64-CC89-41A5-A64F-7B46BE75B0BC}"/>
              </a:ext>
            </a:extLst>
          </p:cNvPr>
          <p:cNvCxnSpPr>
            <a:cxnSpLocks/>
          </p:cNvCxnSpPr>
          <p:nvPr/>
        </p:nvCxnSpPr>
        <p:spPr>
          <a:xfrm flipH="1" flipV="1">
            <a:off x="4574627"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417007" y="4635709"/>
            <a:ext cx="4310629"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87" name="TextBox 86">
            <a:extLst>
              <a:ext uri="{FF2B5EF4-FFF2-40B4-BE49-F238E27FC236}">
                <a16:creationId xmlns:a16="http://schemas.microsoft.com/office/drawing/2014/main" id="{199A07BA-20BB-4162-9B89-437041DC9480}"/>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8">
            <a:extLst>
              <a:ext uri="{FF2B5EF4-FFF2-40B4-BE49-F238E27FC236}">
                <a16:creationId xmlns:a16="http://schemas.microsoft.com/office/drawing/2014/main" id="{3935F242-237F-4CBD-ACDA-DC732498694E}"/>
              </a:ext>
            </a:extLst>
          </p:cNvPr>
          <p:cNvSpPr txBox="1"/>
          <p:nvPr/>
        </p:nvSpPr>
        <p:spPr>
          <a:xfrm>
            <a:off x="5453540" y="3266479"/>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1" name="文本框 46">
            <a:extLst>
              <a:ext uri="{FF2B5EF4-FFF2-40B4-BE49-F238E27FC236}">
                <a16:creationId xmlns:a16="http://schemas.microsoft.com/office/drawing/2014/main" id="{E7173440-B58D-4E85-A99B-741963E863BA}"/>
              </a:ext>
            </a:extLst>
          </p:cNvPr>
          <p:cNvSpPr txBox="1"/>
          <p:nvPr/>
        </p:nvSpPr>
        <p:spPr>
          <a:xfrm>
            <a:off x="5785251" y="3266479"/>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52" name="文本框 47">
            <a:extLst>
              <a:ext uri="{FF2B5EF4-FFF2-40B4-BE49-F238E27FC236}">
                <a16:creationId xmlns:a16="http://schemas.microsoft.com/office/drawing/2014/main" id="{6BAAD353-8205-4C5E-9DD3-C842276FDCAC}"/>
              </a:ext>
            </a:extLst>
          </p:cNvPr>
          <p:cNvSpPr txBox="1"/>
          <p:nvPr/>
        </p:nvSpPr>
        <p:spPr>
          <a:xfrm>
            <a:off x="6116962" y="3266479"/>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3" name="文本框 48">
            <a:extLst>
              <a:ext uri="{FF2B5EF4-FFF2-40B4-BE49-F238E27FC236}">
                <a16:creationId xmlns:a16="http://schemas.microsoft.com/office/drawing/2014/main" id="{3FB7ECEA-322B-484E-B348-76FE6B6D0AE9}"/>
              </a:ext>
            </a:extLst>
          </p:cNvPr>
          <p:cNvSpPr txBox="1"/>
          <p:nvPr/>
        </p:nvSpPr>
        <p:spPr>
          <a:xfrm>
            <a:off x="6448673" y="3266479"/>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4" name="文本框 49">
            <a:extLst>
              <a:ext uri="{FF2B5EF4-FFF2-40B4-BE49-F238E27FC236}">
                <a16:creationId xmlns:a16="http://schemas.microsoft.com/office/drawing/2014/main" id="{F6D09B26-16E7-463C-A322-C7695FDB618F}"/>
              </a:ext>
            </a:extLst>
          </p:cNvPr>
          <p:cNvSpPr txBox="1"/>
          <p:nvPr/>
        </p:nvSpPr>
        <p:spPr>
          <a:xfrm>
            <a:off x="6780384" y="3266479"/>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cxnSp>
        <p:nvCxnSpPr>
          <p:cNvPr id="67" name="Straight Arrow Connector 66">
            <a:extLst>
              <a:ext uri="{FF2B5EF4-FFF2-40B4-BE49-F238E27FC236}">
                <a16:creationId xmlns:a16="http://schemas.microsoft.com/office/drawing/2014/main" id="{DA6EDFBC-27C4-4344-A544-B1C6169F24B3}"/>
              </a:ext>
            </a:extLst>
          </p:cNvPr>
          <p:cNvCxnSpPr/>
          <p:nvPr/>
        </p:nvCxnSpPr>
        <p:spPr>
          <a:xfrm flipH="1">
            <a:off x="3958504" y="2783259"/>
            <a:ext cx="53822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B2F78EB-03BB-438F-83EA-25A4E6724C11}"/>
              </a:ext>
            </a:extLst>
          </p:cNvPr>
          <p:cNvSpPr txBox="1"/>
          <p:nvPr/>
        </p:nvSpPr>
        <p:spPr>
          <a:xfrm>
            <a:off x="4758269" y="5445286"/>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6" name="Straight Arrow Connector 95">
            <a:extLst>
              <a:ext uri="{FF2B5EF4-FFF2-40B4-BE49-F238E27FC236}">
                <a16:creationId xmlns:a16="http://schemas.microsoft.com/office/drawing/2014/main" id="{877B8202-03D5-4CF7-A197-9BD6E03D473A}"/>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A287B58-CFA0-4416-A93D-4A97E7090362}"/>
              </a:ext>
            </a:extLst>
          </p:cNvPr>
          <p:cNvCxnSpPr/>
          <p:nvPr/>
        </p:nvCxnSpPr>
        <p:spPr>
          <a:xfrm flipH="1">
            <a:off x="4100776" y="4785483"/>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AA202F37-A6CB-4996-9A09-F04A54A945F3}"/>
              </a:ext>
            </a:extLst>
          </p:cNvPr>
          <p:cNvSpPr txBox="1">
            <a:spLocks/>
          </p:cNvSpPr>
          <p:nvPr/>
        </p:nvSpPr>
        <p:spPr>
          <a:xfrm>
            <a:off x="4970595" y="4632677"/>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2" name="Straight Arrow Connector 111">
            <a:extLst>
              <a:ext uri="{FF2B5EF4-FFF2-40B4-BE49-F238E27FC236}">
                <a16:creationId xmlns:a16="http://schemas.microsoft.com/office/drawing/2014/main" id="{7B891FE7-A8E0-4EB9-9AB5-CB0C8E6A1BF9}"/>
              </a:ext>
            </a:extLst>
          </p:cNvPr>
          <p:cNvCxnSpPr>
            <a:cxnSpLocks/>
          </p:cNvCxnSpPr>
          <p:nvPr/>
        </p:nvCxnSpPr>
        <p:spPr>
          <a:xfrm>
            <a:off x="3902440" y="5882317"/>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B75E25AE-E87A-4B01-8B57-3798ACFDCBC4}"/>
              </a:ext>
            </a:extLst>
          </p:cNvPr>
          <p:cNvCxnSpPr/>
          <p:nvPr/>
        </p:nvCxnSpPr>
        <p:spPr>
          <a:xfrm flipH="1">
            <a:off x="8605778" y="4783369"/>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9865887-C7C5-4F6E-AEFC-DB587AA16A99}"/>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794F1CFE-E7C1-4CEC-95DB-1845126A8BE2}"/>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Connector: Elbow 115">
            <a:extLst>
              <a:ext uri="{FF2B5EF4-FFF2-40B4-BE49-F238E27FC236}">
                <a16:creationId xmlns:a16="http://schemas.microsoft.com/office/drawing/2014/main" id="{87239510-FD31-44E8-8DA5-D2DB35117C69}"/>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988CE17C-33DA-488C-8BFE-2DCC1C255072}"/>
              </a:ext>
            </a:extLst>
          </p:cNvPr>
          <p:cNvCxnSpPr>
            <a:cxnSpLocks/>
          </p:cNvCxnSpPr>
          <p:nvPr/>
        </p:nvCxnSpPr>
        <p:spPr>
          <a:xfrm flipH="1" flipV="1">
            <a:off x="4579996"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60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05556E-6 0 L -0.03784 0.09491 " pathEditMode="relative" rAng="0" ptsTypes="AA">
                                      <p:cBhvr>
                                        <p:cTn id="15" dur="500" fill="hold"/>
                                        <p:tgtEl>
                                          <p:spTgt spid="23"/>
                                        </p:tgtEl>
                                        <p:attrNameLst>
                                          <p:attrName>ppt_x</p:attrName>
                                          <p:attrName>ppt_y</p:attrName>
                                        </p:attrNameLst>
                                      </p:cBhvr>
                                      <p:rCtr x="-1892" y="4745"/>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 presetClass="emph" presetSubtype="2" fill="hold" nodeType="withEffect">
                                  <p:stCondLst>
                                    <p:cond delay="0"/>
                                  </p:stCondLst>
                                  <p:childTnLst>
                                    <p:animClr clrSpc="rgb" dir="cw">
                                      <p:cBhvr>
                                        <p:cTn id="30" dur="500" fill="hold"/>
                                        <p:tgtEl>
                                          <p:spTgt spid="6"/>
                                        </p:tgtEl>
                                        <p:attrNameLst>
                                          <p:attrName>fillcolor</p:attrName>
                                        </p:attrNameLst>
                                      </p:cBhvr>
                                      <p:to>
                                        <a:srgbClr val="00B050"/>
                                      </p:to>
                                    </p:animClr>
                                    <p:set>
                                      <p:cBhvr>
                                        <p:cTn id="31" dur="500" fill="hold"/>
                                        <p:tgtEl>
                                          <p:spTgt spid="6"/>
                                        </p:tgtEl>
                                        <p:attrNameLst>
                                          <p:attrName>fill.type</p:attrName>
                                        </p:attrNameLst>
                                      </p:cBhvr>
                                      <p:to>
                                        <p:strVal val="solid"/>
                                      </p:to>
                                    </p:set>
                                    <p:set>
                                      <p:cBhvr>
                                        <p:cTn id="32" dur="500" fill="hold"/>
                                        <p:tgtEl>
                                          <p:spTgt spid="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3.61111E-6 2.96296E-6 L -0.03785 0.0949 " pathEditMode="relative" rAng="0" ptsTypes="AA">
                                      <p:cBhvr>
                                        <p:cTn id="36" dur="500" fill="hold"/>
                                        <p:tgtEl>
                                          <p:spTgt spid="67"/>
                                        </p:tgtEl>
                                        <p:attrNameLst>
                                          <p:attrName>ppt_x</p:attrName>
                                          <p:attrName>ppt_y</p:attrName>
                                        </p:attrNameLst>
                                      </p:cBhvr>
                                      <p:rCtr x="-1892" y="4745"/>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 presetClass="emph" presetSubtype="2" fill="hold" nodeType="withEffect">
                                  <p:stCondLst>
                                    <p:cond delay="0"/>
                                  </p:stCondLst>
                                  <p:childTnLst>
                                    <p:animClr clrSpc="rgb" dir="cw">
                                      <p:cBhvr>
                                        <p:cTn id="51" dur="500" fill="hold"/>
                                        <p:tgtEl>
                                          <p:spTgt spid="9"/>
                                        </p:tgtEl>
                                        <p:attrNameLst>
                                          <p:attrName>fillcolor</p:attrName>
                                        </p:attrNameLst>
                                      </p:cBhvr>
                                      <p:to>
                                        <a:srgbClr val="0070C0"/>
                                      </p:to>
                                    </p:animClr>
                                    <p:set>
                                      <p:cBhvr>
                                        <p:cTn id="52" dur="500" fill="hold"/>
                                        <p:tgtEl>
                                          <p:spTgt spid="9"/>
                                        </p:tgtEl>
                                        <p:attrNameLst>
                                          <p:attrName>fill.type</p:attrName>
                                        </p:attrNameLst>
                                      </p:cBhvr>
                                      <p:to>
                                        <p:strVal val="solid"/>
                                      </p:to>
                                    </p:set>
                                    <p:set>
                                      <p:cBhvr>
                                        <p:cTn id="53" dur="500" fill="hold"/>
                                        <p:tgtEl>
                                          <p:spTgt spid="9"/>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2.22222E-6 -3.7037E-6 L -0.03386 0.09653 " pathEditMode="relative" rAng="0" ptsTypes="AA">
                                      <p:cBhvr>
                                        <p:cTn id="57" dur="500" fill="hold"/>
                                        <p:tgtEl>
                                          <p:spTgt spid="45"/>
                                        </p:tgtEl>
                                        <p:attrNameLst>
                                          <p:attrName>ppt_x</p:attrName>
                                          <p:attrName>ppt_y</p:attrName>
                                        </p:attrNameLst>
                                      </p:cBhvr>
                                      <p:rCtr x="-1667" y="4815"/>
                                    </p:animMotion>
                                  </p:childTnLst>
                                </p:cTn>
                              </p:par>
                              <p:par>
                                <p:cTn id="58" presetID="10" presetClass="entr" presetSubtype="0" fill="hold" grpId="0"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5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3386 0.09653 L -0.04479 0.12963 " pathEditMode="relative" rAng="0" ptsTypes="AA">
                                      <p:cBhvr>
                                        <p:cTn id="64" dur="500" fill="hold"/>
                                        <p:tgtEl>
                                          <p:spTgt spid="45"/>
                                        </p:tgtEl>
                                        <p:attrNameLst>
                                          <p:attrName>ppt_x</p:attrName>
                                          <p:attrName>ppt_y</p:attrName>
                                        </p:attrNameLst>
                                      </p:cBhvr>
                                      <p:rCtr x="-573" y="1644"/>
                                    </p:animMotion>
                                  </p:childTnLst>
                                </p:cTn>
                              </p:par>
                              <p:par>
                                <p:cTn id="65" presetID="16" presetClass="entr" presetSubtype="21"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0.04479 0.12963 L -0.01563 0.15973 " pathEditMode="relative" rAng="0" ptsTypes="AA">
                                      <p:cBhvr>
                                        <p:cTn id="71" dur="500" fill="hold"/>
                                        <p:tgtEl>
                                          <p:spTgt spid="45"/>
                                        </p:tgtEl>
                                        <p:attrNameLst>
                                          <p:attrName>ppt_x</p:attrName>
                                          <p:attrName>ppt_y</p:attrName>
                                        </p:attrNameLst>
                                      </p:cBhvr>
                                      <p:rCtr x="1458" y="1458"/>
                                    </p:animMotion>
                                  </p:childTnLst>
                                </p:cTn>
                              </p:par>
                              <p:par>
                                <p:cTn id="72" presetID="10" presetClass="entr" presetSubtype="0"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500"/>
                                        <p:tgtEl>
                                          <p:spTgt spid="70"/>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01563 0.15972 L -0.26233 0.1926 " pathEditMode="relative" rAng="0" ptsTypes="AA">
                                      <p:cBhvr>
                                        <p:cTn id="78" dur="500" fill="hold"/>
                                        <p:tgtEl>
                                          <p:spTgt spid="45"/>
                                        </p:tgtEl>
                                        <p:attrNameLst>
                                          <p:attrName>ppt_x</p:attrName>
                                          <p:attrName>ppt_y</p:attrName>
                                        </p:attrNameLst>
                                      </p:cBhvr>
                                      <p:rCtr x="-12309" y="1435"/>
                                    </p:animMotion>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wipe(down)">
                                      <p:cBhvr>
                                        <p:cTn id="83" dur="500"/>
                                        <p:tgtEl>
                                          <p:spTgt spid="75"/>
                                        </p:tgtEl>
                                      </p:cBhvr>
                                    </p:animEffect>
                                  </p:childTnLst>
                                </p:cTn>
                              </p:par>
                              <p:par>
                                <p:cTn id="84" presetID="10" presetClass="exit" presetSubtype="0" fill="hold" grpId="1" nodeType="withEffect">
                                  <p:stCondLst>
                                    <p:cond delay="0"/>
                                  </p:stCondLst>
                                  <p:childTnLst>
                                    <p:animEffect transition="out" filter="fade">
                                      <p:cBhvr>
                                        <p:cTn id="85" dur="500"/>
                                        <p:tgtEl>
                                          <p:spTgt spid="87"/>
                                        </p:tgtEl>
                                      </p:cBhvr>
                                    </p:animEffect>
                                    <p:set>
                                      <p:cBhvr>
                                        <p:cTn id="86" dur="1" fill="hold">
                                          <p:stCondLst>
                                            <p:cond delay="499"/>
                                          </p:stCondLst>
                                        </p:cTn>
                                        <p:tgtEl>
                                          <p:spTgt spid="8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70"/>
                                        </p:tgtEl>
                                      </p:cBhvr>
                                    </p:animEffect>
                                    <p:set>
                                      <p:cBhvr>
                                        <p:cTn id="89" dur="1" fill="hold">
                                          <p:stCondLst>
                                            <p:cond delay="499"/>
                                          </p:stCondLst>
                                        </p:cTn>
                                        <p:tgtEl>
                                          <p:spTgt spid="7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46"/>
                                        </p:tgtEl>
                                      </p:cBhvr>
                                    </p:animEffect>
                                    <p:set>
                                      <p:cBhvr>
                                        <p:cTn id="94" dur="1" fill="hold">
                                          <p:stCondLst>
                                            <p:cond delay="499"/>
                                          </p:stCondLst>
                                        </p:cTn>
                                        <p:tgtEl>
                                          <p:spTgt spid="46"/>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4"/>
                                        </p:tgtEl>
                                      </p:cBhvr>
                                    </p:animEffect>
                                    <p:set>
                                      <p:cBhvr>
                                        <p:cTn id="97" dur="1" fill="hold">
                                          <p:stCondLst>
                                            <p:cond delay="499"/>
                                          </p:stCondLst>
                                        </p:cTn>
                                        <p:tgtEl>
                                          <p:spTgt spid="44"/>
                                        </p:tgtEl>
                                        <p:attrNameLst>
                                          <p:attrName>style.visibility</p:attrName>
                                        </p:attrNameLst>
                                      </p:cBhvr>
                                      <p:to>
                                        <p:strVal val="hidden"/>
                                      </p:to>
                                    </p:set>
                                  </p:childTnLst>
                                </p:cTn>
                              </p:par>
                              <p:par>
                                <p:cTn id="98" presetID="10" presetClass="exit" presetSubtype="0" fill="hold" grpId="2" nodeType="withEffect">
                                  <p:stCondLst>
                                    <p:cond delay="0"/>
                                  </p:stCondLst>
                                  <p:childTnLst>
                                    <p:animEffect transition="out" filter="fade">
                                      <p:cBhvr>
                                        <p:cTn id="99" dur="500"/>
                                        <p:tgtEl>
                                          <p:spTgt spid="87"/>
                                        </p:tgtEl>
                                      </p:cBhvr>
                                    </p:animEffect>
                                    <p:set>
                                      <p:cBhvr>
                                        <p:cTn id="100" dur="1" fill="hold">
                                          <p:stCondLst>
                                            <p:cond delay="499"/>
                                          </p:stCondLst>
                                        </p:cTn>
                                        <p:tgtEl>
                                          <p:spTgt spid="87"/>
                                        </p:tgtEl>
                                        <p:attrNameLst>
                                          <p:attrName>style.visibility</p:attrName>
                                        </p:attrNameLst>
                                      </p:cBhvr>
                                      <p:to>
                                        <p:strVal val="hidden"/>
                                      </p:to>
                                    </p:set>
                                  </p:childTnLst>
                                </p:cTn>
                              </p:par>
                              <p:par>
                                <p:cTn id="101" presetID="10" presetClass="exit" presetSubtype="0" fill="hold" grpId="2" nodeType="withEffect">
                                  <p:stCondLst>
                                    <p:cond delay="0"/>
                                  </p:stCondLst>
                                  <p:childTnLst>
                                    <p:animEffect transition="out" filter="fade">
                                      <p:cBhvr>
                                        <p:cTn id="102" dur="500"/>
                                        <p:tgtEl>
                                          <p:spTgt spid="70"/>
                                        </p:tgtEl>
                                      </p:cBhvr>
                                    </p:animEffect>
                                    <p:set>
                                      <p:cBhvr>
                                        <p:cTn id="103" dur="1" fill="hold">
                                          <p:stCondLst>
                                            <p:cond delay="499"/>
                                          </p:stCondLst>
                                        </p:cTn>
                                        <p:tgtEl>
                                          <p:spTgt spid="70"/>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75"/>
                                        </p:tgtEl>
                                      </p:cBhvr>
                                    </p:animEffect>
                                    <p:set>
                                      <p:cBhvr>
                                        <p:cTn id="106" dur="1" fill="hold">
                                          <p:stCondLst>
                                            <p:cond delay="499"/>
                                          </p:stCondLst>
                                        </p:cTn>
                                        <p:tgtEl>
                                          <p:spTgt spid="75"/>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5"/>
                                        </p:tgtEl>
                                      </p:cBhvr>
                                    </p:animEffect>
                                    <p:set>
                                      <p:cBhvr>
                                        <p:cTn id="109" dur="1" fill="hold">
                                          <p:stCondLst>
                                            <p:cond delay="499"/>
                                          </p:stCondLst>
                                        </p:cTn>
                                        <p:tgtEl>
                                          <p:spTgt spid="45"/>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42" presetClass="path" presetSubtype="0" accel="50000" decel="50000" fill="hold" nodeType="clickEffect">
                                  <p:stCondLst>
                                    <p:cond delay="0"/>
                                  </p:stCondLst>
                                  <p:childTnLst>
                                    <p:animMotion origin="layout" path="M -0.03785 0.09491 L -0.05816 0.1287 " pathEditMode="relative" rAng="0" ptsTypes="AA">
                                      <p:cBhvr>
                                        <p:cTn id="113" dur="500" fill="hold"/>
                                        <p:tgtEl>
                                          <p:spTgt spid="67"/>
                                        </p:tgtEl>
                                        <p:attrNameLst>
                                          <p:attrName>ppt_x</p:attrName>
                                          <p:attrName>ppt_y</p:attrName>
                                        </p:attrNameLst>
                                      </p:cBhvr>
                                      <p:rCtr x="-1042" y="1713"/>
                                    </p:animMotion>
                                  </p:childTnLst>
                                </p:cTn>
                              </p:par>
                              <p:par>
                                <p:cTn id="114" presetID="16" presetClass="entr" presetSubtype="21"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barn(inVertical)">
                                      <p:cBhvr>
                                        <p:cTn id="116" dur="500"/>
                                        <p:tgtEl>
                                          <p:spTgt spid="5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path" presetSubtype="0" accel="50000" decel="50000" fill="hold" nodeType="clickEffect">
                                  <p:stCondLst>
                                    <p:cond delay="0"/>
                                  </p:stCondLst>
                                  <p:childTnLst>
                                    <p:animMotion origin="layout" path="M -0.05816 0.1287 L -0.02934 0.16365 " pathEditMode="relative" rAng="0" ptsTypes="AA">
                                      <p:cBhvr>
                                        <p:cTn id="120" dur="500" fill="hold"/>
                                        <p:tgtEl>
                                          <p:spTgt spid="67"/>
                                        </p:tgtEl>
                                        <p:attrNameLst>
                                          <p:attrName>ppt_x</p:attrName>
                                          <p:attrName>ppt_y</p:attrName>
                                        </p:attrNameLst>
                                      </p:cBhvr>
                                      <p:rCtr x="1458" y="1736"/>
                                    </p:animMotion>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84"/>
                                        </p:tgtEl>
                                        <p:attrNameLst>
                                          <p:attrName>style.visibility</p:attrName>
                                        </p:attrNameLst>
                                      </p:cBhvr>
                                      <p:to>
                                        <p:strVal val="visible"/>
                                      </p:to>
                                    </p:set>
                                    <p:animEffect transition="in" filter="fade">
                                      <p:cBhvr>
                                        <p:cTn id="128" dur="500"/>
                                        <p:tgtEl>
                                          <p:spTgt spid="8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par>
                                <p:cTn id="134" presetID="1" presetClass="emph" presetSubtype="2" fill="hold" nodeType="withEffect">
                                  <p:stCondLst>
                                    <p:cond delay="0"/>
                                  </p:stCondLst>
                                  <p:childTnLst>
                                    <p:animClr clrSpc="rgb" dir="cw">
                                      <p:cBhvr>
                                        <p:cTn id="135" dur="500" fill="hold"/>
                                        <p:tgtEl>
                                          <p:spTgt spid="7"/>
                                        </p:tgtEl>
                                        <p:attrNameLst>
                                          <p:attrName>fillcolor</p:attrName>
                                        </p:attrNameLst>
                                      </p:cBhvr>
                                      <p:to>
                                        <a:srgbClr val="7030A0"/>
                                      </p:to>
                                    </p:animClr>
                                    <p:set>
                                      <p:cBhvr>
                                        <p:cTn id="136" dur="500" fill="hold"/>
                                        <p:tgtEl>
                                          <p:spTgt spid="7"/>
                                        </p:tgtEl>
                                        <p:attrNameLst>
                                          <p:attrName>fill.type</p:attrName>
                                        </p:attrNameLst>
                                      </p:cBhvr>
                                      <p:to>
                                        <p:strVal val="solid"/>
                                      </p:to>
                                    </p:set>
                                    <p:set>
                                      <p:cBhvr>
                                        <p:cTn id="137" dur="500" fill="hold"/>
                                        <p:tgtEl>
                                          <p:spTgt spid="7"/>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42" presetClass="path" presetSubtype="0" accel="50000" decel="50000" fill="hold" nodeType="clickEffect">
                                  <p:stCondLst>
                                    <p:cond delay="0"/>
                                  </p:stCondLst>
                                  <p:childTnLst>
                                    <p:animMotion origin="layout" path="M 2.22222E-6 4.81481E-6 L -0.03386 0.09629 " pathEditMode="relative" rAng="0" ptsTypes="AA">
                                      <p:cBhvr>
                                        <p:cTn id="141" dur="500" fill="hold"/>
                                        <p:tgtEl>
                                          <p:spTgt spid="98"/>
                                        </p:tgtEl>
                                        <p:attrNameLst>
                                          <p:attrName>ppt_x</p:attrName>
                                          <p:attrName>ppt_y</p:attrName>
                                        </p:attrNameLst>
                                      </p:cBhvr>
                                      <p:rCtr x="-1701" y="4815"/>
                                    </p:animMotion>
                                  </p:childTnLst>
                                </p:cTn>
                              </p:par>
                              <p:par>
                                <p:cTn id="142" presetID="10" presetClass="entr" presetSubtype="0" fill="hold" grpId="3" nodeType="withEffect">
                                  <p:stCondLst>
                                    <p:cond delay="0"/>
                                  </p:stCondLst>
                                  <p:childTnLst>
                                    <p:set>
                                      <p:cBhvr>
                                        <p:cTn id="143" dur="1" fill="hold">
                                          <p:stCondLst>
                                            <p:cond delay="0"/>
                                          </p:stCondLst>
                                        </p:cTn>
                                        <p:tgtEl>
                                          <p:spTgt spid="87"/>
                                        </p:tgtEl>
                                        <p:attrNameLst>
                                          <p:attrName>style.visibility</p:attrName>
                                        </p:attrNameLst>
                                      </p:cBhvr>
                                      <p:to>
                                        <p:strVal val="visible"/>
                                      </p:to>
                                    </p:set>
                                    <p:animEffect transition="in" filter="fade">
                                      <p:cBhvr>
                                        <p:cTn id="144" dur="500"/>
                                        <p:tgtEl>
                                          <p:spTgt spid="87"/>
                                        </p:tgtEl>
                                      </p:cBhvr>
                                    </p:animEffect>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nodeType="clickEffect">
                                  <p:stCondLst>
                                    <p:cond delay="0"/>
                                  </p:stCondLst>
                                  <p:childTnLst>
                                    <p:animMotion origin="layout" path="M -0.03386 0.09629 L -0.04479 0.12962 " pathEditMode="relative" rAng="0" ptsTypes="AA">
                                      <p:cBhvr>
                                        <p:cTn id="148" dur="500" fill="hold"/>
                                        <p:tgtEl>
                                          <p:spTgt spid="98"/>
                                        </p:tgtEl>
                                        <p:attrNameLst>
                                          <p:attrName>ppt_x</p:attrName>
                                          <p:attrName>ppt_y</p:attrName>
                                        </p:attrNameLst>
                                      </p:cBhvr>
                                      <p:rCtr x="-556" y="1667"/>
                                    </p:animMotion>
                                  </p:childTnLst>
                                </p:cTn>
                              </p:par>
                              <p:par>
                                <p:cTn id="149" presetID="16" presetClass="entr" presetSubtype="21" fill="hold" grpId="0" nodeType="with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barn(inVertical)">
                                      <p:cBhvr>
                                        <p:cTn id="151" dur="500"/>
                                        <p:tgtEl>
                                          <p:spTgt spid="52"/>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nodeType="clickEffect">
                                  <p:stCondLst>
                                    <p:cond delay="0"/>
                                  </p:stCondLst>
                                  <p:childTnLst>
                                    <p:animMotion origin="layout" path="M -0.04479 0.12962 L -0.01563 0.15972 " pathEditMode="relative" rAng="0" ptsTypes="AA">
                                      <p:cBhvr>
                                        <p:cTn id="155" dur="500" fill="hold"/>
                                        <p:tgtEl>
                                          <p:spTgt spid="98"/>
                                        </p:tgtEl>
                                        <p:attrNameLst>
                                          <p:attrName>ppt_x</p:attrName>
                                          <p:attrName>ppt_y</p:attrName>
                                        </p:attrNameLst>
                                      </p:cBhvr>
                                      <p:rCtr x="1458" y="1505"/>
                                    </p:animMotion>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111"/>
                                        </p:tgtEl>
                                        <p:attrNameLst>
                                          <p:attrName>style.visibility</p:attrName>
                                        </p:attrNameLst>
                                      </p:cBhvr>
                                      <p:to>
                                        <p:strVal val="visible"/>
                                      </p:to>
                                    </p:set>
                                    <p:animEffect transition="in" filter="fade">
                                      <p:cBhvr>
                                        <p:cTn id="160" dur="500"/>
                                        <p:tgtEl>
                                          <p:spTgt spid="111"/>
                                        </p:tgtEl>
                                      </p:cBhvr>
                                    </p:animEffect>
                                  </p:childTnLst>
                                </p:cTn>
                              </p:par>
                              <p:par>
                                <p:cTn id="161" presetID="10" presetClass="entr" presetSubtype="0" fill="hold" nodeType="withEffect">
                                  <p:stCondLst>
                                    <p:cond delay="0"/>
                                  </p:stCondLst>
                                  <p:childTnLst>
                                    <p:set>
                                      <p:cBhvr>
                                        <p:cTn id="162" dur="1" fill="hold">
                                          <p:stCondLst>
                                            <p:cond delay="0"/>
                                          </p:stCondLst>
                                        </p:cTn>
                                        <p:tgtEl>
                                          <p:spTgt spid="112"/>
                                        </p:tgtEl>
                                        <p:attrNameLst>
                                          <p:attrName>style.visibility</p:attrName>
                                        </p:attrNameLst>
                                      </p:cBhvr>
                                      <p:to>
                                        <p:strVal val="visible"/>
                                      </p:to>
                                    </p:set>
                                    <p:animEffect transition="in" filter="fade">
                                      <p:cBhvr>
                                        <p:cTn id="163" dur="500"/>
                                        <p:tgtEl>
                                          <p:spTgt spid="112"/>
                                        </p:tgtEl>
                                      </p:cBhvr>
                                    </p:animEffect>
                                  </p:childTnLst>
                                </p:cTn>
                              </p:par>
                              <p:par>
                                <p:cTn id="164" presetID="10" presetClass="exit" presetSubtype="0" fill="hold" grpId="4" nodeType="withEffect">
                                  <p:stCondLst>
                                    <p:cond delay="0"/>
                                  </p:stCondLst>
                                  <p:childTnLst>
                                    <p:animEffect transition="out" filter="fade">
                                      <p:cBhvr>
                                        <p:cTn id="165" dur="500"/>
                                        <p:tgtEl>
                                          <p:spTgt spid="87"/>
                                        </p:tgtEl>
                                      </p:cBhvr>
                                    </p:animEffect>
                                    <p:set>
                                      <p:cBhvr>
                                        <p:cTn id="166" dur="1" fill="hold">
                                          <p:stCondLst>
                                            <p:cond delay="499"/>
                                          </p:stCondLst>
                                        </p:cTn>
                                        <p:tgtEl>
                                          <p:spTgt spid="87"/>
                                        </p:tgtEl>
                                        <p:attrNameLst>
                                          <p:attrName>style.visibility</p:attrName>
                                        </p:attrNameLst>
                                      </p:cBhvr>
                                      <p:to>
                                        <p:strVal val="hidden"/>
                                      </p:to>
                                    </p:set>
                                  </p:childTnLst>
                                </p:cTn>
                              </p:par>
                              <p:par>
                                <p:cTn id="167" presetID="10" presetClass="exit" presetSubtype="0" fill="hold" grpId="3" nodeType="withEffect">
                                  <p:stCondLst>
                                    <p:cond delay="0"/>
                                  </p:stCondLst>
                                  <p:childTnLst>
                                    <p:animEffect transition="out" filter="fade">
                                      <p:cBhvr>
                                        <p:cTn id="168" dur="500"/>
                                        <p:tgtEl>
                                          <p:spTgt spid="70"/>
                                        </p:tgtEl>
                                      </p:cBhvr>
                                    </p:animEffect>
                                    <p:set>
                                      <p:cBhvr>
                                        <p:cTn id="169" dur="1" fill="hold">
                                          <p:stCondLst>
                                            <p:cond delay="499"/>
                                          </p:stCondLst>
                                        </p:cTn>
                                        <p:tgtEl>
                                          <p:spTgt spid="7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113"/>
                                        </p:tgtEl>
                                        <p:attrNameLst>
                                          <p:attrName>style.visibility</p:attrName>
                                        </p:attrNameLst>
                                      </p:cBhvr>
                                      <p:to>
                                        <p:strVal val="visible"/>
                                      </p:to>
                                    </p:set>
                                    <p:animEffect transition="in" filter="fade">
                                      <p:cBhvr>
                                        <p:cTn id="174" dur="500"/>
                                        <p:tgtEl>
                                          <p:spTgt spid="113"/>
                                        </p:tgtEl>
                                      </p:cBhvr>
                                    </p:animEffect>
                                  </p:childTnLst>
                                </p:cTn>
                              </p:par>
                              <p:par>
                                <p:cTn id="175" presetID="1" presetClass="emph" presetSubtype="2" fill="hold" nodeType="withEffect">
                                  <p:stCondLst>
                                    <p:cond delay="0"/>
                                  </p:stCondLst>
                                  <p:childTnLst>
                                    <p:animClr clrSpc="rgb" dir="cw">
                                      <p:cBhvr>
                                        <p:cTn id="176" dur="500" fill="hold"/>
                                        <p:tgtEl>
                                          <p:spTgt spid="18"/>
                                        </p:tgtEl>
                                        <p:attrNameLst>
                                          <p:attrName>fillcolor</p:attrName>
                                        </p:attrNameLst>
                                      </p:cBhvr>
                                      <p:to>
                                        <a:srgbClr val="BF9000"/>
                                      </p:to>
                                    </p:animClr>
                                    <p:set>
                                      <p:cBhvr>
                                        <p:cTn id="177" dur="500" fill="hold"/>
                                        <p:tgtEl>
                                          <p:spTgt spid="18"/>
                                        </p:tgtEl>
                                        <p:attrNameLst>
                                          <p:attrName>fill.type</p:attrName>
                                        </p:attrNameLst>
                                      </p:cBhvr>
                                      <p:to>
                                        <p:strVal val="solid"/>
                                      </p:to>
                                    </p:set>
                                    <p:set>
                                      <p:cBhvr>
                                        <p:cTn id="178" dur="500" fill="hold"/>
                                        <p:tgtEl>
                                          <p:spTgt spid="18"/>
                                        </p:tgtEl>
                                        <p:attrNameLst>
                                          <p:attrName>fill.on</p:attrName>
                                        </p:attrNameLst>
                                      </p:cBhvr>
                                      <p:to>
                                        <p:strVal val="true"/>
                                      </p:to>
                                    </p:se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3.88889E-6 -3.7037E-6 L -0.03386 0.0963 " pathEditMode="relative" rAng="0" ptsTypes="AA">
                                      <p:cBhvr>
                                        <p:cTn id="182" dur="500" fill="hold"/>
                                        <p:tgtEl>
                                          <p:spTgt spid="113"/>
                                        </p:tgtEl>
                                        <p:attrNameLst>
                                          <p:attrName>ppt_x</p:attrName>
                                          <p:attrName>ppt_y</p:attrName>
                                        </p:attrNameLst>
                                      </p:cBhvr>
                                      <p:rCtr x="-1701" y="4815"/>
                                    </p:animMotion>
                                  </p:childTnLst>
                                </p:cTn>
                              </p:par>
                              <p:par>
                                <p:cTn id="183" presetID="10" presetClass="entr" presetSubtype="0" fill="hold" grpId="0" nodeType="withEffect">
                                  <p:stCondLst>
                                    <p:cond delay="0"/>
                                  </p:stCondLst>
                                  <p:childTnLst>
                                    <p:set>
                                      <p:cBhvr>
                                        <p:cTn id="184" dur="1" fill="hold">
                                          <p:stCondLst>
                                            <p:cond delay="0"/>
                                          </p:stCondLst>
                                        </p:cTn>
                                        <p:tgtEl>
                                          <p:spTgt spid="114"/>
                                        </p:tgtEl>
                                        <p:attrNameLst>
                                          <p:attrName>style.visibility</p:attrName>
                                        </p:attrNameLst>
                                      </p:cBhvr>
                                      <p:to>
                                        <p:strVal val="visible"/>
                                      </p:to>
                                    </p:set>
                                    <p:animEffect transition="in" filter="fade">
                                      <p:cBhvr>
                                        <p:cTn id="185" dur="500"/>
                                        <p:tgtEl>
                                          <p:spTgt spid="114"/>
                                        </p:tgtEl>
                                      </p:cBhvr>
                                    </p:animEffect>
                                  </p:childTnLst>
                                </p:cTn>
                              </p:par>
                            </p:childTnLst>
                          </p:cTn>
                        </p:par>
                      </p:childTnLst>
                    </p:cTn>
                  </p:par>
                  <p:par>
                    <p:cTn id="186" fill="hold">
                      <p:stCondLst>
                        <p:cond delay="indefinite"/>
                      </p:stCondLst>
                      <p:childTnLst>
                        <p:par>
                          <p:cTn id="187" fill="hold">
                            <p:stCondLst>
                              <p:cond delay="0"/>
                            </p:stCondLst>
                            <p:childTnLst>
                              <p:par>
                                <p:cTn id="188" presetID="42" presetClass="path" presetSubtype="0" accel="50000" decel="50000" fill="hold" nodeType="clickEffect">
                                  <p:stCondLst>
                                    <p:cond delay="0"/>
                                  </p:stCondLst>
                                  <p:childTnLst>
                                    <p:animMotion origin="layout" path="M -0.03386 0.0963 L -0.0448 0.12963 " pathEditMode="relative" rAng="0" ptsTypes="AA">
                                      <p:cBhvr>
                                        <p:cTn id="189" dur="500" fill="hold"/>
                                        <p:tgtEl>
                                          <p:spTgt spid="113"/>
                                        </p:tgtEl>
                                        <p:attrNameLst>
                                          <p:attrName>ppt_x</p:attrName>
                                          <p:attrName>ppt_y</p:attrName>
                                        </p:attrNameLst>
                                      </p:cBhvr>
                                      <p:rCtr x="-556" y="1667"/>
                                    </p:animMotion>
                                  </p:childTnLst>
                                </p:cTn>
                              </p:par>
                              <p:par>
                                <p:cTn id="190" presetID="16" presetClass="entr" presetSubtype="21" fill="hold" grpId="0" nodeType="withEffect">
                                  <p:stCondLst>
                                    <p:cond delay="0"/>
                                  </p:stCondLst>
                                  <p:childTnLst>
                                    <p:set>
                                      <p:cBhvr>
                                        <p:cTn id="191" dur="1" fill="hold">
                                          <p:stCondLst>
                                            <p:cond delay="0"/>
                                          </p:stCondLst>
                                        </p:cTn>
                                        <p:tgtEl>
                                          <p:spTgt spid="53"/>
                                        </p:tgtEl>
                                        <p:attrNameLst>
                                          <p:attrName>style.visibility</p:attrName>
                                        </p:attrNameLst>
                                      </p:cBhvr>
                                      <p:to>
                                        <p:strVal val="visible"/>
                                      </p:to>
                                    </p:set>
                                    <p:animEffect transition="in" filter="barn(inVertical)">
                                      <p:cBhvr>
                                        <p:cTn id="192" dur="500"/>
                                        <p:tgtEl>
                                          <p:spTgt spid="53"/>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nodeType="clickEffect">
                                  <p:stCondLst>
                                    <p:cond delay="0"/>
                                  </p:stCondLst>
                                  <p:childTnLst>
                                    <p:animMotion origin="layout" path="M -0.0448 0.12963 L -0.01563 0.15973 " pathEditMode="relative" rAng="0" ptsTypes="AA">
                                      <p:cBhvr>
                                        <p:cTn id="196" dur="500" fill="hold"/>
                                        <p:tgtEl>
                                          <p:spTgt spid="113"/>
                                        </p:tgtEl>
                                        <p:attrNameLst>
                                          <p:attrName>ppt_x</p:attrName>
                                          <p:attrName>ppt_y</p:attrName>
                                        </p:attrNameLst>
                                      </p:cBhvr>
                                      <p:rCtr x="1458" y="1505"/>
                                    </p:animMotion>
                                  </p:childTnLst>
                                </p:cTn>
                              </p:par>
                              <p:par>
                                <p:cTn id="197" presetID="10" presetClass="entr" presetSubtype="0" fill="hold" grpId="0" nodeType="withEffect">
                                  <p:stCondLst>
                                    <p:cond delay="0"/>
                                  </p:stCondLst>
                                  <p:childTnLst>
                                    <p:set>
                                      <p:cBhvr>
                                        <p:cTn id="198" dur="1" fill="hold">
                                          <p:stCondLst>
                                            <p:cond delay="0"/>
                                          </p:stCondLst>
                                        </p:cTn>
                                        <p:tgtEl>
                                          <p:spTgt spid="115"/>
                                        </p:tgtEl>
                                        <p:attrNameLst>
                                          <p:attrName>style.visibility</p:attrName>
                                        </p:attrNameLst>
                                      </p:cBhvr>
                                      <p:to>
                                        <p:strVal val="visible"/>
                                      </p:to>
                                    </p:set>
                                    <p:animEffect transition="in" filter="fade">
                                      <p:cBhvr>
                                        <p:cTn id="199" dur="500"/>
                                        <p:tgtEl>
                                          <p:spTgt spid="115"/>
                                        </p:tgtEl>
                                      </p:cBhvr>
                                    </p:animEffect>
                                  </p:childTnLst>
                                </p:cTn>
                              </p:par>
                            </p:childTnLst>
                          </p:cTn>
                        </p:par>
                      </p:childTnLst>
                    </p:cTn>
                  </p:par>
                  <p:par>
                    <p:cTn id="200" fill="hold">
                      <p:stCondLst>
                        <p:cond delay="indefinite"/>
                      </p:stCondLst>
                      <p:childTnLst>
                        <p:par>
                          <p:cTn id="201" fill="hold">
                            <p:stCondLst>
                              <p:cond delay="0"/>
                            </p:stCondLst>
                            <p:childTnLst>
                              <p:par>
                                <p:cTn id="202" presetID="42" presetClass="path" presetSubtype="0" accel="50000" decel="50000" fill="hold" nodeType="clickEffect">
                                  <p:stCondLst>
                                    <p:cond delay="0"/>
                                  </p:stCondLst>
                                  <p:childTnLst>
                                    <p:animMotion origin="layout" path="M -0.01563 0.15973 L -0.26233 0.1926 " pathEditMode="relative" rAng="0" ptsTypes="AA">
                                      <p:cBhvr>
                                        <p:cTn id="203" dur="500" fill="hold"/>
                                        <p:tgtEl>
                                          <p:spTgt spid="113"/>
                                        </p:tgtEl>
                                        <p:attrNameLst>
                                          <p:attrName>ppt_x</p:attrName>
                                          <p:attrName>ppt_y</p:attrName>
                                        </p:attrNameLst>
                                      </p:cBhvr>
                                      <p:rCtr x="-12344" y="1644"/>
                                    </p:animMotion>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nodeType="clickEffect">
                                  <p:stCondLst>
                                    <p:cond delay="0"/>
                                  </p:stCondLst>
                                  <p:childTnLst>
                                    <p:set>
                                      <p:cBhvr>
                                        <p:cTn id="207" dur="1" fill="hold">
                                          <p:stCondLst>
                                            <p:cond delay="0"/>
                                          </p:stCondLst>
                                        </p:cTn>
                                        <p:tgtEl>
                                          <p:spTgt spid="116"/>
                                        </p:tgtEl>
                                        <p:attrNameLst>
                                          <p:attrName>style.visibility</p:attrName>
                                        </p:attrNameLst>
                                      </p:cBhvr>
                                      <p:to>
                                        <p:strVal val="visible"/>
                                      </p:to>
                                    </p:set>
                                    <p:animEffect transition="in" filter="wipe(down)">
                                      <p:cBhvr>
                                        <p:cTn id="208" dur="500"/>
                                        <p:tgtEl>
                                          <p:spTgt spid="116"/>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grpId="1" nodeType="clickEffect">
                                  <p:stCondLst>
                                    <p:cond delay="0"/>
                                  </p:stCondLst>
                                  <p:childTnLst>
                                    <p:animEffect transition="out" filter="fade">
                                      <p:cBhvr>
                                        <p:cTn id="212" dur="500"/>
                                        <p:tgtEl>
                                          <p:spTgt spid="111"/>
                                        </p:tgtEl>
                                      </p:cBhvr>
                                    </p:animEffect>
                                    <p:set>
                                      <p:cBhvr>
                                        <p:cTn id="213" dur="1" fill="hold">
                                          <p:stCondLst>
                                            <p:cond delay="499"/>
                                          </p:stCondLst>
                                        </p:cTn>
                                        <p:tgtEl>
                                          <p:spTgt spid="111"/>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12"/>
                                        </p:tgtEl>
                                      </p:cBhvr>
                                    </p:animEffect>
                                    <p:set>
                                      <p:cBhvr>
                                        <p:cTn id="216" dur="1" fill="hold">
                                          <p:stCondLst>
                                            <p:cond delay="499"/>
                                          </p:stCondLst>
                                        </p:cTn>
                                        <p:tgtEl>
                                          <p:spTgt spid="112"/>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113"/>
                                        </p:tgtEl>
                                      </p:cBhvr>
                                    </p:animEffect>
                                    <p:set>
                                      <p:cBhvr>
                                        <p:cTn id="219" dur="1" fill="hold">
                                          <p:stCondLst>
                                            <p:cond delay="499"/>
                                          </p:stCondLst>
                                        </p:cTn>
                                        <p:tgtEl>
                                          <p:spTgt spid="113"/>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114"/>
                                        </p:tgtEl>
                                      </p:cBhvr>
                                    </p:animEffect>
                                    <p:set>
                                      <p:cBhvr>
                                        <p:cTn id="222" dur="1" fill="hold">
                                          <p:stCondLst>
                                            <p:cond delay="499"/>
                                          </p:stCondLst>
                                        </p:cTn>
                                        <p:tgtEl>
                                          <p:spTgt spid="114"/>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500"/>
                                        <p:tgtEl>
                                          <p:spTgt spid="115"/>
                                        </p:tgtEl>
                                      </p:cBhvr>
                                    </p:animEffect>
                                    <p:set>
                                      <p:cBhvr>
                                        <p:cTn id="225" dur="1" fill="hold">
                                          <p:stCondLst>
                                            <p:cond delay="499"/>
                                          </p:stCondLst>
                                        </p:cTn>
                                        <p:tgtEl>
                                          <p:spTgt spid="115"/>
                                        </p:tgtEl>
                                        <p:attrNameLst>
                                          <p:attrName>style.visibility</p:attrName>
                                        </p:attrNameLst>
                                      </p:cBhvr>
                                      <p:to>
                                        <p:strVal val="hidden"/>
                                      </p:to>
                                    </p:set>
                                  </p:childTnLst>
                                </p:cTn>
                              </p:par>
                              <p:par>
                                <p:cTn id="226" presetID="10" presetClass="exit" presetSubtype="0" fill="hold" nodeType="withEffect">
                                  <p:stCondLst>
                                    <p:cond delay="0"/>
                                  </p:stCondLst>
                                  <p:childTnLst>
                                    <p:animEffect transition="out" filter="fade">
                                      <p:cBhvr>
                                        <p:cTn id="227" dur="500"/>
                                        <p:tgtEl>
                                          <p:spTgt spid="116"/>
                                        </p:tgtEl>
                                      </p:cBhvr>
                                    </p:animEffect>
                                    <p:set>
                                      <p:cBhvr>
                                        <p:cTn id="228" dur="1" fill="hold">
                                          <p:stCondLst>
                                            <p:cond delay="499"/>
                                          </p:stCondLst>
                                        </p:cTn>
                                        <p:tgtEl>
                                          <p:spTgt spid="116"/>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42" presetClass="path" presetSubtype="0" accel="50000" decel="50000" fill="hold" nodeType="clickEffect">
                                  <p:stCondLst>
                                    <p:cond delay="0"/>
                                  </p:stCondLst>
                                  <p:childTnLst>
                                    <p:animMotion origin="layout" path="M -0.01563 0.15972 L -0.26233 0.19259 " pathEditMode="relative" rAng="0" ptsTypes="AA">
                                      <p:cBhvr>
                                        <p:cTn id="232" dur="500" fill="hold"/>
                                        <p:tgtEl>
                                          <p:spTgt spid="98"/>
                                        </p:tgtEl>
                                        <p:attrNameLst>
                                          <p:attrName>ppt_x</p:attrName>
                                          <p:attrName>ppt_y</p:attrName>
                                        </p:attrNameLst>
                                      </p:cBhvr>
                                      <p:rCtr x="-12344" y="1644"/>
                                    </p:animMotion>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nodeType="click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wipe(down)">
                                      <p:cBhvr>
                                        <p:cTn id="237" dur="500"/>
                                        <p:tgtEl>
                                          <p:spTgt spid="117"/>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nodeType="clickEffect">
                                  <p:stCondLst>
                                    <p:cond delay="0"/>
                                  </p:stCondLst>
                                  <p:childTnLst>
                                    <p:animEffect transition="out" filter="fade">
                                      <p:cBhvr>
                                        <p:cTn id="241" dur="500"/>
                                        <p:tgtEl>
                                          <p:spTgt spid="96"/>
                                        </p:tgtEl>
                                      </p:cBhvr>
                                    </p:animEffect>
                                    <p:set>
                                      <p:cBhvr>
                                        <p:cTn id="242" dur="1" fill="hold">
                                          <p:stCondLst>
                                            <p:cond delay="499"/>
                                          </p:stCondLst>
                                        </p:cTn>
                                        <p:tgtEl>
                                          <p:spTgt spid="96"/>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84"/>
                                        </p:tgtEl>
                                      </p:cBhvr>
                                    </p:animEffect>
                                    <p:set>
                                      <p:cBhvr>
                                        <p:cTn id="245" dur="1" fill="hold">
                                          <p:stCondLst>
                                            <p:cond delay="499"/>
                                          </p:stCondLst>
                                        </p:cTn>
                                        <p:tgtEl>
                                          <p:spTgt spid="84"/>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98"/>
                                        </p:tgtEl>
                                      </p:cBhvr>
                                    </p:animEffect>
                                    <p:set>
                                      <p:cBhvr>
                                        <p:cTn id="248" dur="1" fill="hold">
                                          <p:stCondLst>
                                            <p:cond delay="499"/>
                                          </p:stCondLst>
                                        </p:cTn>
                                        <p:tgtEl>
                                          <p:spTgt spid="98"/>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117"/>
                                        </p:tgtEl>
                                      </p:cBhvr>
                                    </p:animEffect>
                                    <p:set>
                                      <p:cBhvr>
                                        <p:cTn id="251" dur="1" fill="hold">
                                          <p:stCondLst>
                                            <p:cond delay="499"/>
                                          </p:stCondLst>
                                        </p:cTn>
                                        <p:tgtEl>
                                          <p:spTgt spid="117"/>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path" presetSubtype="0" accel="50000" decel="50000" fill="hold" nodeType="clickEffect">
                                  <p:stCondLst>
                                    <p:cond delay="0"/>
                                  </p:stCondLst>
                                  <p:childTnLst>
                                    <p:animMotion origin="layout" path="M -0.02934 0.16365 L -0.26407 0.19259 " pathEditMode="relative" rAng="0" ptsTypes="AA">
                                      <p:cBhvr>
                                        <p:cTn id="255" dur="500" fill="hold"/>
                                        <p:tgtEl>
                                          <p:spTgt spid="67"/>
                                        </p:tgtEl>
                                        <p:attrNameLst>
                                          <p:attrName>ppt_x</p:attrName>
                                          <p:attrName>ppt_y</p:attrName>
                                        </p:attrNameLst>
                                      </p:cBhvr>
                                      <p:rCtr x="-11736" y="1435"/>
                                    </p:animMotion>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nodeType="clickEffect">
                                  <p:stCondLst>
                                    <p:cond delay="0"/>
                                  </p:stCondLst>
                                  <p:childTnLst>
                                    <p:set>
                                      <p:cBhvr>
                                        <p:cTn id="259" dur="1" fill="hold">
                                          <p:stCondLst>
                                            <p:cond delay="0"/>
                                          </p:stCondLst>
                                        </p:cTn>
                                        <p:tgtEl>
                                          <p:spTgt spid="100"/>
                                        </p:tgtEl>
                                        <p:attrNameLst>
                                          <p:attrName>style.visibility</p:attrName>
                                        </p:attrNameLst>
                                      </p:cBhvr>
                                      <p:to>
                                        <p:strVal val="visible"/>
                                      </p:to>
                                    </p:set>
                                    <p:animEffect transition="in" filter="wipe(down)">
                                      <p:cBhvr>
                                        <p:cTn id="260" dur="500"/>
                                        <p:tgtEl>
                                          <p:spTgt spid="100"/>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xit" presetSubtype="0" fill="hold" nodeType="clickEffect">
                                  <p:stCondLst>
                                    <p:cond delay="0"/>
                                  </p:stCondLst>
                                  <p:childTnLst>
                                    <p:animEffect transition="out" filter="fade">
                                      <p:cBhvr>
                                        <p:cTn id="264" dur="500"/>
                                        <p:tgtEl>
                                          <p:spTgt spid="41"/>
                                        </p:tgtEl>
                                      </p:cBhvr>
                                    </p:animEffect>
                                    <p:set>
                                      <p:cBhvr>
                                        <p:cTn id="265" dur="1" fill="hold">
                                          <p:stCondLst>
                                            <p:cond delay="499"/>
                                          </p:stCondLst>
                                        </p:cTn>
                                        <p:tgtEl>
                                          <p:spTgt spid="41"/>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39"/>
                                        </p:tgtEl>
                                      </p:cBhvr>
                                    </p:animEffect>
                                    <p:set>
                                      <p:cBhvr>
                                        <p:cTn id="268" dur="1" fill="hold">
                                          <p:stCondLst>
                                            <p:cond delay="499"/>
                                          </p:stCondLst>
                                        </p:cTn>
                                        <p:tgtEl>
                                          <p:spTgt spid="39"/>
                                        </p:tgtEl>
                                        <p:attrNameLst>
                                          <p:attrName>style.visibility</p:attrName>
                                        </p:attrNameLst>
                                      </p:cBhvr>
                                      <p:to>
                                        <p:strVal val="hidden"/>
                                      </p:to>
                                    </p:set>
                                  </p:childTnLst>
                                </p:cTn>
                              </p:par>
                              <p:par>
                                <p:cTn id="269" presetID="10" presetClass="exit" presetSubtype="0" fill="hold" nodeType="withEffect">
                                  <p:stCondLst>
                                    <p:cond delay="0"/>
                                  </p:stCondLst>
                                  <p:childTnLst>
                                    <p:animEffect transition="out" filter="fade">
                                      <p:cBhvr>
                                        <p:cTn id="270" dur="500"/>
                                        <p:tgtEl>
                                          <p:spTgt spid="67"/>
                                        </p:tgtEl>
                                      </p:cBhvr>
                                    </p:animEffect>
                                    <p:set>
                                      <p:cBhvr>
                                        <p:cTn id="271" dur="1" fill="hold">
                                          <p:stCondLst>
                                            <p:cond delay="499"/>
                                          </p:stCondLst>
                                        </p:cTn>
                                        <p:tgtEl>
                                          <p:spTgt spid="67"/>
                                        </p:tgtEl>
                                        <p:attrNameLst>
                                          <p:attrName>style.visibility</p:attrName>
                                        </p:attrNameLst>
                                      </p:cBhvr>
                                      <p:to>
                                        <p:strVal val="hidden"/>
                                      </p:to>
                                    </p:set>
                                  </p:childTnLst>
                                </p:cTn>
                              </p:par>
                              <p:par>
                                <p:cTn id="272" presetID="10" presetClass="exit" presetSubtype="0" fill="hold" nodeType="withEffect">
                                  <p:stCondLst>
                                    <p:cond delay="0"/>
                                  </p:stCondLst>
                                  <p:childTnLst>
                                    <p:animEffect transition="out" filter="fade">
                                      <p:cBhvr>
                                        <p:cTn id="273" dur="500"/>
                                        <p:tgtEl>
                                          <p:spTgt spid="100"/>
                                        </p:tgtEl>
                                      </p:cBhvr>
                                    </p:animEffect>
                                    <p:set>
                                      <p:cBhvr>
                                        <p:cTn id="274" dur="1" fill="hold">
                                          <p:stCondLst>
                                            <p:cond delay="499"/>
                                          </p:stCondLst>
                                        </p:cTn>
                                        <p:tgtEl>
                                          <p:spTgt spid="100"/>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0.03785 0.09491 L -0.0533 0.12546 " pathEditMode="relative" rAng="0" ptsTypes="AA">
                                      <p:cBhvr>
                                        <p:cTn id="278" dur="500" fill="hold"/>
                                        <p:tgtEl>
                                          <p:spTgt spid="23"/>
                                        </p:tgtEl>
                                        <p:attrNameLst>
                                          <p:attrName>ppt_x</p:attrName>
                                          <p:attrName>ppt_y</p:attrName>
                                        </p:attrNameLst>
                                      </p:cBhvr>
                                      <p:rCtr x="-816" y="1528"/>
                                    </p:animMotion>
                                  </p:childTnLst>
                                </p:cTn>
                              </p:par>
                              <p:par>
                                <p:cTn id="279" presetID="10" presetClass="entr" presetSubtype="0" fill="hold" grpId="0" nodeType="withEffect">
                                  <p:stCondLst>
                                    <p:cond delay="0"/>
                                  </p:stCondLst>
                                  <p:childTnLst>
                                    <p:set>
                                      <p:cBhvr>
                                        <p:cTn id="280" dur="1" fill="hold">
                                          <p:stCondLst>
                                            <p:cond delay="0"/>
                                          </p:stCondLst>
                                        </p:cTn>
                                        <p:tgtEl>
                                          <p:spTgt spid="54"/>
                                        </p:tgtEl>
                                        <p:attrNameLst>
                                          <p:attrName>style.visibility</p:attrName>
                                        </p:attrNameLst>
                                      </p:cBhvr>
                                      <p:to>
                                        <p:strVal val="visible"/>
                                      </p:to>
                                    </p:set>
                                    <p:animEffect transition="in" filter="fade">
                                      <p:cBhvr>
                                        <p:cTn id="281" dur="500"/>
                                        <p:tgtEl>
                                          <p:spTgt spid="54"/>
                                        </p:tgtEl>
                                      </p:cBhvr>
                                    </p:animEffect>
                                  </p:childTnLst>
                                </p:cTn>
                              </p:par>
                            </p:childTnLst>
                          </p:cTn>
                        </p:par>
                      </p:childTnLst>
                    </p:cTn>
                  </p:par>
                  <p:par>
                    <p:cTn id="282" fill="hold">
                      <p:stCondLst>
                        <p:cond delay="indefinite"/>
                      </p:stCondLst>
                      <p:childTnLst>
                        <p:par>
                          <p:cTn id="283" fill="hold">
                            <p:stCondLst>
                              <p:cond delay="0"/>
                            </p:stCondLst>
                            <p:childTnLst>
                              <p:par>
                                <p:cTn id="284" presetID="42" presetClass="path" presetSubtype="0" accel="50000" decel="50000" fill="hold" nodeType="clickEffect">
                                  <p:stCondLst>
                                    <p:cond delay="0"/>
                                  </p:stCondLst>
                                  <p:childTnLst>
                                    <p:animMotion origin="layout" path="M -0.0533 0.12546 L -3.05556E-6 0.16134 " pathEditMode="relative" rAng="0" ptsTypes="AA">
                                      <p:cBhvr>
                                        <p:cTn id="285" dur="500" fill="hold"/>
                                        <p:tgtEl>
                                          <p:spTgt spid="23"/>
                                        </p:tgtEl>
                                        <p:attrNameLst>
                                          <p:attrName>ppt_x</p:attrName>
                                          <p:attrName>ppt_y</p:attrName>
                                        </p:attrNameLst>
                                      </p:cBhvr>
                                      <p:rCtr x="2639" y="1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4" grpId="0" animBg="1"/>
      <p:bldP spid="44" grpId="1" animBg="1"/>
      <p:bldP spid="84" grpId="0" animBg="1"/>
      <p:bldP spid="84" grpId="1" animBg="1"/>
      <p:bldP spid="87" grpId="0" animBg="1"/>
      <p:bldP spid="87" grpId="1" animBg="1"/>
      <p:bldP spid="87" grpId="2" animBg="1"/>
      <p:bldP spid="87" grpId="3" animBg="1"/>
      <p:bldP spid="87" grpId="4" animBg="1"/>
      <p:bldP spid="50" grpId="0"/>
      <p:bldP spid="51" grpId="0"/>
      <p:bldP spid="52" grpId="0"/>
      <p:bldP spid="53" grpId="0"/>
      <p:bldP spid="54" grpId="0"/>
      <p:bldP spid="70" grpId="0" animBg="1"/>
      <p:bldP spid="70" grpId="1" animBg="1"/>
      <p:bldP spid="70" grpId="2" animBg="1"/>
      <p:bldP spid="70" grpId="3" animBg="1"/>
      <p:bldP spid="111" grpId="0" animBg="1"/>
      <p:bldP spid="111" grpId="1" animBg="1"/>
      <p:bldP spid="114" grpId="0"/>
      <p:bldP spid="114" grpId="1"/>
      <p:bldP spid="115" grpId="0" animBg="1"/>
      <p:bldP spid="11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4B16FF87-F953-470B-8223-C24A629A147F}"/>
              </a:ext>
            </a:extLst>
          </p:cNvPr>
          <p:cNvSpPr txBox="1"/>
          <p:nvPr/>
        </p:nvSpPr>
        <p:spPr>
          <a:xfrm>
            <a:off x="4758269" y="5445286"/>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in-order: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printTree_InOrder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778541" y="1946771"/>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a:off x="1122680" y="2039815"/>
            <a:ext cx="1" cy="6142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8">
            <a:extLst>
              <a:ext uri="{FF2B5EF4-FFF2-40B4-BE49-F238E27FC236}">
                <a16:creationId xmlns:a16="http://schemas.microsoft.com/office/drawing/2014/main" id="{3935F242-237F-4CBD-ACDA-DC732498694E}"/>
              </a:ext>
            </a:extLst>
          </p:cNvPr>
          <p:cNvSpPr txBox="1"/>
          <p:nvPr/>
        </p:nvSpPr>
        <p:spPr>
          <a:xfrm>
            <a:off x="5453540" y="3266479"/>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1" name="文本框 46">
            <a:extLst>
              <a:ext uri="{FF2B5EF4-FFF2-40B4-BE49-F238E27FC236}">
                <a16:creationId xmlns:a16="http://schemas.microsoft.com/office/drawing/2014/main" id="{E7173440-B58D-4E85-A99B-741963E863BA}"/>
              </a:ext>
            </a:extLst>
          </p:cNvPr>
          <p:cNvSpPr txBox="1"/>
          <p:nvPr/>
        </p:nvSpPr>
        <p:spPr>
          <a:xfrm>
            <a:off x="5785251" y="3266479"/>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52" name="文本框 47">
            <a:extLst>
              <a:ext uri="{FF2B5EF4-FFF2-40B4-BE49-F238E27FC236}">
                <a16:creationId xmlns:a16="http://schemas.microsoft.com/office/drawing/2014/main" id="{6BAAD353-8205-4C5E-9DD3-C842276FDCAC}"/>
              </a:ext>
            </a:extLst>
          </p:cNvPr>
          <p:cNvSpPr txBox="1"/>
          <p:nvPr/>
        </p:nvSpPr>
        <p:spPr>
          <a:xfrm>
            <a:off x="6116962" y="3266479"/>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3" name="文本框 48">
            <a:extLst>
              <a:ext uri="{FF2B5EF4-FFF2-40B4-BE49-F238E27FC236}">
                <a16:creationId xmlns:a16="http://schemas.microsoft.com/office/drawing/2014/main" id="{3FB7ECEA-322B-484E-B348-76FE6B6D0AE9}"/>
              </a:ext>
            </a:extLst>
          </p:cNvPr>
          <p:cNvSpPr txBox="1"/>
          <p:nvPr/>
        </p:nvSpPr>
        <p:spPr>
          <a:xfrm>
            <a:off x="6448673" y="3266479"/>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4" name="文本框 49">
            <a:extLst>
              <a:ext uri="{FF2B5EF4-FFF2-40B4-BE49-F238E27FC236}">
                <a16:creationId xmlns:a16="http://schemas.microsoft.com/office/drawing/2014/main" id="{F6D09B26-16E7-463C-A322-C7695FDB618F}"/>
              </a:ext>
            </a:extLst>
          </p:cNvPr>
          <p:cNvSpPr txBox="1"/>
          <p:nvPr/>
        </p:nvSpPr>
        <p:spPr>
          <a:xfrm>
            <a:off x="6780384" y="3266479"/>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sp>
        <p:nvSpPr>
          <p:cNvPr id="55" name="文本框 50">
            <a:extLst>
              <a:ext uri="{FF2B5EF4-FFF2-40B4-BE49-F238E27FC236}">
                <a16:creationId xmlns:a16="http://schemas.microsoft.com/office/drawing/2014/main" id="{58139F0A-A55F-49B4-A12E-7854AB9B097E}"/>
              </a:ext>
            </a:extLst>
          </p:cNvPr>
          <p:cNvSpPr txBox="1"/>
          <p:nvPr/>
        </p:nvSpPr>
        <p:spPr>
          <a:xfrm>
            <a:off x="7112095" y="3266479"/>
            <a:ext cx="372942" cy="369332"/>
          </a:xfrm>
          <a:prstGeom prst="rect">
            <a:avLst/>
          </a:prstGeom>
          <a:noFill/>
        </p:spPr>
        <p:txBody>
          <a:bodyPr wrap="square" rtlCol="0">
            <a:spAutoFit/>
          </a:bodyPr>
          <a:lstStyle/>
          <a:p>
            <a:r>
              <a:rPr lang="en-US" altLang="zh-CN" b="1" dirty="0">
                <a:solidFill>
                  <a:schemeClr val="bg1"/>
                </a:solidFill>
                <a:latin typeface="Verdana (Body)"/>
              </a:rPr>
              <a:t>F</a:t>
            </a:r>
            <a:endParaRPr lang="zh-CN" altLang="en-US" b="1" dirty="0">
              <a:solidFill>
                <a:schemeClr val="bg1"/>
              </a:solidFill>
              <a:latin typeface="Verdana (Body)"/>
            </a:endParaRPr>
          </a:p>
        </p:txBody>
      </p:sp>
      <p:sp>
        <p:nvSpPr>
          <p:cNvPr id="56" name="文本框 51">
            <a:extLst>
              <a:ext uri="{FF2B5EF4-FFF2-40B4-BE49-F238E27FC236}">
                <a16:creationId xmlns:a16="http://schemas.microsoft.com/office/drawing/2014/main" id="{93087700-950E-4EBB-B4F5-925F448387E0}"/>
              </a:ext>
            </a:extLst>
          </p:cNvPr>
          <p:cNvSpPr txBox="1"/>
          <p:nvPr/>
        </p:nvSpPr>
        <p:spPr>
          <a:xfrm>
            <a:off x="7443806" y="3266479"/>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
        <p:nvSpPr>
          <p:cNvPr id="57" name="文本框 52">
            <a:extLst>
              <a:ext uri="{FF2B5EF4-FFF2-40B4-BE49-F238E27FC236}">
                <a16:creationId xmlns:a16="http://schemas.microsoft.com/office/drawing/2014/main" id="{A170C282-217F-4998-B147-7CACECB93826}"/>
              </a:ext>
            </a:extLst>
          </p:cNvPr>
          <p:cNvSpPr txBox="1"/>
          <p:nvPr/>
        </p:nvSpPr>
        <p:spPr>
          <a:xfrm>
            <a:off x="7775517" y="3266479"/>
            <a:ext cx="372942" cy="369332"/>
          </a:xfrm>
          <a:prstGeom prst="rect">
            <a:avLst/>
          </a:prstGeom>
          <a:noFill/>
        </p:spPr>
        <p:txBody>
          <a:bodyPr wrap="square" rtlCol="0">
            <a:spAutoFit/>
          </a:bodyPr>
          <a:lstStyle/>
          <a:p>
            <a:r>
              <a:rPr lang="en-US" altLang="zh-CN" b="1" dirty="0">
                <a:solidFill>
                  <a:schemeClr val="bg1"/>
                </a:solidFill>
                <a:latin typeface="Verdana (Body)"/>
              </a:rPr>
              <a:t>H</a:t>
            </a:r>
            <a:endParaRPr lang="zh-CN" altLang="en-US" b="1" dirty="0">
              <a:solidFill>
                <a:schemeClr val="bg1"/>
              </a:solidFill>
              <a:latin typeface="Verdana (Body)"/>
            </a:endParaRPr>
          </a:p>
        </p:txBody>
      </p:sp>
      <p:sp>
        <p:nvSpPr>
          <p:cNvPr id="58" name="文本框 53">
            <a:extLst>
              <a:ext uri="{FF2B5EF4-FFF2-40B4-BE49-F238E27FC236}">
                <a16:creationId xmlns:a16="http://schemas.microsoft.com/office/drawing/2014/main" id="{9AA61A84-2C1D-4804-AB0B-33A83CB30AA3}"/>
              </a:ext>
            </a:extLst>
          </p:cNvPr>
          <p:cNvSpPr txBox="1"/>
          <p:nvPr/>
        </p:nvSpPr>
        <p:spPr>
          <a:xfrm>
            <a:off x="8107230" y="3266479"/>
            <a:ext cx="372942" cy="369332"/>
          </a:xfrm>
          <a:prstGeom prst="rect">
            <a:avLst/>
          </a:prstGeom>
          <a:noFill/>
        </p:spPr>
        <p:txBody>
          <a:bodyPr wrap="square" rtlCol="0">
            <a:spAutoFit/>
          </a:bodyPr>
          <a:lstStyle/>
          <a:p>
            <a:r>
              <a:rPr lang="en-US" altLang="zh-CN" b="1" dirty="0">
                <a:solidFill>
                  <a:schemeClr val="bg1"/>
                </a:solidFill>
                <a:latin typeface="Verdana (Body)"/>
              </a:rPr>
              <a:t>I</a:t>
            </a:r>
            <a:endParaRPr lang="zh-CN" altLang="en-US" b="1" dirty="0">
              <a:solidFill>
                <a:schemeClr val="bg1"/>
              </a:solidFill>
              <a:latin typeface="Verdana (Body)"/>
            </a:endParaRPr>
          </a:p>
        </p:txBody>
      </p:sp>
      <p:sp>
        <p:nvSpPr>
          <p:cNvPr id="73" name="Content Placeholder 2">
            <a:extLst>
              <a:ext uri="{FF2B5EF4-FFF2-40B4-BE49-F238E27FC236}">
                <a16:creationId xmlns:a16="http://schemas.microsoft.com/office/drawing/2014/main" id="{60E79D89-13AB-4678-8CEE-CFF2D599BAA8}"/>
              </a:ext>
            </a:extLst>
          </p:cNvPr>
          <p:cNvSpPr txBox="1">
            <a:spLocks/>
          </p:cNvSpPr>
          <p:nvPr/>
        </p:nvSpPr>
        <p:spPr>
          <a:xfrm>
            <a:off x="285471" y="2644501"/>
            <a:ext cx="4289156" cy="1873031"/>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0070C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74" name="Content Placeholder 2">
            <a:extLst>
              <a:ext uri="{FF2B5EF4-FFF2-40B4-BE49-F238E27FC236}">
                <a16:creationId xmlns:a16="http://schemas.microsoft.com/office/drawing/2014/main" id="{B852D319-3C29-420E-A171-3CFD9AD2E7D3}"/>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76" name="Straight Arrow Connector 75">
            <a:extLst>
              <a:ext uri="{FF2B5EF4-FFF2-40B4-BE49-F238E27FC236}">
                <a16:creationId xmlns:a16="http://schemas.microsoft.com/office/drawing/2014/main" id="{12513AE9-62A7-4D8E-92E9-60E47A49DD21}"/>
              </a:ext>
            </a:extLst>
          </p:cNvPr>
          <p:cNvCxnSpPr/>
          <p:nvPr/>
        </p:nvCxnSpPr>
        <p:spPr>
          <a:xfrm flipH="1">
            <a:off x="4100776" y="4783369"/>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30E5947-6BD2-44A0-B805-5685608E67DE}"/>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FF1C16EE-8B52-4A37-9FCD-937C34375AEF}"/>
              </a:ext>
            </a:extLst>
          </p:cNvPr>
          <p:cNvCxnSpPr>
            <a:cxnSpLocks/>
          </p:cNvCxnSpPr>
          <p:nvPr/>
        </p:nvCxnSpPr>
        <p:spPr>
          <a:xfrm flipH="1" flipV="1">
            <a:off x="4574627"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Content Placeholder 2">
            <a:extLst>
              <a:ext uri="{FF2B5EF4-FFF2-40B4-BE49-F238E27FC236}">
                <a16:creationId xmlns:a16="http://schemas.microsoft.com/office/drawing/2014/main" id="{4CC4DAC2-5AAA-4B3D-B908-B047B93A7A9A}"/>
              </a:ext>
            </a:extLst>
          </p:cNvPr>
          <p:cNvSpPr txBox="1">
            <a:spLocks/>
          </p:cNvSpPr>
          <p:nvPr/>
        </p:nvSpPr>
        <p:spPr>
          <a:xfrm>
            <a:off x="417007" y="4635709"/>
            <a:ext cx="4299889"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80" name="Straight Arrow Connector 79">
            <a:extLst>
              <a:ext uri="{FF2B5EF4-FFF2-40B4-BE49-F238E27FC236}">
                <a16:creationId xmlns:a16="http://schemas.microsoft.com/office/drawing/2014/main" id="{A4D1F395-A84E-4DE4-925C-ACF46704E382}"/>
              </a:ext>
            </a:extLst>
          </p:cNvPr>
          <p:cNvCxnSpPr/>
          <p:nvPr/>
        </p:nvCxnSpPr>
        <p:spPr>
          <a:xfrm flipH="1">
            <a:off x="3958504" y="2783259"/>
            <a:ext cx="5382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A65CF16-F27E-4B82-A223-609DB4516554}"/>
              </a:ext>
            </a:extLst>
          </p:cNvPr>
          <p:cNvSpPr txBox="1"/>
          <p:nvPr/>
        </p:nvSpPr>
        <p:spPr>
          <a:xfrm>
            <a:off x="4758269" y="5445286"/>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82" name="Straight Arrow Connector 81">
            <a:extLst>
              <a:ext uri="{FF2B5EF4-FFF2-40B4-BE49-F238E27FC236}">
                <a16:creationId xmlns:a16="http://schemas.microsoft.com/office/drawing/2014/main" id="{8E053DAA-9D40-41BD-A5C8-8DA8F9FAF7B8}"/>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AB3FEF3-0BA3-443E-A268-2B4A7607C7CC}"/>
              </a:ext>
            </a:extLst>
          </p:cNvPr>
          <p:cNvCxnSpPr/>
          <p:nvPr/>
        </p:nvCxnSpPr>
        <p:spPr>
          <a:xfrm flipH="1">
            <a:off x="4100776" y="4785483"/>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F4ECA52-107B-48B7-B8D9-79DF37B85051}"/>
              </a:ext>
            </a:extLst>
          </p:cNvPr>
          <p:cNvCxnSpPr>
            <a:cxnSpLocks/>
          </p:cNvCxnSpPr>
          <p:nvPr/>
        </p:nvCxnSpPr>
        <p:spPr>
          <a:xfrm>
            <a:off x="3902440" y="5413540"/>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5D50EA2F-671A-4408-8299-307B76CF1B26}"/>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F94629E3-A0A8-424E-BB0D-23211AC2BDF0}"/>
              </a:ext>
            </a:extLst>
          </p:cNvPr>
          <p:cNvCxnSpPr>
            <a:cxnSpLocks/>
          </p:cNvCxnSpPr>
          <p:nvPr/>
        </p:nvCxnSpPr>
        <p:spPr>
          <a:xfrm flipH="1" flipV="1">
            <a:off x="4579996" y="390591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Content Placeholder 2">
            <a:extLst>
              <a:ext uri="{FF2B5EF4-FFF2-40B4-BE49-F238E27FC236}">
                <a16:creationId xmlns:a16="http://schemas.microsoft.com/office/drawing/2014/main" id="{A9D616C6-CF21-4240-A217-C1044CA9F6F6}"/>
              </a:ext>
            </a:extLst>
          </p:cNvPr>
          <p:cNvSpPr txBox="1">
            <a:spLocks/>
          </p:cNvSpPr>
          <p:nvPr/>
        </p:nvSpPr>
        <p:spPr>
          <a:xfrm>
            <a:off x="4970595" y="4632677"/>
            <a:ext cx="3992519"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printTree_InOrder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printTree_InOrder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91" name="Straight Arrow Connector 90">
            <a:extLst>
              <a:ext uri="{FF2B5EF4-FFF2-40B4-BE49-F238E27FC236}">
                <a16:creationId xmlns:a16="http://schemas.microsoft.com/office/drawing/2014/main" id="{2CE36AE5-EF15-4611-8E71-45F222EBA1D3}"/>
              </a:ext>
            </a:extLst>
          </p:cNvPr>
          <p:cNvCxnSpPr/>
          <p:nvPr/>
        </p:nvCxnSpPr>
        <p:spPr>
          <a:xfrm flipH="1">
            <a:off x="8605778" y="4783369"/>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0CF4AD6-FF8C-4855-AFEB-714B24E8DE87}"/>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93" name="TextBox 92">
            <a:extLst>
              <a:ext uri="{FF2B5EF4-FFF2-40B4-BE49-F238E27FC236}">
                <a16:creationId xmlns:a16="http://schemas.microsoft.com/office/drawing/2014/main" id="{53CFC2B9-0320-4F33-9159-A207A4D2C0D7}"/>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Tree>
    <p:extLst>
      <p:ext uri="{BB962C8B-B14F-4D97-AF65-F5344CB8AC3E}">
        <p14:creationId xmlns:p14="http://schemas.microsoft.com/office/powerpoint/2010/main" val="27570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 presetClass="emph" presetSubtype="2" fill="hold" nodeType="withEffect">
                                  <p:stCondLst>
                                    <p:cond delay="0"/>
                                  </p:stCondLst>
                                  <p:childTnLst>
                                    <p:animClr clrSpc="rgb" dir="cw">
                                      <p:cBhvr>
                                        <p:cTn id="17" dur="500" fill="hold"/>
                                        <p:tgtEl>
                                          <p:spTgt spid="8"/>
                                        </p:tgtEl>
                                        <p:attrNameLst>
                                          <p:attrName>fillcolor</p:attrName>
                                        </p:attrNameLst>
                                      </p:cBhvr>
                                      <p:to>
                                        <a:schemeClr val="accent2"/>
                                      </p:to>
                                    </p:animClr>
                                    <p:set>
                                      <p:cBhvr>
                                        <p:cTn id="18" dur="500" fill="hold"/>
                                        <p:tgtEl>
                                          <p:spTgt spid="8"/>
                                        </p:tgtEl>
                                        <p:attrNameLst>
                                          <p:attrName>fill.type</p:attrName>
                                        </p:attrNameLst>
                                      </p:cBhvr>
                                      <p:to>
                                        <p:strVal val="solid"/>
                                      </p:to>
                                    </p:set>
                                    <p:set>
                                      <p:cBhvr>
                                        <p:cTn id="19" dur="500" fill="hold"/>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61111E-6 2.96296E-6 L -0.03785 0.0949 " pathEditMode="relative" rAng="0" ptsTypes="AA">
                                      <p:cBhvr>
                                        <p:cTn id="23" dur="500" fill="hold"/>
                                        <p:tgtEl>
                                          <p:spTgt spid="80"/>
                                        </p:tgtEl>
                                        <p:attrNameLst>
                                          <p:attrName>ppt_x</p:attrName>
                                          <p:attrName>ppt_y</p:attrName>
                                        </p:attrNameLst>
                                      </p:cBhvr>
                                      <p:rCtr x="-1892" y="4745"/>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 presetClass="emph" presetSubtype="2" fill="hold" nodeType="withEffect">
                                  <p:stCondLst>
                                    <p:cond delay="0"/>
                                  </p:stCondLst>
                                  <p:childTnLst>
                                    <p:animClr clrSpc="rgb" dir="cw">
                                      <p:cBhvr>
                                        <p:cTn id="38" dur="500" fill="hold"/>
                                        <p:tgtEl>
                                          <p:spTgt spid="11"/>
                                        </p:tgtEl>
                                        <p:attrNameLst>
                                          <p:attrName>fillcolor</p:attrName>
                                        </p:attrNameLst>
                                      </p:cBhvr>
                                      <p:to>
                                        <a:srgbClr val="0070C0"/>
                                      </p:to>
                                    </p:animClr>
                                    <p:set>
                                      <p:cBhvr>
                                        <p:cTn id="39" dur="500" fill="hold"/>
                                        <p:tgtEl>
                                          <p:spTgt spid="11"/>
                                        </p:tgtEl>
                                        <p:attrNameLst>
                                          <p:attrName>fill.type</p:attrName>
                                        </p:attrNameLst>
                                      </p:cBhvr>
                                      <p:to>
                                        <p:strVal val="solid"/>
                                      </p:to>
                                    </p:set>
                                    <p:set>
                                      <p:cBhvr>
                                        <p:cTn id="40" dur="500" fill="hold"/>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22222E-6 -3.7037E-6 L -0.03386 0.09653 " pathEditMode="relative" rAng="0" ptsTypes="AA">
                                      <p:cBhvr>
                                        <p:cTn id="44" dur="500" fill="hold"/>
                                        <p:tgtEl>
                                          <p:spTgt spid="76"/>
                                        </p:tgtEl>
                                        <p:attrNameLst>
                                          <p:attrName>ppt_x</p:attrName>
                                          <p:attrName>ppt_y</p:attrName>
                                        </p:attrNameLst>
                                      </p:cBhvr>
                                      <p:rCtr x="-1667" y="4815"/>
                                    </p:animMotion>
                                  </p:childTnLst>
                                </p:cTn>
                              </p:par>
                              <p:par>
                                <p:cTn id="45" presetID="10" presetClass="entr" presetSubtype="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03386 0.09653 L -0.04479 0.12963 " pathEditMode="relative" rAng="0" ptsTypes="AA">
                                      <p:cBhvr>
                                        <p:cTn id="51" dur="500" fill="hold"/>
                                        <p:tgtEl>
                                          <p:spTgt spid="76"/>
                                        </p:tgtEl>
                                        <p:attrNameLst>
                                          <p:attrName>ppt_x</p:attrName>
                                          <p:attrName>ppt_y</p:attrName>
                                        </p:attrNameLst>
                                      </p:cBhvr>
                                      <p:rCtr x="-573" y="1644"/>
                                    </p:animMotion>
                                  </p:childTnLst>
                                </p:cTn>
                              </p:par>
                              <p:par>
                                <p:cTn id="52" presetID="10"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4479 0.12963 L -0.01563 0.15973 " pathEditMode="relative" rAng="0" ptsTypes="AA">
                                      <p:cBhvr>
                                        <p:cTn id="58" dur="500" fill="hold"/>
                                        <p:tgtEl>
                                          <p:spTgt spid="76"/>
                                        </p:tgtEl>
                                        <p:attrNameLst>
                                          <p:attrName>ppt_x</p:attrName>
                                          <p:attrName>ppt_y</p:attrName>
                                        </p:attrNameLst>
                                      </p:cBhvr>
                                      <p:rCtr x="1458" y="1458"/>
                                    </p:animMotion>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01563 0.15972 L -0.26233 0.1926 " pathEditMode="relative" rAng="0" ptsTypes="AA">
                                      <p:cBhvr>
                                        <p:cTn id="65" dur="500" fill="hold"/>
                                        <p:tgtEl>
                                          <p:spTgt spid="76"/>
                                        </p:tgtEl>
                                        <p:attrNameLst>
                                          <p:attrName>ppt_x</p:attrName>
                                          <p:attrName>ppt_y</p:attrName>
                                        </p:attrNameLst>
                                      </p:cBhvr>
                                      <p:rCtr x="-12309" y="1435"/>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down)">
                                      <p:cBhvr>
                                        <p:cTn id="70" dur="500"/>
                                        <p:tgtEl>
                                          <p:spTgt spid="78"/>
                                        </p:tgtEl>
                                      </p:cBhvr>
                                    </p:animEffect>
                                  </p:childTnLst>
                                </p:cTn>
                              </p:par>
                              <p:par>
                                <p:cTn id="71" presetID="10" presetClass="exit" presetSubtype="0" fill="hold" grpId="1" nodeType="withEffect">
                                  <p:stCondLst>
                                    <p:cond delay="0"/>
                                  </p:stCondLst>
                                  <p:childTnLst>
                                    <p:animEffect transition="out" filter="fade">
                                      <p:cBhvr>
                                        <p:cTn id="72" dur="500"/>
                                        <p:tgtEl>
                                          <p:spTgt spid="89"/>
                                        </p:tgtEl>
                                      </p:cBhvr>
                                    </p:animEffect>
                                    <p:set>
                                      <p:cBhvr>
                                        <p:cTn id="73" dur="1" fill="hold">
                                          <p:stCondLst>
                                            <p:cond delay="499"/>
                                          </p:stCondLst>
                                        </p:cTn>
                                        <p:tgtEl>
                                          <p:spTgt spid="8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81"/>
                                        </p:tgtEl>
                                      </p:cBhvr>
                                    </p:animEffect>
                                    <p:set>
                                      <p:cBhvr>
                                        <p:cTn id="76" dur="1" fill="hold">
                                          <p:stCondLst>
                                            <p:cond delay="499"/>
                                          </p:stCondLst>
                                        </p:cTn>
                                        <p:tgtEl>
                                          <p:spTgt spid="8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77"/>
                                        </p:tgtEl>
                                      </p:cBhvr>
                                    </p:animEffect>
                                    <p:set>
                                      <p:cBhvr>
                                        <p:cTn id="81" dur="1" fill="hold">
                                          <p:stCondLst>
                                            <p:cond delay="499"/>
                                          </p:stCondLst>
                                        </p:cTn>
                                        <p:tgtEl>
                                          <p:spTgt spid="7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74"/>
                                        </p:tgtEl>
                                      </p:cBhvr>
                                    </p:animEffect>
                                    <p:set>
                                      <p:cBhvr>
                                        <p:cTn id="84" dur="1" fill="hold">
                                          <p:stCondLst>
                                            <p:cond delay="499"/>
                                          </p:stCondLst>
                                        </p:cTn>
                                        <p:tgtEl>
                                          <p:spTgt spid="74"/>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81"/>
                                        </p:tgtEl>
                                      </p:cBhvr>
                                    </p:animEffect>
                                    <p:set>
                                      <p:cBhvr>
                                        <p:cTn id="87" dur="1" fill="hold">
                                          <p:stCondLst>
                                            <p:cond delay="499"/>
                                          </p:stCondLst>
                                        </p:cTn>
                                        <p:tgtEl>
                                          <p:spTgt spid="81"/>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8"/>
                                        </p:tgtEl>
                                      </p:cBhvr>
                                    </p:animEffect>
                                    <p:set>
                                      <p:cBhvr>
                                        <p:cTn id="90" dur="1" fill="hold">
                                          <p:stCondLst>
                                            <p:cond delay="499"/>
                                          </p:stCondLst>
                                        </p:cTn>
                                        <p:tgtEl>
                                          <p:spTgt spid="78"/>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76"/>
                                        </p:tgtEl>
                                      </p:cBhvr>
                                    </p:animEffect>
                                    <p:set>
                                      <p:cBhvr>
                                        <p:cTn id="93" dur="1" fill="hold">
                                          <p:stCondLst>
                                            <p:cond delay="499"/>
                                          </p:stCondLst>
                                        </p:cTn>
                                        <p:tgtEl>
                                          <p:spTgt spid="7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nodeType="clickEffect">
                                  <p:stCondLst>
                                    <p:cond delay="0"/>
                                  </p:stCondLst>
                                  <p:childTnLst>
                                    <p:animMotion origin="layout" path="M -0.03785 0.09491 L -0.05816 0.1287 " pathEditMode="relative" rAng="0" ptsTypes="AA">
                                      <p:cBhvr>
                                        <p:cTn id="97" dur="500" fill="hold"/>
                                        <p:tgtEl>
                                          <p:spTgt spid="80"/>
                                        </p:tgtEl>
                                        <p:attrNameLst>
                                          <p:attrName>ppt_x</p:attrName>
                                          <p:attrName>ppt_y</p:attrName>
                                        </p:attrNameLst>
                                      </p:cBhvr>
                                      <p:rCtr x="-1042" y="1713"/>
                                    </p:animMotion>
                                  </p:childTnLst>
                                </p:cTn>
                              </p:par>
                              <p:par>
                                <p:cTn id="98" presetID="10"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0.05816 0.1287 L -0.02934 0.16365 " pathEditMode="relative" rAng="0" ptsTypes="AA">
                                      <p:cBhvr>
                                        <p:cTn id="104" dur="500" fill="hold"/>
                                        <p:tgtEl>
                                          <p:spTgt spid="80"/>
                                        </p:tgtEl>
                                        <p:attrNameLst>
                                          <p:attrName>ppt_x</p:attrName>
                                          <p:attrName>ppt_y</p:attrName>
                                        </p:attrNameLst>
                                      </p:cBhvr>
                                      <p:rCtr x="1458" y="1736"/>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82"/>
                                        </p:tgtEl>
                                        <p:attrNameLst>
                                          <p:attrName>style.visibility</p:attrName>
                                        </p:attrNameLst>
                                      </p:cBhvr>
                                      <p:to>
                                        <p:strVal val="visible"/>
                                      </p:to>
                                    </p:set>
                                    <p:animEffect transition="in" filter="fade">
                                      <p:cBhvr>
                                        <p:cTn id="109" dur="500"/>
                                        <p:tgtEl>
                                          <p:spTgt spid="8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fade">
                                      <p:cBhvr>
                                        <p:cTn id="117" dur="500"/>
                                        <p:tgtEl>
                                          <p:spTgt spid="83"/>
                                        </p:tgtEl>
                                      </p:cBhvr>
                                    </p:animEffect>
                                  </p:childTnLst>
                                </p:cTn>
                              </p:par>
                              <p:par>
                                <p:cTn id="118" presetID="1" presetClass="emph" presetSubtype="2" fill="hold" nodeType="withEffect">
                                  <p:stCondLst>
                                    <p:cond delay="0"/>
                                  </p:stCondLst>
                                  <p:childTnLst>
                                    <p:animClr clrSpc="rgb" dir="cw">
                                      <p:cBhvr>
                                        <p:cTn id="119" dur="500" fill="hold"/>
                                        <p:tgtEl>
                                          <p:spTgt spid="10"/>
                                        </p:tgtEl>
                                        <p:attrNameLst>
                                          <p:attrName>fillcolor</p:attrName>
                                        </p:attrNameLst>
                                      </p:cBhvr>
                                      <p:to>
                                        <a:srgbClr val="7030A0"/>
                                      </p:to>
                                    </p:animClr>
                                    <p:set>
                                      <p:cBhvr>
                                        <p:cTn id="120" dur="500" fill="hold"/>
                                        <p:tgtEl>
                                          <p:spTgt spid="10"/>
                                        </p:tgtEl>
                                        <p:attrNameLst>
                                          <p:attrName>fill.type</p:attrName>
                                        </p:attrNameLst>
                                      </p:cBhvr>
                                      <p:to>
                                        <p:strVal val="solid"/>
                                      </p:to>
                                    </p:set>
                                    <p:set>
                                      <p:cBhvr>
                                        <p:cTn id="121" dur="500" fill="hold"/>
                                        <p:tgtEl>
                                          <p:spTgt spid="10"/>
                                        </p:tgtEl>
                                        <p:attrNameLst>
                                          <p:attrName>fill.on</p:attrName>
                                        </p:attrNameLst>
                                      </p:cBhvr>
                                      <p:to>
                                        <p:strVal val="true"/>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2.22222E-6 4.81481E-6 L -0.03386 0.09629 " pathEditMode="relative" rAng="0" ptsTypes="AA">
                                      <p:cBhvr>
                                        <p:cTn id="125" dur="500" fill="hold"/>
                                        <p:tgtEl>
                                          <p:spTgt spid="83"/>
                                        </p:tgtEl>
                                        <p:attrNameLst>
                                          <p:attrName>ppt_x</p:attrName>
                                          <p:attrName>ppt_y</p:attrName>
                                        </p:attrNameLst>
                                      </p:cBhvr>
                                      <p:rCtr x="-1701" y="4815"/>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90"/>
                                        </p:tgtEl>
                                        <p:attrNameLst>
                                          <p:attrName>style.visibility</p:attrName>
                                        </p:attrNameLst>
                                      </p:cBhvr>
                                      <p:to>
                                        <p:strVal val="visible"/>
                                      </p:to>
                                    </p:set>
                                    <p:animEffect transition="in" filter="fade">
                                      <p:cBhvr>
                                        <p:cTn id="130" dur="500"/>
                                        <p:tgtEl>
                                          <p:spTgt spid="90"/>
                                        </p:tgtEl>
                                      </p:cBhvr>
                                    </p:animEffect>
                                  </p:childTnLst>
                                </p:cTn>
                              </p:par>
                              <p:par>
                                <p:cTn id="131" presetID="10" presetClass="entr" presetSubtype="0" fill="hold"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500"/>
                                        <p:tgtEl>
                                          <p:spTgt spid="8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fade">
                                      <p:cBhvr>
                                        <p:cTn id="138" dur="500"/>
                                        <p:tgtEl>
                                          <p:spTgt spid="91"/>
                                        </p:tgtEl>
                                      </p:cBhvr>
                                    </p:animEffect>
                                  </p:childTnLst>
                                </p:cTn>
                              </p:par>
                              <p:par>
                                <p:cTn id="139" presetID="1" presetClass="emph" presetSubtype="2" fill="hold" nodeType="withEffect">
                                  <p:stCondLst>
                                    <p:cond delay="0"/>
                                  </p:stCondLst>
                                  <p:childTnLst>
                                    <p:animClr clrSpc="rgb" dir="cw">
                                      <p:cBhvr>
                                        <p:cTn id="140" dur="500" fill="hold"/>
                                        <p:tgtEl>
                                          <p:spTgt spid="20"/>
                                        </p:tgtEl>
                                        <p:attrNameLst>
                                          <p:attrName>fillcolor</p:attrName>
                                        </p:attrNameLst>
                                      </p:cBhvr>
                                      <p:to>
                                        <a:srgbClr val="BF9000"/>
                                      </p:to>
                                    </p:animClr>
                                    <p:set>
                                      <p:cBhvr>
                                        <p:cTn id="141" dur="500" fill="hold"/>
                                        <p:tgtEl>
                                          <p:spTgt spid="20"/>
                                        </p:tgtEl>
                                        <p:attrNameLst>
                                          <p:attrName>fill.type</p:attrName>
                                        </p:attrNameLst>
                                      </p:cBhvr>
                                      <p:to>
                                        <p:strVal val="solid"/>
                                      </p:to>
                                    </p:set>
                                    <p:set>
                                      <p:cBhvr>
                                        <p:cTn id="142" dur="500" fill="hold"/>
                                        <p:tgtEl>
                                          <p:spTgt spid="20"/>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nodeType="clickEffect">
                                  <p:stCondLst>
                                    <p:cond delay="0"/>
                                  </p:stCondLst>
                                  <p:childTnLst>
                                    <p:animMotion origin="layout" path="M 3.88889E-6 -3.7037E-6 L -0.03386 0.0963 " pathEditMode="relative" rAng="0" ptsTypes="AA">
                                      <p:cBhvr>
                                        <p:cTn id="146" dur="500" fill="hold"/>
                                        <p:tgtEl>
                                          <p:spTgt spid="91"/>
                                        </p:tgtEl>
                                        <p:attrNameLst>
                                          <p:attrName>ppt_x</p:attrName>
                                          <p:attrName>ppt_y</p:attrName>
                                        </p:attrNameLst>
                                      </p:cBhvr>
                                      <p:rCtr x="-1701" y="4815"/>
                                    </p:animMotion>
                                  </p:childTnLst>
                                </p:cTn>
                              </p:par>
                              <p:par>
                                <p:cTn id="147" presetID="10" presetClass="entr" presetSubtype="0" fill="hold" grpId="0" nodeType="withEffect">
                                  <p:stCondLst>
                                    <p:cond delay="0"/>
                                  </p:stCondLst>
                                  <p:childTnLst>
                                    <p:set>
                                      <p:cBhvr>
                                        <p:cTn id="148" dur="1" fill="hold">
                                          <p:stCondLst>
                                            <p:cond delay="0"/>
                                          </p:stCondLst>
                                        </p:cTn>
                                        <p:tgtEl>
                                          <p:spTgt spid="92"/>
                                        </p:tgtEl>
                                        <p:attrNameLst>
                                          <p:attrName>style.visibility</p:attrName>
                                        </p:attrNameLst>
                                      </p:cBhvr>
                                      <p:to>
                                        <p:strVal val="visible"/>
                                      </p:to>
                                    </p:set>
                                    <p:animEffect transition="in" filter="fade">
                                      <p:cBhvr>
                                        <p:cTn id="149" dur="500"/>
                                        <p:tgtEl>
                                          <p:spTgt spid="92"/>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nodeType="clickEffect">
                                  <p:stCondLst>
                                    <p:cond delay="0"/>
                                  </p:stCondLst>
                                  <p:childTnLst>
                                    <p:animMotion origin="layout" path="M -0.03386 0.0963 L -0.0448 0.12963 " pathEditMode="relative" rAng="0" ptsTypes="AA">
                                      <p:cBhvr>
                                        <p:cTn id="153" dur="500" fill="hold"/>
                                        <p:tgtEl>
                                          <p:spTgt spid="91"/>
                                        </p:tgtEl>
                                        <p:attrNameLst>
                                          <p:attrName>ppt_x</p:attrName>
                                          <p:attrName>ppt_y</p:attrName>
                                        </p:attrNameLst>
                                      </p:cBhvr>
                                      <p:rCtr x="-556" y="1667"/>
                                    </p:animMotion>
                                  </p:childTnLst>
                                </p:cTn>
                              </p:par>
                              <p:par>
                                <p:cTn id="154" presetID="10" presetClass="entr" presetSubtype="0" fill="hold" grpId="0" nodeType="with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childTnLst>
                          </p:cTn>
                        </p:par>
                      </p:childTnLst>
                    </p:cTn>
                  </p:par>
                  <p:par>
                    <p:cTn id="157" fill="hold">
                      <p:stCondLst>
                        <p:cond delay="indefinite"/>
                      </p:stCondLst>
                      <p:childTnLst>
                        <p:par>
                          <p:cTn id="158" fill="hold">
                            <p:stCondLst>
                              <p:cond delay="0"/>
                            </p:stCondLst>
                            <p:childTnLst>
                              <p:par>
                                <p:cTn id="159" presetID="42" presetClass="path" presetSubtype="0" accel="50000" decel="50000" fill="hold" nodeType="clickEffect">
                                  <p:stCondLst>
                                    <p:cond delay="0"/>
                                  </p:stCondLst>
                                  <p:childTnLst>
                                    <p:animMotion origin="layout" path="M -0.0448 0.12963 L -0.01563 0.15973 " pathEditMode="relative" rAng="0" ptsTypes="AA">
                                      <p:cBhvr>
                                        <p:cTn id="160" dur="500" fill="hold"/>
                                        <p:tgtEl>
                                          <p:spTgt spid="91"/>
                                        </p:tgtEl>
                                        <p:attrNameLst>
                                          <p:attrName>ppt_x</p:attrName>
                                          <p:attrName>ppt_y</p:attrName>
                                        </p:attrNameLst>
                                      </p:cBhvr>
                                      <p:rCtr x="1458" y="1505"/>
                                    </p:animMotion>
                                  </p:childTnLst>
                                </p:cTn>
                              </p:par>
                              <p:par>
                                <p:cTn id="161" presetID="10" presetClass="entr" presetSubtype="0" fill="hold" grpId="0" nodeType="withEffect">
                                  <p:stCondLst>
                                    <p:cond delay="0"/>
                                  </p:stCondLst>
                                  <p:childTnLst>
                                    <p:set>
                                      <p:cBhvr>
                                        <p:cTn id="162" dur="1" fill="hold">
                                          <p:stCondLst>
                                            <p:cond delay="0"/>
                                          </p:stCondLst>
                                        </p:cTn>
                                        <p:tgtEl>
                                          <p:spTgt spid="93"/>
                                        </p:tgtEl>
                                        <p:attrNameLst>
                                          <p:attrName>style.visibility</p:attrName>
                                        </p:attrNameLst>
                                      </p:cBhvr>
                                      <p:to>
                                        <p:strVal val="visible"/>
                                      </p:to>
                                    </p:set>
                                    <p:animEffect transition="in" filter="fade">
                                      <p:cBhvr>
                                        <p:cTn id="163" dur="500"/>
                                        <p:tgtEl>
                                          <p:spTgt spid="93"/>
                                        </p:tgtEl>
                                      </p:cBhvr>
                                    </p:animEffect>
                                  </p:childTnLst>
                                </p:cTn>
                              </p:par>
                            </p:childTnLst>
                          </p:cTn>
                        </p:par>
                      </p:childTnLst>
                    </p:cTn>
                  </p:par>
                  <p:par>
                    <p:cTn id="164" fill="hold">
                      <p:stCondLst>
                        <p:cond delay="indefinite"/>
                      </p:stCondLst>
                      <p:childTnLst>
                        <p:par>
                          <p:cTn id="165" fill="hold">
                            <p:stCondLst>
                              <p:cond delay="0"/>
                            </p:stCondLst>
                            <p:childTnLst>
                              <p:par>
                                <p:cTn id="166" presetID="42" presetClass="path" presetSubtype="0" accel="50000" decel="50000" fill="hold" nodeType="clickEffect">
                                  <p:stCondLst>
                                    <p:cond delay="0"/>
                                  </p:stCondLst>
                                  <p:childTnLst>
                                    <p:animMotion origin="layout" path="M -0.01563 0.15973 L -0.26233 0.1926 " pathEditMode="relative" rAng="0" ptsTypes="AA">
                                      <p:cBhvr>
                                        <p:cTn id="167" dur="500" fill="hold"/>
                                        <p:tgtEl>
                                          <p:spTgt spid="91"/>
                                        </p:tgtEl>
                                        <p:attrNameLst>
                                          <p:attrName>ppt_x</p:attrName>
                                          <p:attrName>ppt_y</p:attrName>
                                        </p:attrNameLst>
                                      </p:cBhvr>
                                      <p:rCtr x="-12344" y="1644"/>
                                    </p:animMotion>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wipe(down)">
                                      <p:cBhvr>
                                        <p:cTn id="172" dur="500"/>
                                        <p:tgtEl>
                                          <p:spTgt spid="86"/>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grpId="1" nodeType="clickEffect">
                                  <p:stCondLst>
                                    <p:cond delay="0"/>
                                  </p:stCondLst>
                                  <p:childTnLst>
                                    <p:animEffect transition="out" filter="fade">
                                      <p:cBhvr>
                                        <p:cTn id="176" dur="500"/>
                                        <p:tgtEl>
                                          <p:spTgt spid="90"/>
                                        </p:tgtEl>
                                      </p:cBhvr>
                                    </p:animEffect>
                                    <p:set>
                                      <p:cBhvr>
                                        <p:cTn id="177" dur="1" fill="hold">
                                          <p:stCondLst>
                                            <p:cond delay="499"/>
                                          </p:stCondLst>
                                        </p:cTn>
                                        <p:tgtEl>
                                          <p:spTgt spid="90"/>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500"/>
                                        <p:tgtEl>
                                          <p:spTgt spid="91"/>
                                        </p:tgtEl>
                                      </p:cBhvr>
                                    </p:animEffect>
                                    <p:set>
                                      <p:cBhvr>
                                        <p:cTn id="180" dur="1" fill="hold">
                                          <p:stCondLst>
                                            <p:cond delay="499"/>
                                          </p:stCondLst>
                                        </p:cTn>
                                        <p:tgtEl>
                                          <p:spTgt spid="91"/>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85"/>
                                        </p:tgtEl>
                                      </p:cBhvr>
                                    </p:animEffect>
                                    <p:set>
                                      <p:cBhvr>
                                        <p:cTn id="183" dur="1" fill="hold">
                                          <p:stCondLst>
                                            <p:cond delay="499"/>
                                          </p:stCondLst>
                                        </p:cTn>
                                        <p:tgtEl>
                                          <p:spTgt spid="85"/>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86"/>
                                        </p:tgtEl>
                                      </p:cBhvr>
                                    </p:animEffect>
                                    <p:set>
                                      <p:cBhvr>
                                        <p:cTn id="186" dur="1" fill="hold">
                                          <p:stCondLst>
                                            <p:cond delay="499"/>
                                          </p:stCondLst>
                                        </p:cTn>
                                        <p:tgtEl>
                                          <p:spTgt spid="86"/>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92"/>
                                        </p:tgtEl>
                                      </p:cBhvr>
                                    </p:animEffect>
                                    <p:set>
                                      <p:cBhvr>
                                        <p:cTn id="189" dur="1" fill="hold">
                                          <p:stCondLst>
                                            <p:cond delay="499"/>
                                          </p:stCondLst>
                                        </p:cTn>
                                        <p:tgtEl>
                                          <p:spTgt spid="92"/>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93"/>
                                        </p:tgtEl>
                                      </p:cBhvr>
                                    </p:animEffect>
                                    <p:set>
                                      <p:cBhvr>
                                        <p:cTn id="192" dur="1" fill="hold">
                                          <p:stCondLst>
                                            <p:cond delay="499"/>
                                          </p:stCondLst>
                                        </p:cTn>
                                        <p:tgtEl>
                                          <p:spTgt spid="9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nodeType="clickEffect">
                                  <p:stCondLst>
                                    <p:cond delay="0"/>
                                  </p:stCondLst>
                                  <p:childTnLst>
                                    <p:animMotion origin="layout" path="M -0.03386 0.09629 L -0.04479 0.12962 " pathEditMode="relative" rAng="0" ptsTypes="AA">
                                      <p:cBhvr>
                                        <p:cTn id="196" dur="500" fill="hold"/>
                                        <p:tgtEl>
                                          <p:spTgt spid="83"/>
                                        </p:tgtEl>
                                        <p:attrNameLst>
                                          <p:attrName>ppt_x</p:attrName>
                                          <p:attrName>ppt_y</p:attrName>
                                        </p:attrNameLst>
                                      </p:cBhvr>
                                      <p:rCtr x="-556" y="1667"/>
                                    </p:animMotion>
                                  </p:childTnLst>
                                </p:cTn>
                              </p:par>
                              <p:par>
                                <p:cTn id="197" presetID="10" presetClass="entr" presetSubtype="0" fill="hold" grpId="0" nodeType="with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fade">
                                      <p:cBhvr>
                                        <p:cTn id="199" dur="500"/>
                                        <p:tgtEl>
                                          <p:spTgt spid="58"/>
                                        </p:tgtEl>
                                      </p:cBhvr>
                                    </p:animEffect>
                                  </p:childTnLst>
                                </p:cTn>
                              </p:par>
                            </p:childTnLst>
                          </p:cTn>
                        </p:par>
                      </p:childTnLst>
                    </p:cTn>
                  </p:par>
                  <p:par>
                    <p:cTn id="200" fill="hold">
                      <p:stCondLst>
                        <p:cond delay="indefinite"/>
                      </p:stCondLst>
                      <p:childTnLst>
                        <p:par>
                          <p:cTn id="201" fill="hold">
                            <p:stCondLst>
                              <p:cond delay="0"/>
                            </p:stCondLst>
                            <p:childTnLst>
                              <p:par>
                                <p:cTn id="202" presetID="42" presetClass="path" presetSubtype="0" accel="50000" decel="50000" fill="hold" nodeType="clickEffect">
                                  <p:stCondLst>
                                    <p:cond delay="0"/>
                                  </p:stCondLst>
                                  <p:childTnLst>
                                    <p:animMotion origin="layout" path="M -0.04479 0.12962 L -0.01563 0.15972 " pathEditMode="relative" rAng="0" ptsTypes="AA">
                                      <p:cBhvr>
                                        <p:cTn id="203" dur="500" fill="hold"/>
                                        <p:tgtEl>
                                          <p:spTgt spid="83"/>
                                        </p:tgtEl>
                                        <p:attrNameLst>
                                          <p:attrName>ppt_x</p:attrName>
                                          <p:attrName>ppt_y</p:attrName>
                                        </p:attrNameLst>
                                      </p:cBhvr>
                                      <p:rCtr x="1458" y="1505"/>
                                    </p:animMotion>
                                  </p:childTnLst>
                                </p:cTn>
                              </p:par>
                              <p:par>
                                <p:cTn id="204" presetID="10" presetClass="entr" presetSubtype="0" fill="hold" grpId="3" nodeType="withEffect">
                                  <p:stCondLst>
                                    <p:cond delay="0"/>
                                  </p:stCondLst>
                                  <p:childTnLst>
                                    <p:set>
                                      <p:cBhvr>
                                        <p:cTn id="205" dur="1" fill="hold">
                                          <p:stCondLst>
                                            <p:cond delay="0"/>
                                          </p:stCondLst>
                                        </p:cTn>
                                        <p:tgtEl>
                                          <p:spTgt spid="81"/>
                                        </p:tgtEl>
                                        <p:attrNameLst>
                                          <p:attrName>style.visibility</p:attrName>
                                        </p:attrNameLst>
                                      </p:cBhvr>
                                      <p:to>
                                        <p:strVal val="visible"/>
                                      </p:to>
                                    </p:set>
                                    <p:animEffect transition="in" filter="fade">
                                      <p:cBhvr>
                                        <p:cTn id="206" dur="500"/>
                                        <p:tgtEl>
                                          <p:spTgt spid="81"/>
                                        </p:tgtEl>
                                      </p:cBhvr>
                                    </p:animEffect>
                                  </p:childTnLst>
                                </p:cTn>
                              </p:par>
                            </p:childTnLst>
                          </p:cTn>
                        </p:par>
                      </p:childTnLst>
                    </p:cTn>
                  </p:par>
                  <p:par>
                    <p:cTn id="207" fill="hold">
                      <p:stCondLst>
                        <p:cond delay="indefinite"/>
                      </p:stCondLst>
                      <p:childTnLst>
                        <p:par>
                          <p:cTn id="208" fill="hold">
                            <p:stCondLst>
                              <p:cond delay="0"/>
                            </p:stCondLst>
                            <p:childTnLst>
                              <p:par>
                                <p:cTn id="209" presetID="42" presetClass="path" presetSubtype="0" accel="50000" decel="50000" fill="hold" nodeType="clickEffect">
                                  <p:stCondLst>
                                    <p:cond delay="0"/>
                                  </p:stCondLst>
                                  <p:childTnLst>
                                    <p:animMotion origin="layout" path="M -0.01563 0.15972 L -0.26233 0.19259 " pathEditMode="relative" rAng="0" ptsTypes="AA">
                                      <p:cBhvr>
                                        <p:cTn id="210" dur="500" fill="hold"/>
                                        <p:tgtEl>
                                          <p:spTgt spid="83"/>
                                        </p:tgtEl>
                                        <p:attrNameLst>
                                          <p:attrName>ppt_x</p:attrName>
                                          <p:attrName>ppt_y</p:attrName>
                                        </p:attrNameLst>
                                      </p:cBhvr>
                                      <p:rCtr x="-12344" y="1644"/>
                                    </p:animMotion>
                                  </p:childTnLst>
                                </p:cTn>
                              </p:par>
                            </p:childTnLst>
                          </p:cTn>
                        </p:par>
                      </p:childTnLst>
                    </p:cTn>
                  </p:par>
                  <p:par>
                    <p:cTn id="211" fill="hold">
                      <p:stCondLst>
                        <p:cond delay="indefinite"/>
                      </p:stCondLst>
                      <p:childTnLst>
                        <p:par>
                          <p:cTn id="212" fill="hold">
                            <p:stCondLst>
                              <p:cond delay="0"/>
                            </p:stCondLst>
                            <p:childTnLst>
                              <p:par>
                                <p:cTn id="213" presetID="22" presetClass="entr" presetSubtype="4" fill="hold" nodeType="clickEffect">
                                  <p:stCondLst>
                                    <p:cond delay="0"/>
                                  </p:stCondLst>
                                  <p:childTnLst>
                                    <p:set>
                                      <p:cBhvr>
                                        <p:cTn id="214" dur="1" fill="hold">
                                          <p:stCondLst>
                                            <p:cond delay="0"/>
                                          </p:stCondLst>
                                        </p:cTn>
                                        <p:tgtEl>
                                          <p:spTgt spid="88"/>
                                        </p:tgtEl>
                                        <p:attrNameLst>
                                          <p:attrName>style.visibility</p:attrName>
                                        </p:attrNameLst>
                                      </p:cBhvr>
                                      <p:to>
                                        <p:strVal val="visible"/>
                                      </p:to>
                                    </p:set>
                                    <p:animEffect transition="in" filter="wipe(down)">
                                      <p:cBhvr>
                                        <p:cTn id="215" dur="500"/>
                                        <p:tgtEl>
                                          <p:spTgt spid="88"/>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nodeType="clickEffect">
                                  <p:stCondLst>
                                    <p:cond delay="0"/>
                                  </p:stCondLst>
                                  <p:childTnLst>
                                    <p:animEffect transition="out" filter="fade">
                                      <p:cBhvr>
                                        <p:cTn id="219" dur="500"/>
                                        <p:tgtEl>
                                          <p:spTgt spid="82"/>
                                        </p:tgtEl>
                                      </p:cBhvr>
                                    </p:animEffect>
                                    <p:set>
                                      <p:cBhvr>
                                        <p:cTn id="220" dur="1" fill="hold">
                                          <p:stCondLst>
                                            <p:cond delay="499"/>
                                          </p:stCondLst>
                                        </p:cTn>
                                        <p:tgtEl>
                                          <p:spTgt spid="82"/>
                                        </p:tgtEl>
                                        <p:attrNameLst>
                                          <p:attrName>style.visibility</p:attrName>
                                        </p:attrNameLst>
                                      </p:cBhvr>
                                      <p:to>
                                        <p:strVal val="hidden"/>
                                      </p:to>
                                    </p:set>
                                  </p:childTnLst>
                                </p:cTn>
                              </p:par>
                              <p:par>
                                <p:cTn id="221" presetID="10" presetClass="exit" presetSubtype="0" fill="hold" grpId="4" nodeType="withEffect">
                                  <p:stCondLst>
                                    <p:cond delay="0"/>
                                  </p:stCondLst>
                                  <p:childTnLst>
                                    <p:animEffect transition="out" filter="fade">
                                      <p:cBhvr>
                                        <p:cTn id="222" dur="500"/>
                                        <p:tgtEl>
                                          <p:spTgt spid="81"/>
                                        </p:tgtEl>
                                      </p:cBhvr>
                                    </p:animEffect>
                                    <p:set>
                                      <p:cBhvr>
                                        <p:cTn id="223" dur="1" fill="hold">
                                          <p:stCondLst>
                                            <p:cond delay="499"/>
                                          </p:stCondLst>
                                        </p:cTn>
                                        <p:tgtEl>
                                          <p:spTgt spid="81"/>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79"/>
                                        </p:tgtEl>
                                      </p:cBhvr>
                                    </p:animEffect>
                                    <p:set>
                                      <p:cBhvr>
                                        <p:cTn id="226" dur="1" fill="hold">
                                          <p:stCondLst>
                                            <p:cond delay="499"/>
                                          </p:stCondLst>
                                        </p:cTn>
                                        <p:tgtEl>
                                          <p:spTgt spid="79"/>
                                        </p:tgtEl>
                                        <p:attrNameLst>
                                          <p:attrName>style.visibility</p:attrName>
                                        </p:attrNameLst>
                                      </p:cBhvr>
                                      <p:to>
                                        <p:strVal val="hidden"/>
                                      </p:to>
                                    </p:set>
                                  </p:childTnLst>
                                </p:cTn>
                              </p:par>
                              <p:par>
                                <p:cTn id="227" presetID="10" presetClass="exit" presetSubtype="0" fill="hold" nodeType="withEffect">
                                  <p:stCondLst>
                                    <p:cond delay="0"/>
                                  </p:stCondLst>
                                  <p:childTnLst>
                                    <p:animEffect transition="out" filter="fade">
                                      <p:cBhvr>
                                        <p:cTn id="228" dur="500"/>
                                        <p:tgtEl>
                                          <p:spTgt spid="83"/>
                                        </p:tgtEl>
                                      </p:cBhvr>
                                    </p:animEffect>
                                    <p:set>
                                      <p:cBhvr>
                                        <p:cTn id="229" dur="1" fill="hold">
                                          <p:stCondLst>
                                            <p:cond delay="499"/>
                                          </p:stCondLst>
                                        </p:cTn>
                                        <p:tgtEl>
                                          <p:spTgt spid="83"/>
                                        </p:tgtEl>
                                        <p:attrNameLst>
                                          <p:attrName>style.visibility</p:attrName>
                                        </p:attrNameLst>
                                      </p:cBhvr>
                                      <p:to>
                                        <p:strVal val="hidden"/>
                                      </p:to>
                                    </p:set>
                                  </p:childTnLst>
                                </p:cTn>
                              </p:par>
                              <p:par>
                                <p:cTn id="230" presetID="10" presetClass="exit" presetSubtype="0" fill="hold" nodeType="withEffect">
                                  <p:stCondLst>
                                    <p:cond delay="0"/>
                                  </p:stCondLst>
                                  <p:childTnLst>
                                    <p:animEffect transition="out" filter="fade">
                                      <p:cBhvr>
                                        <p:cTn id="231" dur="500"/>
                                        <p:tgtEl>
                                          <p:spTgt spid="88"/>
                                        </p:tgtEl>
                                      </p:cBhvr>
                                    </p:animEffect>
                                    <p:set>
                                      <p:cBhvr>
                                        <p:cTn id="232" dur="1" fill="hold">
                                          <p:stCondLst>
                                            <p:cond delay="499"/>
                                          </p:stCondLst>
                                        </p:cTn>
                                        <p:tgtEl>
                                          <p:spTgt spid="88"/>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42" presetClass="path" presetSubtype="0" accel="50000" decel="50000" fill="hold" nodeType="clickEffect">
                                  <p:stCondLst>
                                    <p:cond delay="0"/>
                                  </p:stCondLst>
                                  <p:childTnLst>
                                    <p:animMotion origin="layout" path="M -0.02934 0.16365 L -0.26407 0.19259 " pathEditMode="relative" rAng="0" ptsTypes="AA">
                                      <p:cBhvr>
                                        <p:cTn id="236" dur="500" fill="hold"/>
                                        <p:tgtEl>
                                          <p:spTgt spid="80"/>
                                        </p:tgtEl>
                                        <p:attrNameLst>
                                          <p:attrName>ppt_x</p:attrName>
                                          <p:attrName>ppt_y</p:attrName>
                                        </p:attrNameLst>
                                      </p:cBhvr>
                                      <p:rCtr x="-11736" y="1435"/>
                                    </p:animMotion>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00"/>
                                        </p:tgtEl>
                                        <p:attrNameLst>
                                          <p:attrName>style.visibility</p:attrName>
                                        </p:attrNameLst>
                                      </p:cBhvr>
                                      <p:to>
                                        <p:strVal val="visible"/>
                                      </p:to>
                                    </p:set>
                                    <p:animEffect transition="in" filter="fade">
                                      <p:cBhvr>
                                        <p:cTn id="241" dur="500"/>
                                        <p:tgtEl>
                                          <p:spTgt spid="100"/>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xit" presetSubtype="0" fill="hold" grpId="1" nodeType="clickEffect">
                                  <p:stCondLst>
                                    <p:cond delay="0"/>
                                  </p:stCondLst>
                                  <p:childTnLst>
                                    <p:animEffect transition="out" filter="fade">
                                      <p:cBhvr>
                                        <p:cTn id="245" dur="500"/>
                                        <p:tgtEl>
                                          <p:spTgt spid="73"/>
                                        </p:tgtEl>
                                      </p:cBhvr>
                                    </p:animEffect>
                                    <p:set>
                                      <p:cBhvr>
                                        <p:cTn id="246" dur="1" fill="hold">
                                          <p:stCondLst>
                                            <p:cond delay="499"/>
                                          </p:stCondLst>
                                        </p:cTn>
                                        <p:tgtEl>
                                          <p:spTgt spid="73"/>
                                        </p:tgtEl>
                                        <p:attrNameLst>
                                          <p:attrName>style.visibility</p:attrName>
                                        </p:attrNameLst>
                                      </p:cBhvr>
                                      <p:to>
                                        <p:strVal val="hidden"/>
                                      </p:to>
                                    </p:set>
                                  </p:childTnLst>
                                </p:cTn>
                              </p:par>
                              <p:par>
                                <p:cTn id="247" presetID="10" presetClass="exit" presetSubtype="0" fill="hold" nodeType="withEffect">
                                  <p:stCondLst>
                                    <p:cond delay="0"/>
                                  </p:stCondLst>
                                  <p:childTnLst>
                                    <p:animEffect transition="out" filter="fade">
                                      <p:cBhvr>
                                        <p:cTn id="248" dur="500"/>
                                        <p:tgtEl>
                                          <p:spTgt spid="41"/>
                                        </p:tgtEl>
                                      </p:cBhvr>
                                    </p:animEffect>
                                    <p:set>
                                      <p:cBhvr>
                                        <p:cTn id="249" dur="1" fill="hold">
                                          <p:stCondLst>
                                            <p:cond delay="499"/>
                                          </p:stCondLst>
                                        </p:cTn>
                                        <p:tgtEl>
                                          <p:spTgt spid="41"/>
                                        </p:tgtEl>
                                        <p:attrNameLst>
                                          <p:attrName>style.visibility</p:attrName>
                                        </p:attrNameLst>
                                      </p:cBhvr>
                                      <p:to>
                                        <p:strVal val="hidden"/>
                                      </p:to>
                                    </p:set>
                                  </p:childTnLst>
                                </p:cTn>
                              </p:par>
                              <p:par>
                                <p:cTn id="250" presetID="10" presetClass="exit" presetSubtype="0" fill="hold" nodeType="withEffect">
                                  <p:stCondLst>
                                    <p:cond delay="0"/>
                                  </p:stCondLst>
                                  <p:childTnLst>
                                    <p:animEffect transition="out" filter="fade">
                                      <p:cBhvr>
                                        <p:cTn id="251" dur="500"/>
                                        <p:tgtEl>
                                          <p:spTgt spid="80"/>
                                        </p:tgtEl>
                                      </p:cBhvr>
                                    </p:animEffect>
                                    <p:set>
                                      <p:cBhvr>
                                        <p:cTn id="252" dur="1" fill="hold">
                                          <p:stCondLst>
                                            <p:cond delay="499"/>
                                          </p:stCondLst>
                                        </p:cTn>
                                        <p:tgtEl>
                                          <p:spTgt spid="80"/>
                                        </p:tgtEl>
                                        <p:attrNameLst>
                                          <p:attrName>style.visibility</p:attrName>
                                        </p:attrNameLst>
                                      </p:cBhvr>
                                      <p:to>
                                        <p:strVal val="hidden"/>
                                      </p:to>
                                    </p:set>
                                  </p:childTnLst>
                                </p:cTn>
                              </p:par>
                              <p:par>
                                <p:cTn id="253" presetID="10" presetClass="exit" presetSubtype="0" fill="hold" nodeType="withEffect">
                                  <p:stCondLst>
                                    <p:cond delay="0"/>
                                  </p:stCondLst>
                                  <p:childTnLst>
                                    <p:animEffect transition="out" filter="fade">
                                      <p:cBhvr>
                                        <p:cTn id="254" dur="500"/>
                                        <p:tgtEl>
                                          <p:spTgt spid="77"/>
                                        </p:tgtEl>
                                      </p:cBhvr>
                                    </p:animEffect>
                                    <p:set>
                                      <p:cBhvr>
                                        <p:cTn id="255" dur="1" fill="hold">
                                          <p:stCondLst>
                                            <p:cond delay="499"/>
                                          </p:stCondLst>
                                        </p:cTn>
                                        <p:tgtEl>
                                          <p:spTgt spid="77"/>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500"/>
                                        <p:tgtEl>
                                          <p:spTgt spid="82"/>
                                        </p:tgtEl>
                                      </p:cBhvr>
                                    </p:animEffect>
                                    <p:set>
                                      <p:cBhvr>
                                        <p:cTn id="258" dur="1" fill="hold">
                                          <p:stCondLst>
                                            <p:cond delay="499"/>
                                          </p:stCondLst>
                                        </p:cTn>
                                        <p:tgtEl>
                                          <p:spTgt spid="82"/>
                                        </p:tgtEl>
                                        <p:attrNameLst>
                                          <p:attrName>style.visibility</p:attrName>
                                        </p:attrNameLst>
                                      </p:cBhvr>
                                      <p:to>
                                        <p:strVal val="hidden"/>
                                      </p:to>
                                    </p:set>
                                  </p:childTnLst>
                                </p:cTn>
                              </p:par>
                              <p:par>
                                <p:cTn id="259" presetID="10" presetClass="exit" presetSubtype="0" fill="hold" nodeType="withEffect">
                                  <p:stCondLst>
                                    <p:cond delay="0"/>
                                  </p:stCondLst>
                                  <p:childTnLst>
                                    <p:animEffect transition="out" filter="fade">
                                      <p:cBhvr>
                                        <p:cTn id="260" dur="500"/>
                                        <p:tgtEl>
                                          <p:spTgt spid="100"/>
                                        </p:tgtEl>
                                      </p:cBhvr>
                                    </p:animEffect>
                                    <p:set>
                                      <p:cBhvr>
                                        <p:cTn id="261" dur="1" fill="hold">
                                          <p:stCondLst>
                                            <p:cond delay="499"/>
                                          </p:stCondLst>
                                        </p:cTn>
                                        <p:tgtEl>
                                          <p:spTgt spid="100"/>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42" presetClass="path" presetSubtype="0" accel="50000" decel="50000" fill="hold" nodeType="clickEffect">
                                  <p:stCondLst>
                                    <p:cond delay="0"/>
                                  </p:stCondLst>
                                  <p:childTnLst>
                                    <p:animMotion origin="layout" path="M -4.72222E-6 3.7037E-6 L -0.2592 0.03356 " pathEditMode="relative" rAng="0" ptsTypes="AA">
                                      <p:cBhvr>
                                        <p:cTn id="265" dur="500" fill="hold"/>
                                        <p:tgtEl>
                                          <p:spTgt spid="23"/>
                                        </p:tgtEl>
                                        <p:attrNameLst>
                                          <p:attrName>ppt_x</p:attrName>
                                          <p:attrName>ppt_y</p:attrName>
                                        </p:attrNameLst>
                                      </p:cBhvr>
                                      <p:rCtr x="-12969" y="1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5" grpId="0"/>
      <p:bldP spid="56" grpId="0"/>
      <p:bldP spid="57" grpId="0"/>
      <p:bldP spid="58" grpId="0"/>
      <p:bldP spid="73" grpId="0" animBg="1"/>
      <p:bldP spid="73" grpId="1" animBg="1"/>
      <p:bldP spid="74" grpId="0" animBg="1"/>
      <p:bldP spid="74" grpId="1" animBg="1"/>
      <p:bldP spid="79" grpId="0" animBg="1"/>
      <p:bldP spid="79" grpId="1" animBg="1"/>
      <p:bldP spid="81" grpId="0" animBg="1"/>
      <p:bldP spid="81" grpId="1" animBg="1"/>
      <p:bldP spid="81" grpId="2" animBg="1"/>
      <p:bldP spid="81" grpId="3" animBg="1"/>
      <p:bldP spid="81" grpId="4" animBg="1"/>
      <p:bldP spid="90" grpId="0" animBg="1"/>
      <p:bldP spid="90" grpId="1" animBg="1"/>
      <p:bldP spid="92" grpId="0"/>
      <p:bldP spid="92" grpId="1"/>
      <p:bldP spid="93" grpId="0" animBg="1"/>
      <p:bldP spid="9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post-order: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printTree_PostOrder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2"/>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831220" y="856527"/>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285471" y="2644501"/>
            <a:ext cx="4289156" cy="1873031"/>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7030A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flipH="1">
            <a:off x="1122680" y="1605495"/>
            <a:ext cx="1" cy="1048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5" name="Straight Arrow Connector 44">
            <a:extLst>
              <a:ext uri="{FF2B5EF4-FFF2-40B4-BE49-F238E27FC236}">
                <a16:creationId xmlns:a16="http://schemas.microsoft.com/office/drawing/2014/main" id="{CD2F97BA-9860-49CA-8D18-1101E900F43C}"/>
              </a:ext>
            </a:extLst>
          </p:cNvPr>
          <p:cNvCxnSpPr/>
          <p:nvPr/>
        </p:nvCxnSpPr>
        <p:spPr>
          <a:xfrm flipH="1">
            <a:off x="4135499" y="4769032"/>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417007" y="4635709"/>
            <a:ext cx="4299891" cy="1873031"/>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5"/>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4">
                  <a:lumMod val="75000"/>
                </a:schemeClr>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87" name="TextBox 86">
            <a:extLst>
              <a:ext uri="{FF2B5EF4-FFF2-40B4-BE49-F238E27FC236}">
                <a16:creationId xmlns:a16="http://schemas.microsoft.com/office/drawing/2014/main" id="{199A07BA-20BB-4162-9B89-437041DC9480}"/>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A6EDFBC-27C4-4344-A544-B1C6169F24B3}"/>
              </a:ext>
            </a:extLst>
          </p:cNvPr>
          <p:cNvCxnSpPr/>
          <p:nvPr/>
        </p:nvCxnSpPr>
        <p:spPr>
          <a:xfrm flipH="1">
            <a:off x="4033778" y="2790146"/>
            <a:ext cx="53822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B2F78EB-03BB-438F-83EA-25A4E6724C11}"/>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6" name="Straight Arrow Connector 95">
            <a:extLst>
              <a:ext uri="{FF2B5EF4-FFF2-40B4-BE49-F238E27FC236}">
                <a16:creationId xmlns:a16="http://schemas.microsoft.com/office/drawing/2014/main" id="{877B8202-03D5-4CF7-A197-9BD6E03D473A}"/>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AA202F37-A6CB-4996-9A09-F04A54A945F3}"/>
              </a:ext>
            </a:extLst>
          </p:cNvPr>
          <p:cNvSpPr txBox="1">
            <a:spLocks/>
          </p:cNvSpPr>
          <p:nvPr/>
        </p:nvSpPr>
        <p:spPr>
          <a:xfrm>
            <a:off x="4987948" y="4632677"/>
            <a:ext cx="3975166"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2" name="Straight Arrow Connector 111">
            <a:extLst>
              <a:ext uri="{FF2B5EF4-FFF2-40B4-BE49-F238E27FC236}">
                <a16:creationId xmlns:a16="http://schemas.microsoft.com/office/drawing/2014/main" id="{7B891FE7-A8E0-4EB9-9AB5-CB0C8E6A1BF9}"/>
              </a:ext>
            </a:extLst>
          </p:cNvPr>
          <p:cNvCxnSpPr>
            <a:cxnSpLocks/>
          </p:cNvCxnSpPr>
          <p:nvPr/>
        </p:nvCxnSpPr>
        <p:spPr>
          <a:xfrm>
            <a:off x="4017681" y="5675796"/>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9865887-C7C5-4F6E-AEFC-DB587AA16A99}"/>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794F1CFE-E7C1-4CEC-95DB-1845126A8BE2}"/>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Connector: Elbow 115">
            <a:extLst>
              <a:ext uri="{FF2B5EF4-FFF2-40B4-BE49-F238E27FC236}">
                <a16:creationId xmlns:a16="http://schemas.microsoft.com/office/drawing/2014/main" id="{87239510-FD31-44E8-8DA5-D2DB35117C69}"/>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988CE17C-33DA-488C-8BFE-2DCC1C255072}"/>
              </a:ext>
            </a:extLst>
          </p:cNvPr>
          <p:cNvCxnSpPr>
            <a:cxnSpLocks/>
          </p:cNvCxnSpPr>
          <p:nvPr/>
        </p:nvCxnSpPr>
        <p:spPr>
          <a:xfrm flipH="1" flipV="1">
            <a:off x="4566910" y="3893254"/>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8">
            <a:extLst>
              <a:ext uri="{FF2B5EF4-FFF2-40B4-BE49-F238E27FC236}">
                <a16:creationId xmlns:a16="http://schemas.microsoft.com/office/drawing/2014/main" id="{1DD178C9-28CE-43C2-AFAC-DDA45AB670A3}"/>
              </a:ext>
            </a:extLst>
          </p:cNvPr>
          <p:cNvSpPr txBox="1"/>
          <p:nvPr/>
        </p:nvSpPr>
        <p:spPr>
          <a:xfrm>
            <a:off x="5418502" y="3259585"/>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5" name="文本框 46">
            <a:extLst>
              <a:ext uri="{FF2B5EF4-FFF2-40B4-BE49-F238E27FC236}">
                <a16:creationId xmlns:a16="http://schemas.microsoft.com/office/drawing/2014/main" id="{0F7DA35D-786A-4958-AAD0-0FA7B57F0815}"/>
              </a:ext>
            </a:extLst>
          </p:cNvPr>
          <p:cNvSpPr txBox="1"/>
          <p:nvPr/>
        </p:nvSpPr>
        <p:spPr>
          <a:xfrm>
            <a:off x="5750213" y="3259585"/>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6" name="文本框 47">
            <a:extLst>
              <a:ext uri="{FF2B5EF4-FFF2-40B4-BE49-F238E27FC236}">
                <a16:creationId xmlns:a16="http://schemas.microsoft.com/office/drawing/2014/main" id="{6BD4825E-91CE-4BC3-BB5D-F5DCBEC26D21}"/>
              </a:ext>
            </a:extLst>
          </p:cNvPr>
          <p:cNvSpPr txBox="1"/>
          <p:nvPr/>
        </p:nvSpPr>
        <p:spPr>
          <a:xfrm>
            <a:off x="6081924" y="3259585"/>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7" name="文本框 48">
            <a:extLst>
              <a:ext uri="{FF2B5EF4-FFF2-40B4-BE49-F238E27FC236}">
                <a16:creationId xmlns:a16="http://schemas.microsoft.com/office/drawing/2014/main" id="{0F64E376-C4C0-467C-B64E-A89A44198DDE}"/>
              </a:ext>
            </a:extLst>
          </p:cNvPr>
          <p:cNvSpPr txBox="1"/>
          <p:nvPr/>
        </p:nvSpPr>
        <p:spPr>
          <a:xfrm>
            <a:off x="6413635" y="3259585"/>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cxnSp>
        <p:nvCxnSpPr>
          <p:cNvPr id="92" name="Straight Arrow Connector 91">
            <a:extLst>
              <a:ext uri="{FF2B5EF4-FFF2-40B4-BE49-F238E27FC236}">
                <a16:creationId xmlns:a16="http://schemas.microsoft.com/office/drawing/2014/main" id="{687D93D1-A10C-41A7-86D3-D085B2687C25}"/>
              </a:ext>
            </a:extLst>
          </p:cNvPr>
          <p:cNvCxnSpPr/>
          <p:nvPr/>
        </p:nvCxnSpPr>
        <p:spPr>
          <a:xfrm flipH="1">
            <a:off x="4135499" y="4772046"/>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5B3893F-60A5-4D0E-B864-C80D9776FA30}"/>
              </a:ext>
            </a:extLst>
          </p:cNvPr>
          <p:cNvCxnSpPr/>
          <p:nvPr/>
        </p:nvCxnSpPr>
        <p:spPr>
          <a:xfrm flipH="1">
            <a:off x="8694003" y="4769032"/>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8DE6723-865C-4D1B-9F5D-1C9EA2A263DA}"/>
              </a:ext>
            </a:extLst>
          </p:cNvPr>
          <p:cNvCxnSpPr>
            <a:cxnSpLocks/>
          </p:cNvCxnSpPr>
          <p:nvPr/>
        </p:nvCxnSpPr>
        <p:spPr>
          <a:xfrm flipH="1" flipV="1">
            <a:off x="4566910" y="390215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5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88889E-6 0 L 0.0007 0.09606 " pathEditMode="relative" rAng="0" ptsTypes="AA">
                                      <p:cBhvr>
                                        <p:cTn id="15" dur="500" fill="hold"/>
                                        <p:tgtEl>
                                          <p:spTgt spid="23"/>
                                        </p:tgtEl>
                                        <p:attrNameLst>
                                          <p:attrName>ppt_x</p:attrName>
                                          <p:attrName>ppt_y</p:attrName>
                                        </p:attrNameLst>
                                      </p:cBhvr>
                                      <p:rCtr x="35" y="4792"/>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 presetClass="emph" presetSubtype="2" fill="hold" nodeType="withEffect">
                                  <p:stCondLst>
                                    <p:cond delay="0"/>
                                  </p:stCondLst>
                                  <p:childTnLst>
                                    <p:animClr clrSpc="rgb" dir="cw">
                                      <p:cBhvr>
                                        <p:cTn id="30" dur="500" fill="hold"/>
                                        <p:tgtEl>
                                          <p:spTgt spid="6"/>
                                        </p:tgtEl>
                                        <p:attrNameLst>
                                          <p:attrName>fillcolor</p:attrName>
                                        </p:attrNameLst>
                                      </p:cBhvr>
                                      <p:to>
                                        <a:srgbClr val="00B050"/>
                                      </p:to>
                                    </p:animClr>
                                    <p:set>
                                      <p:cBhvr>
                                        <p:cTn id="31" dur="500" fill="hold"/>
                                        <p:tgtEl>
                                          <p:spTgt spid="6"/>
                                        </p:tgtEl>
                                        <p:attrNameLst>
                                          <p:attrName>fill.type</p:attrName>
                                        </p:attrNameLst>
                                      </p:cBhvr>
                                      <p:to>
                                        <p:strVal val="solid"/>
                                      </p:to>
                                    </p:set>
                                    <p:set>
                                      <p:cBhvr>
                                        <p:cTn id="32" dur="500" fill="hold"/>
                                        <p:tgtEl>
                                          <p:spTgt spid="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3.88889E-6 -4.44444E-6 L -0.00035 0.09306 " pathEditMode="relative" rAng="0" ptsTypes="AA">
                                      <p:cBhvr>
                                        <p:cTn id="36" dur="500" fill="hold"/>
                                        <p:tgtEl>
                                          <p:spTgt spid="67"/>
                                        </p:tgtEl>
                                        <p:attrNameLst>
                                          <p:attrName>ppt_x</p:attrName>
                                          <p:attrName>ppt_y</p:attrName>
                                        </p:attrNameLst>
                                      </p:cBhvr>
                                      <p:rCtr x="-17" y="4653"/>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 presetClass="emph" presetSubtype="2" fill="hold" nodeType="withEffect">
                                  <p:stCondLst>
                                    <p:cond delay="0"/>
                                  </p:stCondLst>
                                  <p:childTnLst>
                                    <p:animClr clrSpc="rgb" dir="cw">
                                      <p:cBhvr>
                                        <p:cTn id="51" dur="500" fill="hold"/>
                                        <p:tgtEl>
                                          <p:spTgt spid="9"/>
                                        </p:tgtEl>
                                        <p:attrNameLst>
                                          <p:attrName>fillcolor</p:attrName>
                                        </p:attrNameLst>
                                      </p:cBhvr>
                                      <p:to>
                                        <a:srgbClr val="0070C0"/>
                                      </p:to>
                                    </p:animClr>
                                    <p:set>
                                      <p:cBhvr>
                                        <p:cTn id="52" dur="500" fill="hold"/>
                                        <p:tgtEl>
                                          <p:spTgt spid="9"/>
                                        </p:tgtEl>
                                        <p:attrNameLst>
                                          <p:attrName>fill.type</p:attrName>
                                        </p:attrNameLst>
                                      </p:cBhvr>
                                      <p:to>
                                        <p:strVal val="solid"/>
                                      </p:to>
                                    </p:set>
                                    <p:set>
                                      <p:cBhvr>
                                        <p:cTn id="53" dur="500" fill="hold"/>
                                        <p:tgtEl>
                                          <p:spTgt spid="9"/>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2.77778E-6 -3.7037E-7 L -0.00157 0.09861 " pathEditMode="relative" rAng="0" ptsTypes="AA">
                                      <p:cBhvr>
                                        <p:cTn id="57" dur="500" fill="hold"/>
                                        <p:tgtEl>
                                          <p:spTgt spid="45"/>
                                        </p:tgtEl>
                                        <p:attrNameLst>
                                          <p:attrName>ppt_x</p:attrName>
                                          <p:attrName>ppt_y</p:attrName>
                                        </p:attrNameLst>
                                      </p:cBhvr>
                                      <p:rCtr x="-87" y="4931"/>
                                    </p:animMotion>
                                  </p:childTnLst>
                                </p:cTn>
                              </p:par>
                              <p:par>
                                <p:cTn id="58" presetID="10" presetClass="entr" presetSubtype="0" fill="hold" grpId="0"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5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0156 0.09861 L -0.00417 0.12569 " pathEditMode="relative" rAng="0" ptsTypes="AA">
                                      <p:cBhvr>
                                        <p:cTn id="64" dur="500" fill="hold"/>
                                        <p:tgtEl>
                                          <p:spTgt spid="45"/>
                                        </p:tgtEl>
                                        <p:attrNameLst>
                                          <p:attrName>ppt_x</p:attrName>
                                          <p:attrName>ppt_y</p:attrName>
                                        </p:attrNameLst>
                                      </p:cBhvr>
                                      <p:rCtr x="0" y="1343"/>
                                    </p:animMotion>
                                  </p:childTnLst>
                                </p:cTn>
                              </p:par>
                              <p:par>
                                <p:cTn id="65" presetID="10"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0.00417 0.12569 L -0.06302 0.16597 " pathEditMode="relative" rAng="0" ptsTypes="AA">
                                      <p:cBhvr>
                                        <p:cTn id="71" dur="500" fill="hold"/>
                                        <p:tgtEl>
                                          <p:spTgt spid="45"/>
                                        </p:tgtEl>
                                        <p:attrNameLst>
                                          <p:attrName>ppt_x</p:attrName>
                                          <p:attrName>ppt_y</p:attrName>
                                        </p:attrNameLst>
                                      </p:cBhvr>
                                      <p:rCtr x="-2951" y="2014"/>
                                    </p:animMotion>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06302 0.16597 L -0.26719 0.19352 " pathEditMode="relative" rAng="0" ptsTypes="AA">
                                      <p:cBhvr>
                                        <p:cTn id="78" dur="500" fill="hold"/>
                                        <p:tgtEl>
                                          <p:spTgt spid="45"/>
                                        </p:tgtEl>
                                        <p:attrNameLst>
                                          <p:attrName>ppt_x</p:attrName>
                                          <p:attrName>ppt_y</p:attrName>
                                        </p:attrNameLst>
                                      </p:cBhvr>
                                      <p:rCtr x="-10226" y="1366"/>
                                    </p:animMotion>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wipe(down)">
                                      <p:cBhvr>
                                        <p:cTn id="83" dur="500"/>
                                        <p:tgtEl>
                                          <p:spTgt spid="117"/>
                                        </p:tgtEl>
                                      </p:cBhvr>
                                    </p:animEffect>
                                  </p:childTnLst>
                                </p:cTn>
                              </p:par>
                              <p:par>
                                <p:cTn id="84" presetID="10" presetClass="exit" presetSubtype="0" fill="hold" grpId="1" nodeType="withEffect">
                                  <p:stCondLst>
                                    <p:cond delay="0"/>
                                  </p:stCondLst>
                                  <p:childTnLst>
                                    <p:animEffect transition="out" filter="fade">
                                      <p:cBhvr>
                                        <p:cTn id="85" dur="500"/>
                                        <p:tgtEl>
                                          <p:spTgt spid="87"/>
                                        </p:tgtEl>
                                      </p:cBhvr>
                                    </p:animEffect>
                                    <p:set>
                                      <p:cBhvr>
                                        <p:cTn id="86" dur="1" fill="hold">
                                          <p:stCondLst>
                                            <p:cond delay="499"/>
                                          </p:stCondLst>
                                        </p:cTn>
                                        <p:tgtEl>
                                          <p:spTgt spid="8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70"/>
                                        </p:tgtEl>
                                      </p:cBhvr>
                                    </p:animEffect>
                                    <p:set>
                                      <p:cBhvr>
                                        <p:cTn id="89" dur="1" fill="hold">
                                          <p:stCondLst>
                                            <p:cond delay="499"/>
                                          </p:stCondLst>
                                        </p:cTn>
                                        <p:tgtEl>
                                          <p:spTgt spid="7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46"/>
                                        </p:tgtEl>
                                      </p:cBhvr>
                                    </p:animEffect>
                                    <p:set>
                                      <p:cBhvr>
                                        <p:cTn id="94" dur="1" fill="hold">
                                          <p:stCondLst>
                                            <p:cond delay="499"/>
                                          </p:stCondLst>
                                        </p:cTn>
                                        <p:tgtEl>
                                          <p:spTgt spid="46"/>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4"/>
                                        </p:tgtEl>
                                      </p:cBhvr>
                                    </p:animEffect>
                                    <p:set>
                                      <p:cBhvr>
                                        <p:cTn id="97" dur="1" fill="hold">
                                          <p:stCondLst>
                                            <p:cond delay="499"/>
                                          </p:stCondLst>
                                        </p:cTn>
                                        <p:tgtEl>
                                          <p:spTgt spid="44"/>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45"/>
                                        </p:tgtEl>
                                      </p:cBhvr>
                                    </p:animEffect>
                                    <p:set>
                                      <p:cBhvr>
                                        <p:cTn id="100" dur="1" fill="hold">
                                          <p:stCondLst>
                                            <p:cond delay="499"/>
                                          </p:stCondLst>
                                        </p:cTn>
                                        <p:tgtEl>
                                          <p:spTgt spid="45"/>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17"/>
                                        </p:tgtEl>
                                      </p:cBhvr>
                                    </p:animEffect>
                                    <p:set>
                                      <p:cBhvr>
                                        <p:cTn id="103" dur="1" fill="hold">
                                          <p:stCondLst>
                                            <p:cond delay="499"/>
                                          </p:stCondLst>
                                        </p:cTn>
                                        <p:tgtEl>
                                          <p:spTgt spid="117"/>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0.00035 0.09306 L -0.00035 0.12385 " pathEditMode="relative" rAng="0" ptsTypes="AA">
                                      <p:cBhvr>
                                        <p:cTn id="107" dur="500" fill="hold"/>
                                        <p:tgtEl>
                                          <p:spTgt spid="67"/>
                                        </p:tgtEl>
                                        <p:attrNameLst>
                                          <p:attrName>ppt_x</p:attrName>
                                          <p:attrName>ppt_y</p:attrName>
                                        </p:attrNameLst>
                                      </p:cBhvr>
                                      <p:rCtr x="17" y="1528"/>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fade">
                                      <p:cBhvr>
                                        <p:cTn id="112" dur="500"/>
                                        <p:tgtEl>
                                          <p:spTgt spid="9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4"/>
                                        </p:tgtEl>
                                        <p:attrNameLst>
                                          <p:attrName>style.visibility</p:attrName>
                                        </p:attrNameLst>
                                      </p:cBhvr>
                                      <p:to>
                                        <p:strVal val="visible"/>
                                      </p:to>
                                    </p:set>
                                    <p:animEffect transition="in" filter="fade">
                                      <p:cBhvr>
                                        <p:cTn id="115" dur="500"/>
                                        <p:tgtEl>
                                          <p:spTgt spid="8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92"/>
                                        </p:tgtEl>
                                        <p:attrNameLst>
                                          <p:attrName>style.visibility</p:attrName>
                                        </p:attrNameLst>
                                      </p:cBhvr>
                                      <p:to>
                                        <p:strVal val="visible"/>
                                      </p:to>
                                    </p:set>
                                    <p:animEffect transition="in" filter="fade">
                                      <p:cBhvr>
                                        <p:cTn id="120" dur="500"/>
                                        <p:tgtEl>
                                          <p:spTgt spid="92"/>
                                        </p:tgtEl>
                                      </p:cBhvr>
                                    </p:animEffect>
                                  </p:childTnLst>
                                </p:cTn>
                              </p:par>
                              <p:par>
                                <p:cTn id="121" presetID="1" presetClass="emph" presetSubtype="2" fill="hold" nodeType="withEffect">
                                  <p:stCondLst>
                                    <p:cond delay="0"/>
                                  </p:stCondLst>
                                  <p:childTnLst>
                                    <p:animClr clrSpc="rgb" dir="cw">
                                      <p:cBhvr>
                                        <p:cTn id="122" dur="500" fill="hold"/>
                                        <p:tgtEl>
                                          <p:spTgt spid="7"/>
                                        </p:tgtEl>
                                        <p:attrNameLst>
                                          <p:attrName>fillcolor</p:attrName>
                                        </p:attrNameLst>
                                      </p:cBhvr>
                                      <p:to>
                                        <a:srgbClr val="7030A0"/>
                                      </p:to>
                                    </p:animClr>
                                    <p:set>
                                      <p:cBhvr>
                                        <p:cTn id="123" dur="500" fill="hold"/>
                                        <p:tgtEl>
                                          <p:spTgt spid="7"/>
                                        </p:tgtEl>
                                        <p:attrNameLst>
                                          <p:attrName>fill.type</p:attrName>
                                        </p:attrNameLst>
                                      </p:cBhvr>
                                      <p:to>
                                        <p:strVal val="solid"/>
                                      </p:to>
                                    </p:set>
                                    <p:set>
                                      <p:cBhvr>
                                        <p:cTn id="124" dur="500" fill="hold"/>
                                        <p:tgtEl>
                                          <p:spTgt spid="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nodeType="clickEffect">
                                  <p:stCondLst>
                                    <p:cond delay="0"/>
                                  </p:stCondLst>
                                  <p:childTnLst>
                                    <p:animMotion origin="layout" path="M 2.77778E-6 -3.33333E-6 L -0.00157 0.09861 " pathEditMode="relative" rAng="0" ptsTypes="AA">
                                      <p:cBhvr>
                                        <p:cTn id="128" dur="500" fill="hold"/>
                                        <p:tgtEl>
                                          <p:spTgt spid="92"/>
                                        </p:tgtEl>
                                        <p:attrNameLst>
                                          <p:attrName>ppt_x</p:attrName>
                                          <p:attrName>ppt_y</p:attrName>
                                        </p:attrNameLst>
                                      </p:cBhvr>
                                      <p:rCtr x="-87" y="4931"/>
                                    </p:animMotion>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2"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fade">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nodeType="clickEffect">
                                  <p:stCondLst>
                                    <p:cond delay="0"/>
                                  </p:stCondLst>
                                  <p:childTnLst>
                                    <p:animMotion origin="layout" path="M -0.00157 0.09861 L -0.00417 0.1257 " pathEditMode="relative" rAng="0" ptsTypes="AA">
                                      <p:cBhvr>
                                        <p:cTn id="137" dur="500" fill="hold"/>
                                        <p:tgtEl>
                                          <p:spTgt spid="92"/>
                                        </p:tgtEl>
                                        <p:attrNameLst>
                                          <p:attrName>ppt_x</p:attrName>
                                          <p:attrName>ppt_y</p:attrName>
                                        </p:attrNameLst>
                                      </p:cBhvr>
                                      <p:rCtr x="-139" y="1343"/>
                                    </p:animMotion>
                                  </p:childTnLst>
                                </p:cTn>
                              </p:par>
                              <p:par>
                                <p:cTn id="138" presetID="10" presetClass="exit" presetSubtype="0" fill="hold" grpId="3" nodeType="withEffect">
                                  <p:stCondLst>
                                    <p:cond delay="0"/>
                                  </p:stCondLst>
                                  <p:childTnLst>
                                    <p:animEffect transition="out" filter="fade">
                                      <p:cBhvr>
                                        <p:cTn id="139" dur="500"/>
                                        <p:tgtEl>
                                          <p:spTgt spid="87"/>
                                        </p:tgtEl>
                                      </p:cBhvr>
                                    </p:animEffect>
                                    <p:set>
                                      <p:cBhvr>
                                        <p:cTn id="140" dur="1" fill="hold">
                                          <p:stCondLst>
                                            <p:cond delay="499"/>
                                          </p:stCondLst>
                                        </p:cTn>
                                        <p:tgtEl>
                                          <p:spTgt spid="87"/>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12"/>
                                        </p:tgtEl>
                                        <p:attrNameLst>
                                          <p:attrName>style.visibility</p:attrName>
                                        </p:attrNameLst>
                                      </p:cBhvr>
                                      <p:to>
                                        <p:strVal val="visible"/>
                                      </p:to>
                                    </p:set>
                                    <p:animEffect transition="in" filter="fade">
                                      <p:cBhvr>
                                        <p:cTn id="145" dur="500"/>
                                        <p:tgtEl>
                                          <p:spTgt spid="11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1"/>
                                        </p:tgtEl>
                                        <p:attrNameLst>
                                          <p:attrName>style.visibility</p:attrName>
                                        </p:attrNameLst>
                                      </p:cBhvr>
                                      <p:to>
                                        <p:strVal val="visible"/>
                                      </p:to>
                                    </p:set>
                                    <p:animEffect transition="in" filter="fade">
                                      <p:cBhvr>
                                        <p:cTn id="148" dur="500"/>
                                        <p:tgtEl>
                                          <p:spTgt spid="111"/>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fade">
                                      <p:cBhvr>
                                        <p:cTn id="153" dur="500"/>
                                        <p:tgtEl>
                                          <p:spTgt spid="94"/>
                                        </p:tgtEl>
                                      </p:cBhvr>
                                    </p:animEffect>
                                  </p:childTnLst>
                                </p:cTn>
                              </p:par>
                              <p:par>
                                <p:cTn id="154" presetID="1" presetClass="emph" presetSubtype="2" fill="hold" nodeType="withEffect">
                                  <p:stCondLst>
                                    <p:cond delay="0"/>
                                  </p:stCondLst>
                                  <p:childTnLst>
                                    <p:animClr clrSpc="rgb" dir="cw">
                                      <p:cBhvr>
                                        <p:cTn id="155" dur="500" fill="hold"/>
                                        <p:tgtEl>
                                          <p:spTgt spid="18"/>
                                        </p:tgtEl>
                                        <p:attrNameLst>
                                          <p:attrName>fillcolor</p:attrName>
                                        </p:attrNameLst>
                                      </p:cBhvr>
                                      <p:to>
                                        <a:srgbClr val="BF9000"/>
                                      </p:to>
                                    </p:animClr>
                                    <p:set>
                                      <p:cBhvr>
                                        <p:cTn id="156" dur="500" fill="hold"/>
                                        <p:tgtEl>
                                          <p:spTgt spid="18"/>
                                        </p:tgtEl>
                                        <p:attrNameLst>
                                          <p:attrName>fill.type</p:attrName>
                                        </p:attrNameLst>
                                      </p:cBhvr>
                                      <p:to>
                                        <p:strVal val="solid"/>
                                      </p:to>
                                    </p:set>
                                    <p:set>
                                      <p:cBhvr>
                                        <p:cTn id="157" dur="500" fill="hold"/>
                                        <p:tgtEl>
                                          <p:spTgt spid="18"/>
                                        </p:tgtEl>
                                        <p:attrNameLst>
                                          <p:attrName>fill.on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1.66667E-6 -3.7037E-7 L -0.00156 0.09861 " pathEditMode="relative" rAng="0" ptsTypes="AA">
                                      <p:cBhvr>
                                        <p:cTn id="161" dur="500" fill="hold"/>
                                        <p:tgtEl>
                                          <p:spTgt spid="94"/>
                                        </p:tgtEl>
                                        <p:attrNameLst>
                                          <p:attrName>ppt_x</p:attrName>
                                          <p:attrName>ppt_y</p:attrName>
                                        </p:attrNameLst>
                                      </p:cBhvr>
                                      <p:rCtr x="-87" y="4931"/>
                                    </p:animMotion>
                                  </p:childTnLst>
                                </p:cTn>
                              </p:par>
                              <p:par>
                                <p:cTn id="162" presetID="10" presetClass="entr" presetSubtype="0" fill="hold" grpId="0" nodeType="withEffect">
                                  <p:stCondLst>
                                    <p:cond delay="0"/>
                                  </p:stCondLst>
                                  <p:childTnLst>
                                    <p:set>
                                      <p:cBhvr>
                                        <p:cTn id="163" dur="1" fill="hold">
                                          <p:stCondLst>
                                            <p:cond delay="0"/>
                                          </p:stCondLst>
                                        </p:cTn>
                                        <p:tgtEl>
                                          <p:spTgt spid="114"/>
                                        </p:tgtEl>
                                        <p:attrNameLst>
                                          <p:attrName>style.visibility</p:attrName>
                                        </p:attrNameLst>
                                      </p:cBhvr>
                                      <p:to>
                                        <p:strVal val="visible"/>
                                      </p:to>
                                    </p:set>
                                    <p:animEffect transition="in" filter="fade">
                                      <p:cBhvr>
                                        <p:cTn id="164" dur="500"/>
                                        <p:tgtEl>
                                          <p:spTgt spid="114"/>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nodeType="clickEffect">
                                  <p:stCondLst>
                                    <p:cond delay="0"/>
                                  </p:stCondLst>
                                  <p:childTnLst>
                                    <p:animMotion origin="layout" path="M -0.00156 0.09861 L -0.00417 0.12569 " pathEditMode="relative" rAng="0" ptsTypes="AA">
                                      <p:cBhvr>
                                        <p:cTn id="168" dur="500" fill="hold"/>
                                        <p:tgtEl>
                                          <p:spTgt spid="94"/>
                                        </p:tgtEl>
                                        <p:attrNameLst>
                                          <p:attrName>ppt_x</p:attrName>
                                          <p:attrName>ppt_y</p:attrName>
                                        </p:attrNameLst>
                                      </p:cBhvr>
                                      <p:rCtr x="-139" y="1343"/>
                                    </p:animMotion>
                                  </p:childTnLst>
                                </p:cTn>
                              </p:par>
                              <p:par>
                                <p:cTn id="169" presetID="10" presetClass="entr" presetSubtype="0" fill="hold" grpId="0" nodeType="with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fade">
                                      <p:cBhvr>
                                        <p:cTn id="171" dur="500"/>
                                        <p:tgtEl>
                                          <p:spTgt spid="115"/>
                                        </p:tgtEl>
                                      </p:cBhvr>
                                    </p:animEffect>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nodeType="clickEffect">
                                  <p:stCondLst>
                                    <p:cond delay="0"/>
                                  </p:stCondLst>
                                  <p:childTnLst>
                                    <p:animMotion origin="layout" path="M -0.00417 0.12569 L -0.06302 0.16597 " pathEditMode="relative" rAng="0" ptsTypes="AA">
                                      <p:cBhvr>
                                        <p:cTn id="175" dur="500" fill="hold"/>
                                        <p:tgtEl>
                                          <p:spTgt spid="94"/>
                                        </p:tgtEl>
                                        <p:attrNameLst>
                                          <p:attrName>ppt_x</p:attrName>
                                          <p:attrName>ppt_y</p:attrName>
                                        </p:attrNameLst>
                                      </p:cBhvr>
                                      <p:rCtr x="-2951" y="2014"/>
                                    </p:animMotion>
                                  </p:childTnLst>
                                </p:cTn>
                              </p:par>
                              <p:par>
                                <p:cTn id="176" presetID="10" presetClass="entr" presetSubtype="0" fill="hold" grpId="0" nodeType="withEffect">
                                  <p:stCondLst>
                                    <p:cond delay="0"/>
                                  </p:stCondLst>
                                  <p:childTnLst>
                                    <p:set>
                                      <p:cBhvr>
                                        <p:cTn id="177" dur="1" fill="hold">
                                          <p:stCondLst>
                                            <p:cond delay="0"/>
                                          </p:stCondLst>
                                        </p:cTn>
                                        <p:tgtEl>
                                          <p:spTgt spid="55"/>
                                        </p:tgtEl>
                                        <p:attrNameLst>
                                          <p:attrName>style.visibility</p:attrName>
                                        </p:attrNameLst>
                                      </p:cBhvr>
                                      <p:to>
                                        <p:strVal val="visible"/>
                                      </p:to>
                                    </p:set>
                                    <p:animEffect transition="in" filter="fade">
                                      <p:cBhvr>
                                        <p:cTn id="178" dur="500"/>
                                        <p:tgtEl>
                                          <p:spTgt spid="55"/>
                                        </p:tgtEl>
                                      </p:cBhvr>
                                    </p:animEffec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0.06302 0.16597 L -0.26719 0.19352 " pathEditMode="relative" rAng="0" ptsTypes="AA">
                                      <p:cBhvr>
                                        <p:cTn id="182" dur="500" fill="hold"/>
                                        <p:tgtEl>
                                          <p:spTgt spid="94"/>
                                        </p:tgtEl>
                                        <p:attrNameLst>
                                          <p:attrName>ppt_x</p:attrName>
                                          <p:attrName>ppt_y</p:attrName>
                                        </p:attrNameLst>
                                      </p:cBhvr>
                                      <p:rCtr x="-10208" y="1366"/>
                                    </p:animMotion>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116"/>
                                        </p:tgtEl>
                                        <p:attrNameLst>
                                          <p:attrName>style.visibility</p:attrName>
                                        </p:attrNameLst>
                                      </p:cBhvr>
                                      <p:to>
                                        <p:strVal val="visible"/>
                                      </p:to>
                                    </p:set>
                                    <p:animEffect transition="in" filter="wipe(down)">
                                      <p:cBhvr>
                                        <p:cTn id="187" dur="500"/>
                                        <p:tgtEl>
                                          <p:spTgt spid="116"/>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xit" presetSubtype="0" fill="hold" nodeType="clickEffect">
                                  <p:stCondLst>
                                    <p:cond delay="0"/>
                                  </p:stCondLst>
                                  <p:childTnLst>
                                    <p:animEffect transition="out" filter="fade">
                                      <p:cBhvr>
                                        <p:cTn id="191" dur="500"/>
                                        <p:tgtEl>
                                          <p:spTgt spid="112"/>
                                        </p:tgtEl>
                                      </p:cBhvr>
                                    </p:animEffect>
                                    <p:set>
                                      <p:cBhvr>
                                        <p:cTn id="192" dur="1" fill="hold">
                                          <p:stCondLst>
                                            <p:cond delay="499"/>
                                          </p:stCondLst>
                                        </p:cTn>
                                        <p:tgtEl>
                                          <p:spTgt spid="112"/>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111"/>
                                        </p:tgtEl>
                                      </p:cBhvr>
                                    </p:animEffect>
                                    <p:set>
                                      <p:cBhvr>
                                        <p:cTn id="195" dur="1" fill="hold">
                                          <p:stCondLst>
                                            <p:cond delay="499"/>
                                          </p:stCondLst>
                                        </p:cTn>
                                        <p:tgtEl>
                                          <p:spTgt spid="111"/>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94"/>
                                        </p:tgtEl>
                                      </p:cBhvr>
                                    </p:animEffect>
                                    <p:set>
                                      <p:cBhvr>
                                        <p:cTn id="198" dur="1" fill="hold">
                                          <p:stCondLst>
                                            <p:cond delay="499"/>
                                          </p:stCondLst>
                                        </p:cTn>
                                        <p:tgtEl>
                                          <p:spTgt spid="94"/>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114"/>
                                        </p:tgtEl>
                                      </p:cBhvr>
                                    </p:animEffect>
                                    <p:set>
                                      <p:cBhvr>
                                        <p:cTn id="201" dur="1" fill="hold">
                                          <p:stCondLst>
                                            <p:cond delay="499"/>
                                          </p:stCondLst>
                                        </p:cTn>
                                        <p:tgtEl>
                                          <p:spTgt spid="114"/>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115"/>
                                        </p:tgtEl>
                                      </p:cBhvr>
                                    </p:animEffect>
                                    <p:set>
                                      <p:cBhvr>
                                        <p:cTn id="204" dur="1" fill="hold">
                                          <p:stCondLst>
                                            <p:cond delay="499"/>
                                          </p:stCondLst>
                                        </p:cTn>
                                        <p:tgtEl>
                                          <p:spTgt spid="115"/>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500"/>
                                        <p:tgtEl>
                                          <p:spTgt spid="116"/>
                                        </p:tgtEl>
                                      </p:cBhvr>
                                    </p:animEffect>
                                    <p:set>
                                      <p:cBhvr>
                                        <p:cTn id="207" dur="1" fill="hold">
                                          <p:stCondLst>
                                            <p:cond delay="499"/>
                                          </p:stCondLst>
                                        </p:cTn>
                                        <p:tgtEl>
                                          <p:spTgt spid="116"/>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42" presetClass="path" presetSubtype="0" accel="50000" decel="50000" fill="hold" nodeType="clickEffect">
                                  <p:stCondLst>
                                    <p:cond delay="0"/>
                                  </p:stCondLst>
                                  <p:childTnLst>
                                    <p:animMotion origin="layout" path="M -0.00417 0.1257 L -0.06302 0.16598 " pathEditMode="relative" rAng="0" ptsTypes="AA">
                                      <p:cBhvr>
                                        <p:cTn id="211" dur="500" fill="hold"/>
                                        <p:tgtEl>
                                          <p:spTgt spid="92"/>
                                        </p:tgtEl>
                                        <p:attrNameLst>
                                          <p:attrName>ppt_x</p:attrName>
                                          <p:attrName>ppt_y</p:attrName>
                                        </p:attrNameLst>
                                      </p:cBhvr>
                                      <p:rCtr x="-2951" y="2014"/>
                                    </p:animMotion>
                                  </p:childTnLst>
                                </p:cTn>
                              </p:par>
                              <p:par>
                                <p:cTn id="212" presetID="10" presetClass="entr" presetSubtype="0" fill="hold" grpId="0" nodeType="withEffect">
                                  <p:stCondLst>
                                    <p:cond delay="0"/>
                                  </p:stCondLst>
                                  <p:childTnLst>
                                    <p:set>
                                      <p:cBhvr>
                                        <p:cTn id="213" dur="1" fill="hold">
                                          <p:stCondLst>
                                            <p:cond delay="0"/>
                                          </p:stCondLst>
                                        </p:cTn>
                                        <p:tgtEl>
                                          <p:spTgt spid="56"/>
                                        </p:tgtEl>
                                        <p:attrNameLst>
                                          <p:attrName>style.visibility</p:attrName>
                                        </p:attrNameLst>
                                      </p:cBhvr>
                                      <p:to>
                                        <p:strVal val="visible"/>
                                      </p:to>
                                    </p:set>
                                    <p:animEffect transition="in" filter="fade">
                                      <p:cBhvr>
                                        <p:cTn id="214" dur="500"/>
                                        <p:tgtEl>
                                          <p:spTgt spid="56"/>
                                        </p:tgtEl>
                                      </p:cBhvr>
                                    </p:animEffect>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nodeType="clickEffect">
                                  <p:stCondLst>
                                    <p:cond delay="0"/>
                                  </p:stCondLst>
                                  <p:childTnLst>
                                    <p:animMotion origin="layout" path="M -0.06302 0.16598 L -0.26719 0.19352 " pathEditMode="relative" rAng="0" ptsTypes="AA">
                                      <p:cBhvr>
                                        <p:cTn id="218" dur="500" fill="hold"/>
                                        <p:tgtEl>
                                          <p:spTgt spid="92"/>
                                        </p:tgtEl>
                                        <p:attrNameLst>
                                          <p:attrName>ppt_x</p:attrName>
                                          <p:attrName>ppt_y</p:attrName>
                                        </p:attrNameLst>
                                      </p:cBhvr>
                                      <p:rCtr x="-10208" y="1366"/>
                                    </p:animMotion>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7"/>
                                        </p:tgtEl>
                                        <p:attrNameLst>
                                          <p:attrName>style.visibility</p:attrName>
                                        </p:attrNameLst>
                                      </p:cBhvr>
                                      <p:to>
                                        <p:strVal val="visible"/>
                                      </p:to>
                                    </p:set>
                                    <p:animEffect transition="in" filter="wipe(down)">
                                      <p:cBhvr>
                                        <p:cTn id="223" dur="500"/>
                                        <p:tgtEl>
                                          <p:spTgt spid="97"/>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xit" presetSubtype="0" fill="hold" nodeType="clickEffect">
                                  <p:stCondLst>
                                    <p:cond delay="0"/>
                                  </p:stCondLst>
                                  <p:childTnLst>
                                    <p:animEffect transition="out" filter="fade">
                                      <p:cBhvr>
                                        <p:cTn id="227" dur="500"/>
                                        <p:tgtEl>
                                          <p:spTgt spid="96"/>
                                        </p:tgtEl>
                                      </p:cBhvr>
                                    </p:animEffect>
                                    <p:set>
                                      <p:cBhvr>
                                        <p:cTn id="228" dur="1" fill="hold">
                                          <p:stCondLst>
                                            <p:cond delay="499"/>
                                          </p:stCondLst>
                                        </p:cTn>
                                        <p:tgtEl>
                                          <p:spTgt spid="96"/>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84"/>
                                        </p:tgtEl>
                                      </p:cBhvr>
                                    </p:animEffect>
                                    <p:set>
                                      <p:cBhvr>
                                        <p:cTn id="231" dur="1" fill="hold">
                                          <p:stCondLst>
                                            <p:cond delay="499"/>
                                          </p:stCondLst>
                                        </p:cTn>
                                        <p:tgtEl>
                                          <p:spTgt spid="84"/>
                                        </p:tgtEl>
                                        <p:attrNameLst>
                                          <p:attrName>style.visibility</p:attrName>
                                        </p:attrNameLst>
                                      </p:cBhvr>
                                      <p:to>
                                        <p:strVal val="hidden"/>
                                      </p:to>
                                    </p:set>
                                  </p:childTnLst>
                                </p:cTn>
                              </p:par>
                              <p:par>
                                <p:cTn id="232" presetID="10" presetClass="exit" presetSubtype="0" fill="hold" nodeType="withEffect">
                                  <p:stCondLst>
                                    <p:cond delay="0"/>
                                  </p:stCondLst>
                                  <p:childTnLst>
                                    <p:animEffect transition="out" filter="fade">
                                      <p:cBhvr>
                                        <p:cTn id="233" dur="500"/>
                                        <p:tgtEl>
                                          <p:spTgt spid="92"/>
                                        </p:tgtEl>
                                      </p:cBhvr>
                                    </p:animEffect>
                                    <p:set>
                                      <p:cBhvr>
                                        <p:cTn id="234" dur="1" fill="hold">
                                          <p:stCondLst>
                                            <p:cond delay="499"/>
                                          </p:stCondLst>
                                        </p:cTn>
                                        <p:tgtEl>
                                          <p:spTgt spid="92"/>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500"/>
                                        <p:tgtEl>
                                          <p:spTgt spid="97"/>
                                        </p:tgtEl>
                                      </p:cBhvr>
                                    </p:animEffect>
                                    <p:set>
                                      <p:cBhvr>
                                        <p:cTn id="237" dur="1" fill="hold">
                                          <p:stCondLst>
                                            <p:cond delay="499"/>
                                          </p:stCondLst>
                                        </p:cTn>
                                        <p:tgtEl>
                                          <p:spTgt spid="9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42" presetClass="path" presetSubtype="0" accel="50000" decel="50000" fill="hold" nodeType="clickEffect">
                                  <p:stCondLst>
                                    <p:cond delay="0"/>
                                  </p:stCondLst>
                                  <p:childTnLst>
                                    <p:animMotion origin="layout" path="M -0.00035 0.12385 L -0.06563 0.16065 " pathEditMode="relative" rAng="0" ptsTypes="AA">
                                      <p:cBhvr>
                                        <p:cTn id="241" dur="500" fill="hold"/>
                                        <p:tgtEl>
                                          <p:spTgt spid="67"/>
                                        </p:tgtEl>
                                        <p:attrNameLst>
                                          <p:attrName>ppt_x</p:attrName>
                                          <p:attrName>ppt_y</p:attrName>
                                        </p:attrNameLst>
                                      </p:cBhvr>
                                      <p:rCtr x="-3299" y="1921"/>
                                    </p:animMotion>
                                  </p:childTnLst>
                                </p:cTn>
                              </p:par>
                              <p:par>
                                <p:cTn id="242" presetID="10" presetClass="entr" presetSubtype="0" fill="hold" grpId="0" nodeType="withEffect">
                                  <p:stCondLst>
                                    <p:cond delay="0"/>
                                  </p:stCondLst>
                                  <p:childTnLst>
                                    <p:set>
                                      <p:cBhvr>
                                        <p:cTn id="243" dur="1" fill="hold">
                                          <p:stCondLst>
                                            <p:cond delay="0"/>
                                          </p:stCondLst>
                                        </p:cTn>
                                        <p:tgtEl>
                                          <p:spTgt spid="57"/>
                                        </p:tgtEl>
                                        <p:attrNameLst>
                                          <p:attrName>style.visibility</p:attrName>
                                        </p:attrNameLst>
                                      </p:cBhvr>
                                      <p:to>
                                        <p:strVal val="visible"/>
                                      </p:to>
                                    </p:set>
                                    <p:animEffect transition="in" filter="fade">
                                      <p:cBhvr>
                                        <p:cTn id="244" dur="500"/>
                                        <p:tgtEl>
                                          <p:spTgt spid="57"/>
                                        </p:tgtEl>
                                      </p:cBhvr>
                                    </p:animEffect>
                                  </p:childTnLst>
                                </p:cTn>
                              </p:par>
                            </p:childTnLst>
                          </p:cTn>
                        </p:par>
                      </p:childTnLst>
                    </p:cTn>
                  </p:par>
                  <p:par>
                    <p:cTn id="245" fill="hold">
                      <p:stCondLst>
                        <p:cond delay="indefinite"/>
                      </p:stCondLst>
                      <p:childTnLst>
                        <p:par>
                          <p:cTn id="246" fill="hold">
                            <p:stCondLst>
                              <p:cond delay="0"/>
                            </p:stCondLst>
                            <p:childTnLst>
                              <p:par>
                                <p:cTn id="247" presetID="42" presetClass="path" presetSubtype="0" accel="50000" decel="50000" fill="hold" nodeType="clickEffect">
                                  <p:stCondLst>
                                    <p:cond delay="0"/>
                                  </p:stCondLst>
                                  <p:childTnLst>
                                    <p:animMotion origin="layout" path="M -0.06562 0.16065 L -0.26667 0.19607 " pathEditMode="relative" rAng="0" ptsTypes="AA">
                                      <p:cBhvr>
                                        <p:cTn id="248" dur="500" fill="hold"/>
                                        <p:tgtEl>
                                          <p:spTgt spid="67"/>
                                        </p:tgtEl>
                                        <p:attrNameLst>
                                          <p:attrName>ppt_x</p:attrName>
                                          <p:attrName>ppt_y</p:attrName>
                                        </p:attrNameLst>
                                      </p:cBhvr>
                                      <p:rCtr x="-10174" y="1690"/>
                                    </p:animMotion>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00"/>
                                        </p:tgtEl>
                                        <p:attrNameLst>
                                          <p:attrName>style.visibility</p:attrName>
                                        </p:attrNameLst>
                                      </p:cBhvr>
                                      <p:to>
                                        <p:strVal val="visible"/>
                                      </p:to>
                                    </p:set>
                                    <p:animEffect transition="in" filter="fade">
                                      <p:cBhvr>
                                        <p:cTn id="253" dur="500"/>
                                        <p:tgtEl>
                                          <p:spTgt spid="100"/>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xit" presetSubtype="0" fill="hold" nodeType="clickEffect">
                                  <p:stCondLst>
                                    <p:cond delay="0"/>
                                  </p:stCondLst>
                                  <p:childTnLst>
                                    <p:animEffect transition="out" filter="fade">
                                      <p:cBhvr>
                                        <p:cTn id="257" dur="500"/>
                                        <p:tgtEl>
                                          <p:spTgt spid="41"/>
                                        </p:tgtEl>
                                      </p:cBhvr>
                                    </p:animEffect>
                                    <p:set>
                                      <p:cBhvr>
                                        <p:cTn id="258" dur="1" fill="hold">
                                          <p:stCondLst>
                                            <p:cond delay="499"/>
                                          </p:stCondLst>
                                        </p:cTn>
                                        <p:tgtEl>
                                          <p:spTgt spid="41"/>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39"/>
                                        </p:tgtEl>
                                      </p:cBhvr>
                                    </p:animEffect>
                                    <p:set>
                                      <p:cBhvr>
                                        <p:cTn id="261" dur="1" fill="hold">
                                          <p:stCondLst>
                                            <p:cond delay="499"/>
                                          </p:stCondLst>
                                        </p:cTn>
                                        <p:tgtEl>
                                          <p:spTgt spid="39"/>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500"/>
                                        <p:tgtEl>
                                          <p:spTgt spid="67"/>
                                        </p:tgtEl>
                                      </p:cBhvr>
                                    </p:animEffect>
                                    <p:set>
                                      <p:cBhvr>
                                        <p:cTn id="264" dur="1" fill="hold">
                                          <p:stCondLst>
                                            <p:cond delay="499"/>
                                          </p:stCondLst>
                                        </p:cTn>
                                        <p:tgtEl>
                                          <p:spTgt spid="67"/>
                                        </p:tgtEl>
                                        <p:attrNameLst>
                                          <p:attrName>style.visibility</p:attrName>
                                        </p:attrNameLst>
                                      </p:cBhvr>
                                      <p:to>
                                        <p:strVal val="hidden"/>
                                      </p:to>
                                    </p:set>
                                  </p:childTnLst>
                                </p:cTn>
                              </p:par>
                              <p:par>
                                <p:cTn id="265" presetID="10" presetClass="exit" presetSubtype="0" fill="hold" nodeType="withEffect">
                                  <p:stCondLst>
                                    <p:cond delay="0"/>
                                  </p:stCondLst>
                                  <p:childTnLst>
                                    <p:animEffect transition="out" filter="fade">
                                      <p:cBhvr>
                                        <p:cTn id="266" dur="500"/>
                                        <p:tgtEl>
                                          <p:spTgt spid="100"/>
                                        </p:tgtEl>
                                      </p:cBhvr>
                                    </p:animEffect>
                                    <p:set>
                                      <p:cBhvr>
                                        <p:cTn id="267"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4" grpId="0" animBg="1"/>
      <p:bldP spid="44" grpId="1" animBg="1"/>
      <p:bldP spid="84" grpId="0" animBg="1"/>
      <p:bldP spid="84" grpId="1" animBg="1"/>
      <p:bldP spid="87" grpId="0" animBg="1"/>
      <p:bldP spid="87" grpId="1" animBg="1"/>
      <p:bldP spid="87" grpId="2" animBg="1"/>
      <p:bldP spid="87" grpId="3" animBg="1"/>
      <p:bldP spid="70" grpId="0" animBg="1"/>
      <p:bldP spid="70" grpId="1" animBg="1"/>
      <p:bldP spid="111" grpId="0" animBg="1"/>
      <p:bldP spid="111" grpId="1" animBg="1"/>
      <p:bldP spid="114" grpId="0"/>
      <p:bldP spid="114" grpId="1"/>
      <p:bldP spid="115" grpId="0" animBg="1"/>
      <p:bldP spid="115" grpId="1" animBg="1"/>
      <p:bldP spid="49" grpId="0"/>
      <p:bldP spid="55" grpId="0"/>
      <p:bldP spid="56" grpId="0"/>
      <p:bldP spid="5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D714-15FE-43E6-BE59-F3EA3E2B2267}"/>
              </a:ext>
            </a:extLst>
          </p:cNvPr>
          <p:cNvSpPr>
            <a:spLocks noGrp="1"/>
          </p:cNvSpPr>
          <p:nvPr>
            <p:ph type="title"/>
          </p:nvPr>
        </p:nvSpPr>
        <p:spPr/>
        <p:txBody>
          <a:bodyPr/>
          <a:lstStyle/>
          <a:p>
            <a:r>
              <a:rPr lang="en-SG" dirty="0"/>
              <a:t>Tree traversal post-order: print</a:t>
            </a:r>
          </a:p>
        </p:txBody>
      </p:sp>
      <p:sp>
        <p:nvSpPr>
          <p:cNvPr id="3" name="Content Placeholder 2">
            <a:extLst>
              <a:ext uri="{FF2B5EF4-FFF2-40B4-BE49-F238E27FC236}">
                <a16:creationId xmlns:a16="http://schemas.microsoft.com/office/drawing/2014/main" id="{9610E3DC-D67A-4304-B5DF-F55C02D33989}"/>
              </a:ext>
            </a:extLst>
          </p:cNvPr>
          <p:cNvSpPr txBox="1">
            <a:spLocks/>
          </p:cNvSpPr>
          <p:nvPr/>
        </p:nvSpPr>
        <p:spPr>
          <a:xfrm>
            <a:off x="152400" y="704366"/>
            <a:ext cx="4289156" cy="1821958"/>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printTree_PostOrder</a:t>
            </a:r>
            <a:r>
              <a:rPr lang="en-SG" sz="1200" b="1" dirty="0">
                <a:solidFill>
                  <a:srgbClr val="00B050"/>
                </a:solidFill>
                <a:latin typeface="Courier New" panose="02070309020205020404" pitchFamily="49" charset="0"/>
                <a:cs typeface="Courier New" panose="02070309020205020404" pitchFamily="49" charset="0"/>
              </a:rPr>
              <a:t>(node-&gt;left);</a:t>
            </a:r>
          </a:p>
          <a:p>
            <a:pPr marL="0" indent="0">
              <a:lnSpc>
                <a:spcPct val="100000"/>
              </a:lnSpc>
              <a:spcBef>
                <a:spcPts val="300"/>
              </a:spcBef>
              <a:buFont typeface="Arial" panose="020B0604020202020204" pitchFamily="34" charset="0"/>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printTree_InOrder</a:t>
            </a:r>
            <a:r>
              <a:rPr lang="en-SG" sz="1200" b="1" dirty="0">
                <a:solidFill>
                  <a:schemeClr val="accent2"/>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2"/>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3A86ABC1-277D-455A-88DA-FD75189A293E}"/>
              </a:ext>
            </a:extLst>
          </p:cNvPr>
          <p:cNvSpPr/>
          <p:nvPr/>
        </p:nvSpPr>
        <p:spPr>
          <a:xfrm>
            <a:off x="6834095" y="717769"/>
            <a:ext cx="335297" cy="33529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a:t>
            </a:r>
          </a:p>
        </p:txBody>
      </p:sp>
      <p:sp>
        <p:nvSpPr>
          <p:cNvPr id="6" name="Oval 5">
            <a:extLst>
              <a:ext uri="{FF2B5EF4-FFF2-40B4-BE49-F238E27FC236}">
                <a16:creationId xmlns:a16="http://schemas.microsoft.com/office/drawing/2014/main" id="{37BC33BC-09BB-4DAB-A204-2BF147F32B07}"/>
              </a:ext>
            </a:extLst>
          </p:cNvPr>
          <p:cNvSpPr/>
          <p:nvPr/>
        </p:nvSpPr>
        <p:spPr>
          <a:xfrm>
            <a:off x="6112396" y="1260879"/>
            <a:ext cx="335297" cy="3352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B</a:t>
            </a:r>
          </a:p>
        </p:txBody>
      </p:sp>
      <p:sp>
        <p:nvSpPr>
          <p:cNvPr id="7" name="Oval 6">
            <a:extLst>
              <a:ext uri="{FF2B5EF4-FFF2-40B4-BE49-F238E27FC236}">
                <a16:creationId xmlns:a16="http://schemas.microsoft.com/office/drawing/2014/main" id="{521B2D74-F263-41BB-B189-5291CFF604AE}"/>
              </a:ext>
            </a:extLst>
          </p:cNvPr>
          <p:cNvSpPr/>
          <p:nvPr/>
        </p:nvSpPr>
        <p:spPr>
          <a:xfrm>
            <a:off x="6447693" y="1840728"/>
            <a:ext cx="335297" cy="33529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C</a:t>
            </a:r>
          </a:p>
        </p:txBody>
      </p:sp>
      <p:sp>
        <p:nvSpPr>
          <p:cNvPr id="8" name="Oval 7">
            <a:extLst>
              <a:ext uri="{FF2B5EF4-FFF2-40B4-BE49-F238E27FC236}">
                <a16:creationId xmlns:a16="http://schemas.microsoft.com/office/drawing/2014/main" id="{CBDFBFFE-D8A6-4C7A-B7B7-FDD8496EA1B4}"/>
              </a:ext>
            </a:extLst>
          </p:cNvPr>
          <p:cNvSpPr/>
          <p:nvPr/>
        </p:nvSpPr>
        <p:spPr>
          <a:xfrm>
            <a:off x="7591605" y="1260879"/>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G</a:t>
            </a:r>
          </a:p>
        </p:txBody>
      </p:sp>
      <p:sp>
        <p:nvSpPr>
          <p:cNvPr id="9" name="Oval 8">
            <a:extLst>
              <a:ext uri="{FF2B5EF4-FFF2-40B4-BE49-F238E27FC236}">
                <a16:creationId xmlns:a16="http://schemas.microsoft.com/office/drawing/2014/main" id="{19FCB288-2DF3-43F8-A8F0-102CB33E7807}"/>
              </a:ext>
            </a:extLst>
          </p:cNvPr>
          <p:cNvSpPr/>
          <p:nvPr/>
        </p:nvSpPr>
        <p:spPr>
          <a:xfrm>
            <a:off x="5774341" y="1845015"/>
            <a:ext cx="335297" cy="33529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a:t>
            </a:r>
          </a:p>
        </p:txBody>
      </p:sp>
      <p:sp>
        <p:nvSpPr>
          <p:cNvPr id="10" name="Oval 9">
            <a:extLst>
              <a:ext uri="{FF2B5EF4-FFF2-40B4-BE49-F238E27FC236}">
                <a16:creationId xmlns:a16="http://schemas.microsoft.com/office/drawing/2014/main" id="{B00FCC0E-EB7A-4A4E-8588-08CB0BB3B60D}"/>
              </a:ext>
            </a:extLst>
          </p:cNvPr>
          <p:cNvSpPr/>
          <p:nvPr/>
        </p:nvSpPr>
        <p:spPr>
          <a:xfrm>
            <a:off x="7926903"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I</a:t>
            </a:r>
          </a:p>
        </p:txBody>
      </p:sp>
      <p:sp>
        <p:nvSpPr>
          <p:cNvPr id="11" name="Oval 10">
            <a:extLst>
              <a:ext uri="{FF2B5EF4-FFF2-40B4-BE49-F238E27FC236}">
                <a16:creationId xmlns:a16="http://schemas.microsoft.com/office/drawing/2014/main" id="{F6A259BF-411C-43EC-9E79-341EA3BCC324}"/>
              </a:ext>
            </a:extLst>
          </p:cNvPr>
          <p:cNvSpPr/>
          <p:nvPr/>
        </p:nvSpPr>
        <p:spPr>
          <a:xfrm>
            <a:off x="7257598" y="1840728"/>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F</a:t>
            </a:r>
          </a:p>
        </p:txBody>
      </p:sp>
      <p:cxnSp>
        <p:nvCxnSpPr>
          <p:cNvPr id="12" name="Straight Arrow Connector 11">
            <a:extLst>
              <a:ext uri="{FF2B5EF4-FFF2-40B4-BE49-F238E27FC236}">
                <a16:creationId xmlns:a16="http://schemas.microsoft.com/office/drawing/2014/main" id="{9E03A00B-CCCA-485B-B928-56D02DBFA71B}"/>
              </a:ext>
            </a:extLst>
          </p:cNvPr>
          <p:cNvCxnSpPr>
            <a:stCxn id="5" idx="3"/>
            <a:endCxn id="6" idx="7"/>
          </p:cNvCxnSpPr>
          <p:nvPr/>
        </p:nvCxnSpPr>
        <p:spPr>
          <a:xfrm flipH="1">
            <a:off x="6398590" y="1003963"/>
            <a:ext cx="484608"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F91CE6-65B1-4A69-AF0E-C5BD49D8FB6C}"/>
              </a:ext>
            </a:extLst>
          </p:cNvPr>
          <p:cNvCxnSpPr>
            <a:stCxn id="5" idx="5"/>
            <a:endCxn id="8" idx="1"/>
          </p:cNvCxnSpPr>
          <p:nvPr/>
        </p:nvCxnSpPr>
        <p:spPr>
          <a:xfrm>
            <a:off x="7120289" y="1003963"/>
            <a:ext cx="520419" cy="306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484F11-89AE-49DF-9A3A-78C54A02D60D}"/>
              </a:ext>
            </a:extLst>
          </p:cNvPr>
          <p:cNvCxnSpPr>
            <a:cxnSpLocks/>
            <a:stCxn id="6" idx="5"/>
            <a:endCxn id="7" idx="0"/>
          </p:cNvCxnSpPr>
          <p:nvPr/>
        </p:nvCxnSpPr>
        <p:spPr>
          <a:xfrm>
            <a:off x="6398590"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EF3BE6-145E-4061-A309-39E2757A65E6}"/>
              </a:ext>
            </a:extLst>
          </p:cNvPr>
          <p:cNvCxnSpPr>
            <a:cxnSpLocks/>
            <a:stCxn id="6" idx="3"/>
            <a:endCxn id="9" idx="0"/>
          </p:cNvCxnSpPr>
          <p:nvPr/>
        </p:nvCxnSpPr>
        <p:spPr>
          <a:xfrm flipH="1">
            <a:off x="5941990" y="1547073"/>
            <a:ext cx="219509" cy="297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F4CD40-1F38-4A68-AED4-CD84AE5D1A2C}"/>
              </a:ext>
            </a:extLst>
          </p:cNvPr>
          <p:cNvCxnSpPr>
            <a:cxnSpLocks/>
            <a:stCxn id="8" idx="3"/>
            <a:endCxn id="11" idx="0"/>
          </p:cNvCxnSpPr>
          <p:nvPr/>
        </p:nvCxnSpPr>
        <p:spPr>
          <a:xfrm flipH="1">
            <a:off x="7425247" y="1547073"/>
            <a:ext cx="215461"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41B78E-85F0-4447-9D49-5DD6DED06B85}"/>
              </a:ext>
            </a:extLst>
          </p:cNvPr>
          <p:cNvCxnSpPr>
            <a:cxnSpLocks/>
            <a:stCxn id="8" idx="5"/>
            <a:endCxn id="10" idx="0"/>
          </p:cNvCxnSpPr>
          <p:nvPr/>
        </p:nvCxnSpPr>
        <p:spPr>
          <a:xfrm>
            <a:off x="7877799" y="1547073"/>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195778-4302-4069-A1B4-F1885A60CEFB}"/>
              </a:ext>
            </a:extLst>
          </p:cNvPr>
          <p:cNvSpPr/>
          <p:nvPr/>
        </p:nvSpPr>
        <p:spPr>
          <a:xfrm>
            <a:off x="6782991" y="2420577"/>
            <a:ext cx="335297" cy="3352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D</a:t>
            </a:r>
          </a:p>
        </p:txBody>
      </p:sp>
      <p:cxnSp>
        <p:nvCxnSpPr>
          <p:cNvPr id="19" name="Straight Arrow Connector 18">
            <a:extLst>
              <a:ext uri="{FF2B5EF4-FFF2-40B4-BE49-F238E27FC236}">
                <a16:creationId xmlns:a16="http://schemas.microsoft.com/office/drawing/2014/main" id="{B5C6F3BE-3D20-4912-A8A4-A96FCB9D47D8}"/>
              </a:ext>
            </a:extLst>
          </p:cNvPr>
          <p:cNvCxnSpPr>
            <a:cxnSpLocks/>
            <a:stCxn id="7" idx="5"/>
            <a:endCxn id="18" idx="0"/>
          </p:cNvCxnSpPr>
          <p:nvPr/>
        </p:nvCxnSpPr>
        <p:spPr>
          <a:xfrm>
            <a:off x="6733888" y="2126922"/>
            <a:ext cx="216752"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58027DB-98F7-430D-BD61-DB6F2C1871EB}"/>
              </a:ext>
            </a:extLst>
          </p:cNvPr>
          <p:cNvSpPr/>
          <p:nvPr/>
        </p:nvSpPr>
        <p:spPr>
          <a:xfrm>
            <a:off x="7630277" y="2420577"/>
            <a:ext cx="335297" cy="335297"/>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H</a:t>
            </a:r>
          </a:p>
        </p:txBody>
      </p:sp>
      <p:cxnSp>
        <p:nvCxnSpPr>
          <p:cNvPr id="21" name="Straight Arrow Connector 20">
            <a:extLst>
              <a:ext uri="{FF2B5EF4-FFF2-40B4-BE49-F238E27FC236}">
                <a16:creationId xmlns:a16="http://schemas.microsoft.com/office/drawing/2014/main" id="{B306CC30-FAED-4286-94A7-47EBB070AE51}"/>
              </a:ext>
            </a:extLst>
          </p:cNvPr>
          <p:cNvCxnSpPr>
            <a:cxnSpLocks/>
            <a:stCxn id="10" idx="3"/>
            <a:endCxn id="20" idx="0"/>
          </p:cNvCxnSpPr>
          <p:nvPr/>
        </p:nvCxnSpPr>
        <p:spPr>
          <a:xfrm flipH="1">
            <a:off x="7797926" y="2126922"/>
            <a:ext cx="178079" cy="293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D1F304-7D4B-447D-887B-51CC1959DFA0}"/>
              </a:ext>
            </a:extLst>
          </p:cNvPr>
          <p:cNvCxnSpPr/>
          <p:nvPr/>
        </p:nvCxnSpPr>
        <p:spPr>
          <a:xfrm flipH="1">
            <a:off x="3764667" y="1758830"/>
            <a:ext cx="53822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
            <a:extLst>
              <a:ext uri="{FF2B5EF4-FFF2-40B4-BE49-F238E27FC236}">
                <a16:creationId xmlns:a16="http://schemas.microsoft.com/office/drawing/2014/main" id="{A12EBF13-8C93-4917-957A-55B332043852}"/>
              </a:ext>
            </a:extLst>
          </p:cNvPr>
          <p:cNvSpPr/>
          <p:nvPr/>
        </p:nvSpPr>
        <p:spPr>
          <a:xfrm>
            <a:off x="5351769" y="3255021"/>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26" name="文本框 9">
            <a:extLst>
              <a:ext uri="{FF2B5EF4-FFF2-40B4-BE49-F238E27FC236}">
                <a16:creationId xmlns:a16="http://schemas.microsoft.com/office/drawing/2014/main" id="{122D0594-7B01-4DB1-A532-538661C28AFF}"/>
              </a:ext>
            </a:extLst>
          </p:cNvPr>
          <p:cNvSpPr txBox="1"/>
          <p:nvPr/>
        </p:nvSpPr>
        <p:spPr>
          <a:xfrm>
            <a:off x="5357271" y="2876731"/>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9" name="Content Placeholder 2">
            <a:extLst>
              <a:ext uri="{FF2B5EF4-FFF2-40B4-BE49-F238E27FC236}">
                <a16:creationId xmlns:a16="http://schemas.microsoft.com/office/drawing/2014/main" id="{8723A080-FEE7-40D3-ABD3-8577D08575E2}"/>
              </a:ext>
            </a:extLst>
          </p:cNvPr>
          <p:cNvSpPr txBox="1">
            <a:spLocks/>
          </p:cNvSpPr>
          <p:nvPr/>
        </p:nvSpPr>
        <p:spPr>
          <a:xfrm>
            <a:off x="285471" y="2644501"/>
            <a:ext cx="4289156" cy="1873031"/>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b="1" dirty="0">
                <a:solidFill>
                  <a:srgbClr val="0070C0"/>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b="1" dirty="0">
                <a:solidFill>
                  <a:srgbClr val="7030A0"/>
                </a:solidFill>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rgbClr val="7030A0"/>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1" name="Straight Arrow Connector 40">
            <a:extLst>
              <a:ext uri="{FF2B5EF4-FFF2-40B4-BE49-F238E27FC236}">
                <a16:creationId xmlns:a16="http://schemas.microsoft.com/office/drawing/2014/main" id="{1EB607D5-9C4F-4529-9B6C-76A9C044A155}"/>
              </a:ext>
            </a:extLst>
          </p:cNvPr>
          <p:cNvCxnSpPr>
            <a:cxnSpLocks/>
          </p:cNvCxnSpPr>
          <p:nvPr/>
        </p:nvCxnSpPr>
        <p:spPr>
          <a:xfrm>
            <a:off x="1122680" y="1801368"/>
            <a:ext cx="1" cy="8527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13157FCB-F076-43D8-ACB4-EEF398918C99}"/>
              </a:ext>
            </a:extLst>
          </p:cNvPr>
          <p:cNvSpPr txBox="1">
            <a:spLocks/>
          </p:cNvSpPr>
          <p:nvPr/>
        </p:nvSpPr>
        <p:spPr>
          <a:xfrm>
            <a:off x="427743" y="4644611"/>
            <a:ext cx="4289156" cy="1873031"/>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46" name="Straight Arrow Connector 45">
            <a:extLst>
              <a:ext uri="{FF2B5EF4-FFF2-40B4-BE49-F238E27FC236}">
                <a16:creationId xmlns:a16="http://schemas.microsoft.com/office/drawing/2014/main" id="{E03445E2-B038-4EEC-961D-5CC4052F04C1}"/>
              </a:ext>
            </a:extLst>
          </p:cNvPr>
          <p:cNvCxnSpPr>
            <a:cxnSpLocks/>
          </p:cNvCxnSpPr>
          <p:nvPr/>
        </p:nvCxnSpPr>
        <p:spPr>
          <a:xfrm>
            <a:off x="1280192" y="3575828"/>
            <a:ext cx="1" cy="10568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8E64EAD5-A12B-4E2D-9EA0-D39CACE119BF}"/>
              </a:ext>
            </a:extLst>
          </p:cNvPr>
          <p:cNvSpPr txBox="1">
            <a:spLocks/>
          </p:cNvSpPr>
          <p:nvPr/>
        </p:nvSpPr>
        <p:spPr>
          <a:xfrm>
            <a:off x="417007" y="4635709"/>
            <a:ext cx="4299891" cy="2100755"/>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solidFill>
                  <a:schemeClr val="accent4">
                    <a:lumMod val="75000"/>
                  </a:schemeClr>
                </a:solidFill>
                <a:latin typeface="Courier New" panose="02070309020205020404" pitchFamily="49" charset="0"/>
                <a:cs typeface="Courier New" panose="02070309020205020404" pitchFamily="49" charset="0"/>
              </a:rPr>
              <a:t>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b="1" dirty="0">
                <a:solidFill>
                  <a:schemeClr val="accent4">
                    <a:lumMod val="75000"/>
                  </a:schemeClr>
                </a:solidFill>
                <a:latin typeface="Courier New" panose="02070309020205020404" pitchFamily="49" charset="0"/>
                <a:cs typeface="Courier New" panose="02070309020205020404" pitchFamily="49" charset="0"/>
              </a:rPr>
              <a:t>(node-&gt;left);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solidFill>
                <a:schemeClr val="accent4">
                  <a:lumMod val="75000"/>
                </a:schemeClr>
              </a:solidFill>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sp>
        <p:nvSpPr>
          <p:cNvPr id="87" name="TextBox 86">
            <a:extLst>
              <a:ext uri="{FF2B5EF4-FFF2-40B4-BE49-F238E27FC236}">
                <a16:creationId xmlns:a16="http://schemas.microsoft.com/office/drawing/2014/main" id="{199A07BA-20BB-4162-9B89-437041DC9480}"/>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00" name="Connector: Elbow 99">
            <a:extLst>
              <a:ext uri="{FF2B5EF4-FFF2-40B4-BE49-F238E27FC236}">
                <a16:creationId xmlns:a16="http://schemas.microsoft.com/office/drawing/2014/main" id="{1F112181-836C-4412-AA60-D93EBEC8AC18}"/>
              </a:ext>
            </a:extLst>
          </p:cNvPr>
          <p:cNvCxnSpPr>
            <a:cxnSpLocks/>
          </p:cNvCxnSpPr>
          <p:nvPr/>
        </p:nvCxnSpPr>
        <p:spPr>
          <a:xfrm flipH="1" flipV="1">
            <a:off x="4441556" y="1760702"/>
            <a:ext cx="133071" cy="1476839"/>
          </a:xfrm>
          <a:prstGeom prst="bentConnector3">
            <a:avLst>
              <a:gd name="adj1" fmla="val -17178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B2F78EB-03BB-438F-83EA-25A4E6724C11}"/>
              </a:ext>
            </a:extLst>
          </p:cNvPr>
          <p:cNvSpPr txBox="1"/>
          <p:nvPr/>
        </p:nvSpPr>
        <p:spPr>
          <a:xfrm>
            <a:off x="4758269" y="5445287"/>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96" name="Straight Arrow Connector 95">
            <a:extLst>
              <a:ext uri="{FF2B5EF4-FFF2-40B4-BE49-F238E27FC236}">
                <a16:creationId xmlns:a16="http://schemas.microsoft.com/office/drawing/2014/main" id="{877B8202-03D5-4CF7-A197-9BD6E03D473A}"/>
              </a:ext>
            </a:extLst>
          </p:cNvPr>
          <p:cNvCxnSpPr>
            <a:cxnSpLocks/>
          </p:cNvCxnSpPr>
          <p:nvPr/>
        </p:nvCxnSpPr>
        <p:spPr>
          <a:xfrm flipH="1">
            <a:off x="1274823" y="4018280"/>
            <a:ext cx="5369" cy="614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AA202F37-A6CB-4996-9A09-F04A54A945F3}"/>
              </a:ext>
            </a:extLst>
          </p:cNvPr>
          <p:cNvSpPr txBox="1">
            <a:spLocks/>
          </p:cNvSpPr>
          <p:nvPr/>
        </p:nvSpPr>
        <p:spPr>
          <a:xfrm>
            <a:off x="4987948" y="4632677"/>
            <a:ext cx="3975166" cy="1873031"/>
          </a:xfrm>
          <a:prstGeom prst="rect">
            <a:avLst/>
          </a:prstGeom>
          <a:solidFill>
            <a:schemeClr val="bg1"/>
          </a:solidFill>
          <a:ln w="19050">
            <a:solidFill>
              <a:schemeClr val="accent4">
                <a:lumMod val="7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void </a:t>
            </a:r>
            <a:r>
              <a:rPr lang="en-SG" sz="1200" b="1" dirty="0" err="1">
                <a:solidFill>
                  <a:schemeClr val="accent4">
                    <a:lumMod val="75000"/>
                  </a:schemeClr>
                </a:solidFill>
                <a:latin typeface="Courier New" panose="02070309020205020404" pitchFamily="49" charset="0"/>
                <a:cs typeface="Courier New" panose="02070309020205020404" pitchFamily="49" charset="0"/>
              </a:rPr>
              <a:t>printTree_PostOrder</a:t>
            </a:r>
            <a:r>
              <a:rPr lang="en-SG" sz="1200" dirty="0">
                <a:latin typeface="Courier New" panose="02070309020205020404" pitchFamily="49" charset="0"/>
                <a:cs typeface="Courier New" panose="02070309020205020404" pitchFamily="49" charset="0"/>
              </a:rPr>
              <a:t>(</a:t>
            </a:r>
            <a:r>
              <a:rPr lang="en-SG" sz="1200" dirty="0" err="1">
                <a:latin typeface="Courier New" panose="02070309020205020404" pitchFamily="49" charset="0"/>
                <a:cs typeface="Courier New" panose="02070309020205020404" pitchFamily="49" charset="0"/>
              </a:rPr>
              <a:t>BTNode</a:t>
            </a:r>
            <a:r>
              <a:rPr lang="en-SG" sz="1200" dirty="0">
                <a:latin typeface="Courier New" panose="02070309020205020404" pitchFamily="49" charset="0"/>
                <a:cs typeface="Courier New" panose="02070309020205020404" pitchFamily="49" charset="0"/>
              </a:rPr>
              <a:t> *node){</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if (node == NULL) </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(node-&gt;left);</a:t>
            </a:r>
            <a:endParaRPr lang="en-SG" sz="1200"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printTree_PostOrder</a:t>
            </a:r>
            <a:r>
              <a:rPr lang="en-SG" sz="1200" b="1" dirty="0">
                <a:latin typeface="Courier New" panose="02070309020205020404" pitchFamily="49" charset="0"/>
                <a:cs typeface="Courier New" panose="02070309020205020404" pitchFamily="49" charset="0"/>
              </a:rPr>
              <a:t>(node-&gt;right);</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dirty="0" err="1">
                <a:latin typeface="Courier New" panose="02070309020205020404" pitchFamily="49" charset="0"/>
                <a:cs typeface="Courier New" panose="02070309020205020404" pitchFamily="49" charset="0"/>
              </a:rPr>
              <a:t>printf</a:t>
            </a:r>
            <a:r>
              <a:rPr lang="en-SG" sz="1200" dirty="0">
                <a:latin typeface="Courier New" panose="02070309020205020404" pitchFamily="49" charset="0"/>
                <a:cs typeface="Courier New" panose="02070309020205020404" pitchFamily="49" charset="0"/>
              </a:rPr>
              <a:t>("%d, ", node-&gt;item);</a:t>
            </a:r>
            <a:endParaRPr lang="en-SG" sz="1200" b="1" dirty="0">
              <a:latin typeface="Courier New" panose="02070309020205020404" pitchFamily="49" charset="0"/>
              <a:cs typeface="Courier New" panose="02070309020205020404" pitchFamily="49" charset="0"/>
            </a:endParaRP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     return;</a:t>
            </a:r>
          </a:p>
          <a:p>
            <a:pPr marL="0" indent="0">
              <a:lnSpc>
                <a:spcPct val="100000"/>
              </a:lnSpc>
              <a:spcBef>
                <a:spcPts val="300"/>
              </a:spcBef>
              <a:buFont typeface="Arial" panose="020B0604020202020204" pitchFamily="34" charset="0"/>
              <a:buNone/>
            </a:pPr>
            <a:r>
              <a:rPr lang="en-SG" sz="1200" dirty="0">
                <a:latin typeface="Courier New" panose="02070309020205020404" pitchFamily="49" charset="0"/>
                <a:cs typeface="Courier New" panose="02070309020205020404" pitchFamily="49" charset="0"/>
              </a:rPr>
              <a:t>}</a:t>
            </a:r>
          </a:p>
        </p:txBody>
      </p:sp>
      <p:cxnSp>
        <p:nvCxnSpPr>
          <p:cNvPr id="112" name="Straight Arrow Connector 111">
            <a:extLst>
              <a:ext uri="{FF2B5EF4-FFF2-40B4-BE49-F238E27FC236}">
                <a16:creationId xmlns:a16="http://schemas.microsoft.com/office/drawing/2014/main" id="{7B891FE7-A8E0-4EB9-9AB5-CB0C8E6A1BF9}"/>
              </a:ext>
            </a:extLst>
          </p:cNvPr>
          <p:cNvCxnSpPr>
            <a:cxnSpLocks/>
          </p:cNvCxnSpPr>
          <p:nvPr/>
        </p:nvCxnSpPr>
        <p:spPr>
          <a:xfrm>
            <a:off x="4017681" y="5455877"/>
            <a:ext cx="11246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9865887-C7C5-4F6E-AEFC-DB587AA16A99}"/>
              </a:ext>
            </a:extLst>
          </p:cNvPr>
          <p:cNvSpPr txBox="1"/>
          <p:nvPr/>
        </p:nvSpPr>
        <p:spPr>
          <a:xfrm>
            <a:off x="6707304" y="6011597"/>
            <a:ext cx="2136426"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
        <p:nvSpPr>
          <p:cNvPr id="115" name="TextBox 114">
            <a:extLst>
              <a:ext uri="{FF2B5EF4-FFF2-40B4-BE49-F238E27FC236}">
                <a16:creationId xmlns:a16="http://schemas.microsoft.com/office/drawing/2014/main" id="{794F1CFE-E7C1-4CEC-95DB-1845126A8BE2}"/>
              </a:ext>
            </a:extLst>
          </p:cNvPr>
          <p:cNvSpPr txBox="1"/>
          <p:nvPr/>
        </p:nvSpPr>
        <p:spPr>
          <a:xfrm>
            <a:off x="6707304" y="6011132"/>
            <a:ext cx="2136426" cy="461665"/>
          </a:xfrm>
          <a:prstGeom prst="rect">
            <a:avLst/>
          </a:prstGeom>
          <a:solidFill>
            <a:schemeClr val="bg1"/>
          </a:solid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node-&gt;right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cxnSp>
        <p:nvCxnSpPr>
          <p:cNvPr id="116" name="Connector: Elbow 115">
            <a:extLst>
              <a:ext uri="{FF2B5EF4-FFF2-40B4-BE49-F238E27FC236}">
                <a16:creationId xmlns:a16="http://schemas.microsoft.com/office/drawing/2014/main" id="{87239510-FD31-44E8-8DA5-D2DB35117C69}"/>
              </a:ext>
            </a:extLst>
          </p:cNvPr>
          <p:cNvCxnSpPr>
            <a:cxnSpLocks/>
          </p:cNvCxnSpPr>
          <p:nvPr/>
        </p:nvCxnSpPr>
        <p:spPr>
          <a:xfrm rot="16200000" flipV="1">
            <a:off x="4893039" y="3804489"/>
            <a:ext cx="7356" cy="1636070"/>
          </a:xfrm>
          <a:prstGeom prst="bentConnector3">
            <a:avLst>
              <a:gd name="adj1" fmla="val 266825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988CE17C-33DA-488C-8BFE-2DCC1C255072}"/>
              </a:ext>
            </a:extLst>
          </p:cNvPr>
          <p:cNvCxnSpPr>
            <a:cxnSpLocks/>
          </p:cNvCxnSpPr>
          <p:nvPr/>
        </p:nvCxnSpPr>
        <p:spPr>
          <a:xfrm flipH="1" flipV="1">
            <a:off x="4566910" y="3893254"/>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8">
            <a:extLst>
              <a:ext uri="{FF2B5EF4-FFF2-40B4-BE49-F238E27FC236}">
                <a16:creationId xmlns:a16="http://schemas.microsoft.com/office/drawing/2014/main" id="{1DD178C9-28CE-43C2-AFAC-DDA45AB670A3}"/>
              </a:ext>
            </a:extLst>
          </p:cNvPr>
          <p:cNvSpPr txBox="1"/>
          <p:nvPr/>
        </p:nvSpPr>
        <p:spPr>
          <a:xfrm>
            <a:off x="5418502" y="3259585"/>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5" name="文本框 46">
            <a:extLst>
              <a:ext uri="{FF2B5EF4-FFF2-40B4-BE49-F238E27FC236}">
                <a16:creationId xmlns:a16="http://schemas.microsoft.com/office/drawing/2014/main" id="{0F7DA35D-786A-4958-AAD0-0FA7B57F0815}"/>
              </a:ext>
            </a:extLst>
          </p:cNvPr>
          <p:cNvSpPr txBox="1"/>
          <p:nvPr/>
        </p:nvSpPr>
        <p:spPr>
          <a:xfrm>
            <a:off x="5750213" y="3259585"/>
            <a:ext cx="372942" cy="369332"/>
          </a:xfrm>
          <a:prstGeom prst="rect">
            <a:avLst/>
          </a:prstGeom>
          <a:noFill/>
        </p:spPr>
        <p:txBody>
          <a:bodyPr wrap="square" rtlCol="0">
            <a:spAutoFit/>
          </a:bodyPr>
          <a:lstStyle/>
          <a:p>
            <a:r>
              <a:rPr lang="en-US" altLang="zh-CN" b="1" dirty="0">
                <a:solidFill>
                  <a:schemeClr val="bg1"/>
                </a:solidFill>
                <a:latin typeface="Verdana (Body)"/>
              </a:rPr>
              <a:t>D</a:t>
            </a:r>
            <a:endParaRPr lang="zh-CN" altLang="en-US" b="1" dirty="0">
              <a:solidFill>
                <a:schemeClr val="bg1"/>
              </a:solidFill>
              <a:latin typeface="Verdana (Body)"/>
            </a:endParaRPr>
          </a:p>
        </p:txBody>
      </p:sp>
      <p:sp>
        <p:nvSpPr>
          <p:cNvPr id="56" name="文本框 47">
            <a:extLst>
              <a:ext uri="{FF2B5EF4-FFF2-40B4-BE49-F238E27FC236}">
                <a16:creationId xmlns:a16="http://schemas.microsoft.com/office/drawing/2014/main" id="{6BD4825E-91CE-4BC3-BB5D-F5DCBEC26D21}"/>
              </a:ext>
            </a:extLst>
          </p:cNvPr>
          <p:cNvSpPr txBox="1"/>
          <p:nvPr/>
        </p:nvSpPr>
        <p:spPr>
          <a:xfrm>
            <a:off x="6081924" y="3259585"/>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57" name="文本框 48">
            <a:extLst>
              <a:ext uri="{FF2B5EF4-FFF2-40B4-BE49-F238E27FC236}">
                <a16:creationId xmlns:a16="http://schemas.microsoft.com/office/drawing/2014/main" id="{0F64E376-C4C0-467C-B64E-A89A44198DDE}"/>
              </a:ext>
            </a:extLst>
          </p:cNvPr>
          <p:cNvSpPr txBox="1"/>
          <p:nvPr/>
        </p:nvSpPr>
        <p:spPr>
          <a:xfrm>
            <a:off x="6413635" y="3259585"/>
            <a:ext cx="372942" cy="369332"/>
          </a:xfrm>
          <a:prstGeom prst="rect">
            <a:avLst/>
          </a:prstGeom>
          <a:noFill/>
        </p:spPr>
        <p:txBody>
          <a:bodyPr wrap="square" rtlCol="0">
            <a:spAutoFit/>
          </a:bodyPr>
          <a:lstStyle/>
          <a:p>
            <a:r>
              <a:rPr lang="en-US" altLang="zh-CN" b="1" dirty="0">
                <a:solidFill>
                  <a:schemeClr val="bg1"/>
                </a:solidFill>
                <a:latin typeface="Verdana (Body)"/>
              </a:rPr>
              <a:t>B</a:t>
            </a:r>
            <a:endParaRPr lang="zh-CN" altLang="en-US" b="1" dirty="0">
              <a:solidFill>
                <a:schemeClr val="bg1"/>
              </a:solidFill>
              <a:latin typeface="Verdana (Body)"/>
            </a:endParaRPr>
          </a:p>
        </p:txBody>
      </p:sp>
      <p:sp>
        <p:nvSpPr>
          <p:cNvPr id="58" name="文本框 49">
            <a:extLst>
              <a:ext uri="{FF2B5EF4-FFF2-40B4-BE49-F238E27FC236}">
                <a16:creationId xmlns:a16="http://schemas.microsoft.com/office/drawing/2014/main" id="{E7153E82-797C-4AA9-8BBF-6F25EB1A29B0}"/>
              </a:ext>
            </a:extLst>
          </p:cNvPr>
          <p:cNvSpPr txBox="1"/>
          <p:nvPr/>
        </p:nvSpPr>
        <p:spPr>
          <a:xfrm>
            <a:off x="6745346" y="3259585"/>
            <a:ext cx="372942" cy="369332"/>
          </a:xfrm>
          <a:prstGeom prst="rect">
            <a:avLst/>
          </a:prstGeom>
          <a:noFill/>
        </p:spPr>
        <p:txBody>
          <a:bodyPr wrap="square" rtlCol="0">
            <a:spAutoFit/>
          </a:bodyPr>
          <a:lstStyle/>
          <a:p>
            <a:r>
              <a:rPr lang="en-US" altLang="zh-CN" b="1" dirty="0">
                <a:solidFill>
                  <a:schemeClr val="bg1"/>
                </a:solidFill>
                <a:latin typeface="Verdana (Body)"/>
              </a:rPr>
              <a:t>F</a:t>
            </a:r>
            <a:endParaRPr lang="zh-CN" altLang="en-US" b="1" dirty="0">
              <a:solidFill>
                <a:schemeClr val="bg1"/>
              </a:solidFill>
              <a:latin typeface="Verdana (Body)"/>
            </a:endParaRPr>
          </a:p>
        </p:txBody>
      </p:sp>
      <p:sp>
        <p:nvSpPr>
          <p:cNvPr id="59" name="文本框 50">
            <a:extLst>
              <a:ext uri="{FF2B5EF4-FFF2-40B4-BE49-F238E27FC236}">
                <a16:creationId xmlns:a16="http://schemas.microsoft.com/office/drawing/2014/main" id="{CC65C9F9-9EF5-49DA-8C1F-5CD38FB6256D}"/>
              </a:ext>
            </a:extLst>
          </p:cNvPr>
          <p:cNvSpPr txBox="1"/>
          <p:nvPr/>
        </p:nvSpPr>
        <p:spPr>
          <a:xfrm>
            <a:off x="7077057" y="3259585"/>
            <a:ext cx="372942" cy="369332"/>
          </a:xfrm>
          <a:prstGeom prst="rect">
            <a:avLst/>
          </a:prstGeom>
          <a:noFill/>
        </p:spPr>
        <p:txBody>
          <a:bodyPr wrap="square" rtlCol="0">
            <a:spAutoFit/>
          </a:bodyPr>
          <a:lstStyle/>
          <a:p>
            <a:r>
              <a:rPr lang="en-US" altLang="zh-CN" b="1" dirty="0">
                <a:solidFill>
                  <a:schemeClr val="bg1"/>
                </a:solidFill>
                <a:latin typeface="Verdana (Body)"/>
              </a:rPr>
              <a:t>H</a:t>
            </a:r>
            <a:endParaRPr lang="zh-CN" altLang="en-US" b="1" dirty="0">
              <a:solidFill>
                <a:schemeClr val="bg1"/>
              </a:solidFill>
              <a:latin typeface="Verdana (Body)"/>
            </a:endParaRPr>
          </a:p>
        </p:txBody>
      </p:sp>
      <p:sp>
        <p:nvSpPr>
          <p:cNvPr id="60" name="文本框 51">
            <a:extLst>
              <a:ext uri="{FF2B5EF4-FFF2-40B4-BE49-F238E27FC236}">
                <a16:creationId xmlns:a16="http://schemas.microsoft.com/office/drawing/2014/main" id="{37B72816-C3FF-4017-A63D-54EE2A703070}"/>
              </a:ext>
            </a:extLst>
          </p:cNvPr>
          <p:cNvSpPr txBox="1"/>
          <p:nvPr/>
        </p:nvSpPr>
        <p:spPr>
          <a:xfrm>
            <a:off x="7408768" y="3259585"/>
            <a:ext cx="372942" cy="369332"/>
          </a:xfrm>
          <a:prstGeom prst="rect">
            <a:avLst/>
          </a:prstGeom>
          <a:noFill/>
        </p:spPr>
        <p:txBody>
          <a:bodyPr wrap="square" rtlCol="0">
            <a:spAutoFit/>
          </a:bodyPr>
          <a:lstStyle/>
          <a:p>
            <a:r>
              <a:rPr lang="en-US" altLang="zh-CN" b="1" dirty="0">
                <a:solidFill>
                  <a:schemeClr val="bg1"/>
                </a:solidFill>
                <a:latin typeface="Verdana (Body)"/>
              </a:rPr>
              <a:t>I</a:t>
            </a:r>
            <a:endParaRPr lang="zh-CN" altLang="en-US" b="1" dirty="0">
              <a:solidFill>
                <a:schemeClr val="bg1"/>
              </a:solidFill>
              <a:latin typeface="Verdana (Body)"/>
            </a:endParaRPr>
          </a:p>
        </p:txBody>
      </p:sp>
      <p:sp>
        <p:nvSpPr>
          <p:cNvPr id="61" name="文本框 52">
            <a:extLst>
              <a:ext uri="{FF2B5EF4-FFF2-40B4-BE49-F238E27FC236}">
                <a16:creationId xmlns:a16="http://schemas.microsoft.com/office/drawing/2014/main" id="{86FA2D04-1173-4966-BD59-E5A90A7D179B}"/>
              </a:ext>
            </a:extLst>
          </p:cNvPr>
          <p:cNvSpPr txBox="1"/>
          <p:nvPr/>
        </p:nvSpPr>
        <p:spPr>
          <a:xfrm>
            <a:off x="7740479" y="3259585"/>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
        <p:nvSpPr>
          <p:cNvPr id="62" name="文本框 53">
            <a:extLst>
              <a:ext uri="{FF2B5EF4-FFF2-40B4-BE49-F238E27FC236}">
                <a16:creationId xmlns:a16="http://schemas.microsoft.com/office/drawing/2014/main" id="{35F08522-1D70-444C-A15F-F277CCE36B10}"/>
              </a:ext>
            </a:extLst>
          </p:cNvPr>
          <p:cNvSpPr txBox="1"/>
          <p:nvPr/>
        </p:nvSpPr>
        <p:spPr>
          <a:xfrm>
            <a:off x="8072192" y="3259585"/>
            <a:ext cx="372942" cy="369332"/>
          </a:xfrm>
          <a:prstGeom prst="rect">
            <a:avLst/>
          </a:prstGeom>
          <a:noFill/>
        </p:spPr>
        <p:txBody>
          <a:bodyPr wrap="square" rtlCol="0">
            <a:spAutoFit/>
          </a:bodyPr>
          <a:lstStyle/>
          <a:p>
            <a:r>
              <a:rPr lang="en-US" altLang="zh-CN" b="1" dirty="0">
                <a:solidFill>
                  <a:schemeClr val="bg1"/>
                </a:solidFill>
                <a:latin typeface="Verdana (Body)"/>
              </a:rPr>
              <a:t>E</a:t>
            </a:r>
            <a:endParaRPr lang="zh-CN" altLang="en-US" b="1" dirty="0">
              <a:solidFill>
                <a:schemeClr val="bg1"/>
              </a:solidFill>
              <a:latin typeface="Verdana (Body)"/>
            </a:endParaRPr>
          </a:p>
        </p:txBody>
      </p:sp>
      <p:cxnSp>
        <p:nvCxnSpPr>
          <p:cNvPr id="63" name="Straight Arrow Connector 62">
            <a:extLst>
              <a:ext uri="{FF2B5EF4-FFF2-40B4-BE49-F238E27FC236}">
                <a16:creationId xmlns:a16="http://schemas.microsoft.com/office/drawing/2014/main" id="{416424B8-04CE-4CFB-B96D-94F7C6359BAF}"/>
              </a:ext>
            </a:extLst>
          </p:cNvPr>
          <p:cNvCxnSpPr/>
          <p:nvPr/>
        </p:nvCxnSpPr>
        <p:spPr>
          <a:xfrm flipH="1">
            <a:off x="4033778" y="2790146"/>
            <a:ext cx="53822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07AAAF8-76BD-45D5-9335-3B8BA2192A3D}"/>
              </a:ext>
            </a:extLst>
          </p:cNvPr>
          <p:cNvCxnSpPr/>
          <p:nvPr/>
        </p:nvCxnSpPr>
        <p:spPr>
          <a:xfrm flipH="1">
            <a:off x="4157939" y="4783182"/>
            <a:ext cx="538222"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DEA0D76-1CBD-44C8-ABA9-3C13AAB6DA83}"/>
              </a:ext>
            </a:extLst>
          </p:cNvPr>
          <p:cNvCxnSpPr/>
          <p:nvPr/>
        </p:nvCxnSpPr>
        <p:spPr>
          <a:xfrm flipH="1">
            <a:off x="4157939" y="4783182"/>
            <a:ext cx="53822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916C2DF-AF87-43D1-A401-62FB70DD1C16}"/>
              </a:ext>
            </a:extLst>
          </p:cNvPr>
          <p:cNvCxnSpPr/>
          <p:nvPr/>
        </p:nvCxnSpPr>
        <p:spPr>
          <a:xfrm flipH="1">
            <a:off x="8688141" y="4771458"/>
            <a:ext cx="538222"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5B95227E-8014-474E-81A4-EF1F02F6AAB9}"/>
              </a:ext>
            </a:extLst>
          </p:cNvPr>
          <p:cNvCxnSpPr>
            <a:cxnSpLocks/>
          </p:cNvCxnSpPr>
          <p:nvPr/>
        </p:nvCxnSpPr>
        <p:spPr>
          <a:xfrm flipH="1" flipV="1">
            <a:off x="4553889" y="3902156"/>
            <a:ext cx="142272" cy="1502713"/>
          </a:xfrm>
          <a:prstGeom prst="bentConnector3">
            <a:avLst>
              <a:gd name="adj1" fmla="val -160678"/>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630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 presetClass="emph" presetSubtype="2" fill="hold" nodeType="withEffect">
                                  <p:stCondLst>
                                    <p:cond delay="0"/>
                                  </p:stCondLst>
                                  <p:childTnLst>
                                    <p:animClr clrSpc="rgb" dir="cw">
                                      <p:cBhvr>
                                        <p:cTn id="17" dur="500" fill="hold"/>
                                        <p:tgtEl>
                                          <p:spTgt spid="8"/>
                                        </p:tgtEl>
                                        <p:attrNameLst>
                                          <p:attrName>fillcolor</p:attrName>
                                        </p:attrNameLst>
                                      </p:cBhvr>
                                      <p:to>
                                        <a:schemeClr val="accent2"/>
                                      </p:to>
                                    </p:animClr>
                                    <p:set>
                                      <p:cBhvr>
                                        <p:cTn id="18" dur="500" fill="hold"/>
                                        <p:tgtEl>
                                          <p:spTgt spid="8"/>
                                        </p:tgtEl>
                                        <p:attrNameLst>
                                          <p:attrName>fill.type</p:attrName>
                                        </p:attrNameLst>
                                      </p:cBhvr>
                                      <p:to>
                                        <p:strVal val="solid"/>
                                      </p:to>
                                    </p:set>
                                    <p:set>
                                      <p:cBhvr>
                                        <p:cTn id="19" dur="500" fill="hold"/>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88889E-6 -4.44444E-6 L -0.00035 0.09306 " pathEditMode="relative" rAng="0" ptsTypes="AA">
                                      <p:cBhvr>
                                        <p:cTn id="23" dur="500" fill="hold"/>
                                        <p:tgtEl>
                                          <p:spTgt spid="63"/>
                                        </p:tgtEl>
                                        <p:attrNameLst>
                                          <p:attrName>ppt_x</p:attrName>
                                          <p:attrName>ppt_y</p:attrName>
                                        </p:attrNameLst>
                                      </p:cBhvr>
                                      <p:rCtr x="-17" y="4653"/>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 presetClass="emph" presetSubtype="2" fill="hold" nodeType="withEffect">
                                  <p:stCondLst>
                                    <p:cond delay="0"/>
                                  </p:stCondLst>
                                  <p:childTnLst>
                                    <p:animClr clrSpc="rgb" dir="cw">
                                      <p:cBhvr>
                                        <p:cTn id="38" dur="500" fill="hold"/>
                                        <p:tgtEl>
                                          <p:spTgt spid="11"/>
                                        </p:tgtEl>
                                        <p:attrNameLst>
                                          <p:attrName>fillcolor</p:attrName>
                                        </p:attrNameLst>
                                      </p:cBhvr>
                                      <p:to>
                                        <a:srgbClr val="0070C0"/>
                                      </p:to>
                                    </p:animClr>
                                    <p:set>
                                      <p:cBhvr>
                                        <p:cTn id="39" dur="500" fill="hold"/>
                                        <p:tgtEl>
                                          <p:spTgt spid="11"/>
                                        </p:tgtEl>
                                        <p:attrNameLst>
                                          <p:attrName>fill.type</p:attrName>
                                        </p:attrNameLst>
                                      </p:cBhvr>
                                      <p:to>
                                        <p:strVal val="solid"/>
                                      </p:to>
                                    </p:set>
                                    <p:set>
                                      <p:cBhvr>
                                        <p:cTn id="40" dur="500" fill="hold"/>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22222E-6 -3.7037E-6 L -0.00035 0.09306 " pathEditMode="relative" rAng="0" ptsTypes="AA">
                                      <p:cBhvr>
                                        <p:cTn id="44" dur="500" fill="hold"/>
                                        <p:tgtEl>
                                          <p:spTgt spid="64"/>
                                        </p:tgtEl>
                                        <p:attrNameLst>
                                          <p:attrName>ppt_x</p:attrName>
                                          <p:attrName>ppt_y</p:attrName>
                                        </p:attrNameLst>
                                      </p:cBhvr>
                                      <p:rCtr x="-17" y="4653"/>
                                    </p:animMotion>
                                  </p:childTnLst>
                                </p:cTn>
                              </p:par>
                              <p:par>
                                <p:cTn id="45" presetID="10"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00035 0.09306 L -0.00035 0.12385 " pathEditMode="relative" rAng="0" ptsTypes="AA">
                                      <p:cBhvr>
                                        <p:cTn id="51" dur="500" fill="hold"/>
                                        <p:tgtEl>
                                          <p:spTgt spid="64"/>
                                        </p:tgtEl>
                                        <p:attrNameLst>
                                          <p:attrName>ppt_x</p:attrName>
                                          <p:attrName>ppt_y</p:attrName>
                                        </p:attrNameLst>
                                      </p:cBhvr>
                                      <p:rCtr x="0" y="1528"/>
                                    </p:animMotion>
                                  </p:childTnLst>
                                </p:cTn>
                              </p:par>
                              <p:par>
                                <p:cTn id="52" presetID="10"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0035 0.12385 L -0.06563 0.16065 " pathEditMode="relative" rAng="0" ptsTypes="AA">
                                      <p:cBhvr>
                                        <p:cTn id="58" dur="500" fill="hold"/>
                                        <p:tgtEl>
                                          <p:spTgt spid="64"/>
                                        </p:tgtEl>
                                        <p:attrNameLst>
                                          <p:attrName>ppt_x</p:attrName>
                                          <p:attrName>ppt_y</p:attrName>
                                        </p:attrNameLst>
                                      </p:cBhvr>
                                      <p:rCtr x="-3264" y="1829"/>
                                    </p:animMotion>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06563 0.16065 L -0.26667 0.19607 " pathEditMode="relative" rAng="0" ptsTypes="AA">
                                      <p:cBhvr>
                                        <p:cTn id="65" dur="500" fill="hold"/>
                                        <p:tgtEl>
                                          <p:spTgt spid="64"/>
                                        </p:tgtEl>
                                        <p:attrNameLst>
                                          <p:attrName>ppt_x</p:attrName>
                                          <p:attrName>ppt_y</p:attrName>
                                        </p:attrNameLst>
                                      </p:cBhvr>
                                      <p:rCtr x="-10052" y="1759"/>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wipe(down)">
                                      <p:cBhvr>
                                        <p:cTn id="70" dur="500"/>
                                        <p:tgtEl>
                                          <p:spTgt spid="11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44"/>
                                        </p:tgtEl>
                                      </p:cBhvr>
                                    </p:animEffect>
                                    <p:set>
                                      <p:cBhvr>
                                        <p:cTn id="78" dur="1" fill="hold">
                                          <p:stCondLst>
                                            <p:cond delay="499"/>
                                          </p:stCondLst>
                                        </p:cTn>
                                        <p:tgtEl>
                                          <p:spTgt spid="44"/>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64"/>
                                        </p:tgtEl>
                                      </p:cBhvr>
                                    </p:animEffect>
                                    <p:set>
                                      <p:cBhvr>
                                        <p:cTn id="81" dur="1" fill="hold">
                                          <p:stCondLst>
                                            <p:cond delay="499"/>
                                          </p:stCondLst>
                                        </p:cTn>
                                        <p:tgtEl>
                                          <p:spTgt spid="64"/>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7"/>
                                        </p:tgtEl>
                                      </p:cBhvr>
                                    </p:animEffect>
                                    <p:set>
                                      <p:cBhvr>
                                        <p:cTn id="84" dur="1" fill="hold">
                                          <p:stCondLst>
                                            <p:cond delay="499"/>
                                          </p:stCondLst>
                                        </p:cTn>
                                        <p:tgtEl>
                                          <p:spTgt spid="11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00035 0.09306 L -0.00035 0.12385 " pathEditMode="relative" rAng="0" ptsTypes="AA">
                                      <p:cBhvr>
                                        <p:cTn id="88" dur="500" fill="hold"/>
                                        <p:tgtEl>
                                          <p:spTgt spid="63"/>
                                        </p:tgtEl>
                                        <p:attrNameLst>
                                          <p:attrName>ppt_x</p:attrName>
                                          <p:attrName>ppt_y</p:attrName>
                                        </p:attrNameLst>
                                      </p:cBhvr>
                                      <p:rCtr x="17" y="1528"/>
                                    </p:animMotion>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96"/>
                                        </p:tgtEl>
                                        <p:attrNameLst>
                                          <p:attrName>style.visibility</p:attrName>
                                        </p:attrNameLst>
                                      </p:cBhvr>
                                      <p:to>
                                        <p:strVal val="visible"/>
                                      </p:to>
                                    </p:set>
                                    <p:animEffect transition="in" filter="fade">
                                      <p:cBhvr>
                                        <p:cTn id="93" dur="500"/>
                                        <p:tgtEl>
                                          <p:spTgt spid="9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fade">
                                      <p:cBhvr>
                                        <p:cTn id="96" dur="500"/>
                                        <p:tgtEl>
                                          <p:spTgt spid="8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fade">
                                      <p:cBhvr>
                                        <p:cTn id="101" dur="500"/>
                                        <p:tgtEl>
                                          <p:spTgt spid="65"/>
                                        </p:tgtEl>
                                      </p:cBhvr>
                                    </p:animEffect>
                                  </p:childTnLst>
                                </p:cTn>
                              </p:par>
                              <p:par>
                                <p:cTn id="102" presetID="1" presetClass="emph" presetSubtype="2" fill="hold" nodeType="withEffect">
                                  <p:stCondLst>
                                    <p:cond delay="0"/>
                                  </p:stCondLst>
                                  <p:childTnLst>
                                    <p:animClr clrSpc="rgb" dir="cw">
                                      <p:cBhvr>
                                        <p:cTn id="103" dur="500" fill="hold"/>
                                        <p:tgtEl>
                                          <p:spTgt spid="10"/>
                                        </p:tgtEl>
                                        <p:attrNameLst>
                                          <p:attrName>fillcolor</p:attrName>
                                        </p:attrNameLst>
                                      </p:cBhvr>
                                      <p:to>
                                        <a:srgbClr val="7030A0"/>
                                      </p:to>
                                    </p:animClr>
                                    <p:set>
                                      <p:cBhvr>
                                        <p:cTn id="104" dur="500" fill="hold"/>
                                        <p:tgtEl>
                                          <p:spTgt spid="10"/>
                                        </p:tgtEl>
                                        <p:attrNameLst>
                                          <p:attrName>fill.type</p:attrName>
                                        </p:attrNameLst>
                                      </p:cBhvr>
                                      <p:to>
                                        <p:strVal val="solid"/>
                                      </p:to>
                                    </p:set>
                                    <p:set>
                                      <p:cBhvr>
                                        <p:cTn id="105" dur="500" fill="hold"/>
                                        <p:tgtEl>
                                          <p:spTgt spid="10"/>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2.22222E-6 -3.7037E-6 L -0.00035 0.09306 " pathEditMode="relative" rAng="0" ptsTypes="AA">
                                      <p:cBhvr>
                                        <p:cTn id="109" dur="500" fill="hold"/>
                                        <p:tgtEl>
                                          <p:spTgt spid="65"/>
                                        </p:tgtEl>
                                        <p:attrNameLst>
                                          <p:attrName>ppt_x</p:attrName>
                                          <p:attrName>ppt_y</p:attrName>
                                        </p:attrNameLst>
                                      </p:cBhvr>
                                      <p:rCtr x="-17" y="4653"/>
                                    </p:animMotion>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11"/>
                                        </p:tgtEl>
                                        <p:attrNameLst>
                                          <p:attrName>style.visibility</p:attrName>
                                        </p:attrNameLst>
                                      </p:cBhvr>
                                      <p:to>
                                        <p:strVal val="visible"/>
                                      </p:to>
                                    </p:set>
                                    <p:animEffect transition="in" filter="fade">
                                      <p:cBhvr>
                                        <p:cTn id="117" dur="500"/>
                                        <p:tgtEl>
                                          <p:spTgt spid="11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500"/>
                                        <p:tgtEl>
                                          <p:spTgt spid="66"/>
                                        </p:tgtEl>
                                      </p:cBhvr>
                                    </p:animEffect>
                                  </p:childTnLst>
                                </p:cTn>
                              </p:par>
                              <p:par>
                                <p:cTn id="123" presetID="1" presetClass="emph" presetSubtype="2" fill="hold" nodeType="withEffect">
                                  <p:stCondLst>
                                    <p:cond delay="0"/>
                                  </p:stCondLst>
                                  <p:childTnLst>
                                    <p:animClr clrSpc="rgb" dir="cw">
                                      <p:cBhvr>
                                        <p:cTn id="124" dur="500" fill="hold"/>
                                        <p:tgtEl>
                                          <p:spTgt spid="20"/>
                                        </p:tgtEl>
                                        <p:attrNameLst>
                                          <p:attrName>fillcolor</p:attrName>
                                        </p:attrNameLst>
                                      </p:cBhvr>
                                      <p:to>
                                        <a:srgbClr val="BF9000"/>
                                      </p:to>
                                    </p:animClr>
                                    <p:set>
                                      <p:cBhvr>
                                        <p:cTn id="125" dur="500" fill="hold"/>
                                        <p:tgtEl>
                                          <p:spTgt spid="20"/>
                                        </p:tgtEl>
                                        <p:attrNameLst>
                                          <p:attrName>fill.type</p:attrName>
                                        </p:attrNameLst>
                                      </p:cBhvr>
                                      <p:to>
                                        <p:strVal val="solid"/>
                                      </p:to>
                                    </p:set>
                                    <p:set>
                                      <p:cBhvr>
                                        <p:cTn id="126" dur="500" fill="hold"/>
                                        <p:tgtEl>
                                          <p:spTgt spid="20"/>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nodeType="clickEffect">
                                  <p:stCondLst>
                                    <p:cond delay="0"/>
                                  </p:stCondLst>
                                  <p:childTnLst>
                                    <p:animMotion origin="layout" path="M -3.88889E-6 -3.33333E-6 L -0.00034 0.09306 " pathEditMode="relative" rAng="0" ptsTypes="AA">
                                      <p:cBhvr>
                                        <p:cTn id="130" dur="500" fill="hold"/>
                                        <p:tgtEl>
                                          <p:spTgt spid="66"/>
                                        </p:tgtEl>
                                        <p:attrNameLst>
                                          <p:attrName>ppt_x</p:attrName>
                                          <p:attrName>ppt_y</p:attrName>
                                        </p:attrNameLst>
                                      </p:cBhvr>
                                      <p:rCtr x="-17" y="4653"/>
                                    </p:animMotion>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14"/>
                                        </p:tgtEl>
                                        <p:attrNameLst>
                                          <p:attrName>style.visibility</p:attrName>
                                        </p:attrNameLst>
                                      </p:cBhvr>
                                      <p:to>
                                        <p:strVal val="visible"/>
                                      </p:to>
                                    </p:set>
                                    <p:animEffect transition="in" filter="fade">
                                      <p:cBhvr>
                                        <p:cTn id="135" dur="500"/>
                                        <p:tgtEl>
                                          <p:spTgt spid="114"/>
                                        </p:tgtEl>
                                      </p:cBhvr>
                                    </p:animEffect>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nodeType="clickEffect">
                                  <p:stCondLst>
                                    <p:cond delay="0"/>
                                  </p:stCondLst>
                                  <p:childTnLst>
                                    <p:animMotion origin="layout" path="M -0.00034 0.09306 L -0.00034 0.12385 " pathEditMode="relative" rAng="0" ptsTypes="AA">
                                      <p:cBhvr>
                                        <p:cTn id="139" dur="500" fill="hold"/>
                                        <p:tgtEl>
                                          <p:spTgt spid="66"/>
                                        </p:tgtEl>
                                        <p:attrNameLst>
                                          <p:attrName>ppt_x</p:attrName>
                                          <p:attrName>ppt_y</p:attrName>
                                        </p:attrNameLst>
                                      </p:cBhvr>
                                      <p:rCtr x="0" y="1528"/>
                                    </p:animMotion>
                                  </p:childTnLst>
                                </p:cTn>
                              </p:par>
                              <p:par>
                                <p:cTn id="140" presetID="10" presetClass="entr" presetSubtype="0" fill="hold" grpId="0" nodeType="withEffect">
                                  <p:stCondLst>
                                    <p:cond delay="0"/>
                                  </p:stCondLst>
                                  <p:childTnLst>
                                    <p:set>
                                      <p:cBhvr>
                                        <p:cTn id="141" dur="1" fill="hold">
                                          <p:stCondLst>
                                            <p:cond delay="0"/>
                                          </p:stCondLst>
                                        </p:cTn>
                                        <p:tgtEl>
                                          <p:spTgt spid="115"/>
                                        </p:tgtEl>
                                        <p:attrNameLst>
                                          <p:attrName>style.visibility</p:attrName>
                                        </p:attrNameLst>
                                      </p:cBhvr>
                                      <p:to>
                                        <p:strVal val="visible"/>
                                      </p:to>
                                    </p:set>
                                    <p:animEffect transition="in" filter="fade">
                                      <p:cBhvr>
                                        <p:cTn id="142" dur="500"/>
                                        <p:tgtEl>
                                          <p:spTgt spid="115"/>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nodeType="clickEffect">
                                  <p:stCondLst>
                                    <p:cond delay="0"/>
                                  </p:stCondLst>
                                  <p:childTnLst>
                                    <p:animMotion origin="layout" path="M -0.00034 0.12385 L -0.06562 0.16065 " pathEditMode="relative" rAng="0" ptsTypes="AA">
                                      <p:cBhvr>
                                        <p:cTn id="146" dur="500" fill="hold"/>
                                        <p:tgtEl>
                                          <p:spTgt spid="66"/>
                                        </p:tgtEl>
                                        <p:attrNameLst>
                                          <p:attrName>ppt_x</p:attrName>
                                          <p:attrName>ppt_y</p:attrName>
                                        </p:attrNameLst>
                                      </p:cBhvr>
                                      <p:rCtr x="-3264" y="1829"/>
                                    </p:animMotion>
                                  </p:childTnLst>
                                </p:cTn>
                              </p:par>
                              <p:par>
                                <p:cTn id="147" presetID="10"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animEffect transition="in" filter="fade">
                                      <p:cBhvr>
                                        <p:cTn id="149" dur="500"/>
                                        <p:tgtEl>
                                          <p:spTgt spid="59"/>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nodeType="clickEffect">
                                  <p:stCondLst>
                                    <p:cond delay="0"/>
                                  </p:stCondLst>
                                  <p:childTnLst>
                                    <p:animMotion origin="layout" path="M -0.06562 0.16065 L -0.26666 0.19607 " pathEditMode="relative" rAng="0" ptsTypes="AA">
                                      <p:cBhvr>
                                        <p:cTn id="153" dur="500" fill="hold"/>
                                        <p:tgtEl>
                                          <p:spTgt spid="66"/>
                                        </p:tgtEl>
                                        <p:attrNameLst>
                                          <p:attrName>ppt_x</p:attrName>
                                          <p:attrName>ppt_y</p:attrName>
                                        </p:attrNameLst>
                                      </p:cBhvr>
                                      <p:rCtr x="-10052" y="1759"/>
                                    </p:animMotion>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16"/>
                                        </p:tgtEl>
                                        <p:attrNameLst>
                                          <p:attrName>style.visibility</p:attrName>
                                        </p:attrNameLst>
                                      </p:cBhvr>
                                      <p:to>
                                        <p:strVal val="visible"/>
                                      </p:to>
                                    </p:set>
                                    <p:animEffect transition="in" filter="wipe(down)">
                                      <p:cBhvr>
                                        <p:cTn id="158" dur="500"/>
                                        <p:tgtEl>
                                          <p:spTgt spid="11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112"/>
                                        </p:tgtEl>
                                      </p:cBhvr>
                                    </p:animEffect>
                                    <p:set>
                                      <p:cBhvr>
                                        <p:cTn id="163" dur="1" fill="hold">
                                          <p:stCondLst>
                                            <p:cond delay="499"/>
                                          </p:stCondLst>
                                        </p:cTn>
                                        <p:tgtEl>
                                          <p:spTgt spid="112"/>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111"/>
                                        </p:tgtEl>
                                      </p:cBhvr>
                                    </p:animEffect>
                                    <p:set>
                                      <p:cBhvr>
                                        <p:cTn id="166" dur="1" fill="hold">
                                          <p:stCondLst>
                                            <p:cond delay="499"/>
                                          </p:stCondLst>
                                        </p:cTn>
                                        <p:tgtEl>
                                          <p:spTgt spid="111"/>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114"/>
                                        </p:tgtEl>
                                      </p:cBhvr>
                                    </p:animEffect>
                                    <p:set>
                                      <p:cBhvr>
                                        <p:cTn id="169" dur="1" fill="hold">
                                          <p:stCondLst>
                                            <p:cond delay="499"/>
                                          </p:stCondLst>
                                        </p:cTn>
                                        <p:tgtEl>
                                          <p:spTgt spid="114"/>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115"/>
                                        </p:tgtEl>
                                      </p:cBhvr>
                                    </p:animEffect>
                                    <p:set>
                                      <p:cBhvr>
                                        <p:cTn id="172" dur="1" fill="hold">
                                          <p:stCondLst>
                                            <p:cond delay="499"/>
                                          </p:stCondLst>
                                        </p:cTn>
                                        <p:tgtEl>
                                          <p:spTgt spid="115"/>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66"/>
                                        </p:tgtEl>
                                      </p:cBhvr>
                                    </p:animEffect>
                                    <p:set>
                                      <p:cBhvr>
                                        <p:cTn id="175" dur="1" fill="hold">
                                          <p:stCondLst>
                                            <p:cond delay="499"/>
                                          </p:stCondLst>
                                        </p:cTn>
                                        <p:tgtEl>
                                          <p:spTgt spid="66"/>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116"/>
                                        </p:tgtEl>
                                      </p:cBhvr>
                                    </p:animEffect>
                                    <p:set>
                                      <p:cBhvr>
                                        <p:cTn id="178" dur="1" fill="hold">
                                          <p:stCondLst>
                                            <p:cond delay="499"/>
                                          </p:stCondLst>
                                        </p:cTn>
                                        <p:tgtEl>
                                          <p:spTgt spid="116"/>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0.00035 0.09306 L -0.00035 0.12385 " pathEditMode="relative" rAng="0" ptsTypes="AA">
                                      <p:cBhvr>
                                        <p:cTn id="182" dur="500" fill="hold"/>
                                        <p:tgtEl>
                                          <p:spTgt spid="65"/>
                                        </p:tgtEl>
                                        <p:attrNameLst>
                                          <p:attrName>ppt_x</p:attrName>
                                          <p:attrName>ppt_y</p:attrName>
                                        </p:attrNameLst>
                                      </p:cBhvr>
                                      <p:rCtr x="0" y="1528"/>
                                    </p:animMotion>
                                  </p:childTnLst>
                                </p:cTn>
                              </p:par>
                              <p:par>
                                <p:cTn id="183" presetID="10" presetClass="entr" presetSubtype="0" fill="hold" grpId="1"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fade">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42" presetClass="path" presetSubtype="0" accel="50000" decel="50000" fill="hold" nodeType="clickEffect">
                                  <p:stCondLst>
                                    <p:cond delay="0"/>
                                  </p:stCondLst>
                                  <p:childTnLst>
                                    <p:animMotion origin="layout" path="M -0.00035 0.12385 L -0.06563 0.16065 " pathEditMode="relative" rAng="0" ptsTypes="AA">
                                      <p:cBhvr>
                                        <p:cTn id="189" dur="500" fill="hold"/>
                                        <p:tgtEl>
                                          <p:spTgt spid="65"/>
                                        </p:tgtEl>
                                        <p:attrNameLst>
                                          <p:attrName>ppt_x</p:attrName>
                                          <p:attrName>ppt_y</p:attrName>
                                        </p:attrNameLst>
                                      </p:cBhvr>
                                      <p:rCtr x="-3264" y="1829"/>
                                    </p:animMotion>
                                  </p:childTnLst>
                                </p:cTn>
                              </p:par>
                              <p:par>
                                <p:cTn id="190" presetID="10" presetClass="entr" presetSubtype="0" fill="hold" grpId="0" nodeType="withEffect">
                                  <p:stCondLst>
                                    <p:cond delay="0"/>
                                  </p:stCondLst>
                                  <p:childTnLst>
                                    <p:set>
                                      <p:cBhvr>
                                        <p:cTn id="191" dur="1" fill="hold">
                                          <p:stCondLst>
                                            <p:cond delay="0"/>
                                          </p:stCondLst>
                                        </p:cTn>
                                        <p:tgtEl>
                                          <p:spTgt spid="60"/>
                                        </p:tgtEl>
                                        <p:attrNameLst>
                                          <p:attrName>style.visibility</p:attrName>
                                        </p:attrNameLst>
                                      </p:cBhvr>
                                      <p:to>
                                        <p:strVal val="visible"/>
                                      </p:to>
                                    </p:set>
                                    <p:animEffect transition="in" filter="fade">
                                      <p:cBhvr>
                                        <p:cTn id="192" dur="500"/>
                                        <p:tgtEl>
                                          <p:spTgt spid="60"/>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nodeType="clickEffect">
                                  <p:stCondLst>
                                    <p:cond delay="0"/>
                                  </p:stCondLst>
                                  <p:childTnLst>
                                    <p:animMotion origin="layout" path="M -0.06563 0.16065 L -0.26667 0.19607 " pathEditMode="relative" rAng="0" ptsTypes="AA">
                                      <p:cBhvr>
                                        <p:cTn id="196" dur="500" fill="hold"/>
                                        <p:tgtEl>
                                          <p:spTgt spid="65"/>
                                        </p:tgtEl>
                                        <p:attrNameLst>
                                          <p:attrName>ppt_x</p:attrName>
                                          <p:attrName>ppt_y</p:attrName>
                                        </p:attrNameLst>
                                      </p:cBhvr>
                                      <p:rCtr x="-10052" y="1759"/>
                                    </p:animMotion>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nodeType="clickEffect">
                                  <p:stCondLst>
                                    <p:cond delay="0"/>
                                  </p:stCondLst>
                                  <p:childTnLst>
                                    <p:set>
                                      <p:cBhvr>
                                        <p:cTn id="200" dur="1" fill="hold">
                                          <p:stCondLst>
                                            <p:cond delay="0"/>
                                          </p:stCondLst>
                                        </p:cTn>
                                        <p:tgtEl>
                                          <p:spTgt spid="68"/>
                                        </p:tgtEl>
                                        <p:attrNameLst>
                                          <p:attrName>style.visibility</p:attrName>
                                        </p:attrNameLst>
                                      </p:cBhvr>
                                      <p:to>
                                        <p:strVal val="visible"/>
                                      </p:to>
                                    </p:set>
                                    <p:animEffect transition="in" filter="wipe(down)">
                                      <p:cBhvr>
                                        <p:cTn id="201" dur="500"/>
                                        <p:tgtEl>
                                          <p:spTgt spid="68"/>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nodeType="clickEffect">
                                  <p:stCondLst>
                                    <p:cond delay="0"/>
                                  </p:stCondLst>
                                  <p:childTnLst>
                                    <p:animEffect transition="out" filter="fade">
                                      <p:cBhvr>
                                        <p:cTn id="205" dur="500"/>
                                        <p:tgtEl>
                                          <p:spTgt spid="96"/>
                                        </p:tgtEl>
                                      </p:cBhvr>
                                    </p:animEffect>
                                    <p:set>
                                      <p:cBhvr>
                                        <p:cTn id="206" dur="1" fill="hold">
                                          <p:stCondLst>
                                            <p:cond delay="499"/>
                                          </p:stCondLst>
                                        </p:cTn>
                                        <p:tgtEl>
                                          <p:spTgt spid="9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84"/>
                                        </p:tgtEl>
                                      </p:cBhvr>
                                    </p:animEffect>
                                    <p:set>
                                      <p:cBhvr>
                                        <p:cTn id="209" dur="1" fill="hold">
                                          <p:stCondLst>
                                            <p:cond delay="499"/>
                                          </p:stCondLst>
                                        </p:cTn>
                                        <p:tgtEl>
                                          <p:spTgt spid="84"/>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70"/>
                                        </p:tgtEl>
                                      </p:cBhvr>
                                    </p:animEffect>
                                    <p:set>
                                      <p:cBhvr>
                                        <p:cTn id="212" dur="1" fill="hold">
                                          <p:stCondLst>
                                            <p:cond delay="499"/>
                                          </p:stCondLst>
                                        </p:cTn>
                                        <p:tgtEl>
                                          <p:spTgt spid="70"/>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65"/>
                                        </p:tgtEl>
                                      </p:cBhvr>
                                    </p:animEffect>
                                    <p:set>
                                      <p:cBhvr>
                                        <p:cTn id="215" dur="1" fill="hold">
                                          <p:stCondLst>
                                            <p:cond delay="499"/>
                                          </p:stCondLst>
                                        </p:cTn>
                                        <p:tgtEl>
                                          <p:spTgt spid="65"/>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68"/>
                                        </p:tgtEl>
                                      </p:cBhvr>
                                    </p:animEffect>
                                    <p:set>
                                      <p:cBhvr>
                                        <p:cTn id="218" dur="1" fill="hold">
                                          <p:stCondLst>
                                            <p:cond delay="499"/>
                                          </p:stCondLst>
                                        </p:cTn>
                                        <p:tgtEl>
                                          <p:spTgt spid="68"/>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nodeType="clickEffect">
                                  <p:stCondLst>
                                    <p:cond delay="0"/>
                                  </p:stCondLst>
                                  <p:childTnLst>
                                    <p:animMotion origin="layout" path="M -0.00035 0.12385 L -0.06563 0.16065 " pathEditMode="relative" rAng="0" ptsTypes="AA">
                                      <p:cBhvr>
                                        <p:cTn id="222" dur="500" fill="hold"/>
                                        <p:tgtEl>
                                          <p:spTgt spid="63"/>
                                        </p:tgtEl>
                                        <p:attrNameLst>
                                          <p:attrName>ppt_x</p:attrName>
                                          <p:attrName>ppt_y</p:attrName>
                                        </p:attrNameLst>
                                      </p:cBhvr>
                                      <p:rCtr x="-3299" y="1921"/>
                                    </p:animMotion>
                                  </p:childTnLst>
                                </p:cTn>
                              </p:par>
                              <p:par>
                                <p:cTn id="223" presetID="10" presetClass="entr" presetSubtype="0" fill="hold" grpId="0" nodeType="withEffect">
                                  <p:stCondLst>
                                    <p:cond delay="0"/>
                                  </p:stCondLst>
                                  <p:childTnLst>
                                    <p:set>
                                      <p:cBhvr>
                                        <p:cTn id="224" dur="1" fill="hold">
                                          <p:stCondLst>
                                            <p:cond delay="0"/>
                                          </p:stCondLst>
                                        </p:cTn>
                                        <p:tgtEl>
                                          <p:spTgt spid="61"/>
                                        </p:tgtEl>
                                        <p:attrNameLst>
                                          <p:attrName>style.visibility</p:attrName>
                                        </p:attrNameLst>
                                      </p:cBhvr>
                                      <p:to>
                                        <p:strVal val="visible"/>
                                      </p:to>
                                    </p:set>
                                    <p:animEffect transition="in" filter="fade">
                                      <p:cBhvr>
                                        <p:cTn id="225" dur="500"/>
                                        <p:tgtEl>
                                          <p:spTgt spid="61"/>
                                        </p:tgtEl>
                                      </p:cBhvr>
                                    </p:animEffec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nodeType="clickEffect">
                                  <p:stCondLst>
                                    <p:cond delay="0"/>
                                  </p:stCondLst>
                                  <p:childTnLst>
                                    <p:animMotion origin="layout" path="M -0.06562 0.16065 L -0.26667 0.19607 " pathEditMode="relative" rAng="0" ptsTypes="AA">
                                      <p:cBhvr>
                                        <p:cTn id="229" dur="500" fill="hold"/>
                                        <p:tgtEl>
                                          <p:spTgt spid="63"/>
                                        </p:tgtEl>
                                        <p:attrNameLst>
                                          <p:attrName>ppt_x</p:attrName>
                                          <p:attrName>ppt_y</p:attrName>
                                        </p:attrNameLst>
                                      </p:cBhvr>
                                      <p:rCtr x="-10174" y="1690"/>
                                    </p:animMotion>
                                  </p:childTnLst>
                                </p:cTn>
                              </p:par>
                            </p:childTnLst>
                          </p:cTn>
                        </p:par>
                      </p:childTnLst>
                    </p:cTn>
                  </p:par>
                  <p:par>
                    <p:cTn id="230" fill="hold">
                      <p:stCondLst>
                        <p:cond delay="indefinite"/>
                      </p:stCondLst>
                      <p:childTnLst>
                        <p:par>
                          <p:cTn id="231" fill="hold">
                            <p:stCondLst>
                              <p:cond delay="0"/>
                            </p:stCondLst>
                            <p:childTnLst>
                              <p:par>
                                <p:cTn id="232" presetID="22" presetClass="entr" presetSubtype="4" fill="hold" nodeType="clickEffect">
                                  <p:stCondLst>
                                    <p:cond delay="0"/>
                                  </p:stCondLst>
                                  <p:childTnLst>
                                    <p:set>
                                      <p:cBhvr>
                                        <p:cTn id="233" dur="1" fill="hold">
                                          <p:stCondLst>
                                            <p:cond delay="0"/>
                                          </p:stCondLst>
                                        </p:cTn>
                                        <p:tgtEl>
                                          <p:spTgt spid="100"/>
                                        </p:tgtEl>
                                        <p:attrNameLst>
                                          <p:attrName>style.visibility</p:attrName>
                                        </p:attrNameLst>
                                      </p:cBhvr>
                                      <p:to>
                                        <p:strVal val="visible"/>
                                      </p:to>
                                    </p:set>
                                    <p:animEffect transition="in" filter="wipe(down)">
                                      <p:cBhvr>
                                        <p:cTn id="234" dur="500"/>
                                        <p:tgtEl>
                                          <p:spTgt spid="100"/>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xit" presetSubtype="0" fill="hold" nodeType="clickEffect">
                                  <p:stCondLst>
                                    <p:cond delay="0"/>
                                  </p:stCondLst>
                                  <p:childTnLst>
                                    <p:animEffect transition="out" filter="fade">
                                      <p:cBhvr>
                                        <p:cTn id="238" dur="500"/>
                                        <p:tgtEl>
                                          <p:spTgt spid="41"/>
                                        </p:tgtEl>
                                      </p:cBhvr>
                                    </p:animEffect>
                                    <p:set>
                                      <p:cBhvr>
                                        <p:cTn id="239" dur="1" fill="hold">
                                          <p:stCondLst>
                                            <p:cond delay="499"/>
                                          </p:stCondLst>
                                        </p:cTn>
                                        <p:tgtEl>
                                          <p:spTgt spid="41"/>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39"/>
                                        </p:tgtEl>
                                      </p:cBhvr>
                                    </p:animEffect>
                                    <p:set>
                                      <p:cBhvr>
                                        <p:cTn id="242" dur="1" fill="hold">
                                          <p:stCondLst>
                                            <p:cond delay="499"/>
                                          </p:stCondLst>
                                        </p:cTn>
                                        <p:tgtEl>
                                          <p:spTgt spid="39"/>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63"/>
                                        </p:tgtEl>
                                      </p:cBhvr>
                                    </p:animEffect>
                                    <p:set>
                                      <p:cBhvr>
                                        <p:cTn id="245" dur="1" fill="hold">
                                          <p:stCondLst>
                                            <p:cond delay="499"/>
                                          </p:stCondLst>
                                        </p:cTn>
                                        <p:tgtEl>
                                          <p:spTgt spid="63"/>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100"/>
                                        </p:tgtEl>
                                      </p:cBhvr>
                                    </p:animEffect>
                                    <p:set>
                                      <p:cBhvr>
                                        <p:cTn id="248" dur="1" fill="hold">
                                          <p:stCondLst>
                                            <p:cond delay="499"/>
                                          </p:stCondLst>
                                        </p:cTn>
                                        <p:tgtEl>
                                          <p:spTgt spid="100"/>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42" presetClass="path" presetSubtype="0" accel="50000" decel="50000" fill="hold" nodeType="clickEffect">
                                  <p:stCondLst>
                                    <p:cond delay="0"/>
                                  </p:stCondLst>
                                  <p:childTnLst>
                                    <p:animMotion origin="layout" path="M -2.22222E-6 -1.48148E-6 L -0.04444 0.02523 " pathEditMode="relative" rAng="0" ptsTypes="AA">
                                      <p:cBhvr>
                                        <p:cTn id="252" dur="500" fill="hold"/>
                                        <p:tgtEl>
                                          <p:spTgt spid="23"/>
                                        </p:tgtEl>
                                        <p:attrNameLst>
                                          <p:attrName>ppt_x</p:attrName>
                                          <p:attrName>ppt_y</p:attrName>
                                        </p:attrNameLst>
                                      </p:cBhvr>
                                      <p:rCtr x="-2222" y="1250"/>
                                    </p:animMotion>
                                  </p:childTnLst>
                                </p:cTn>
                              </p:par>
                              <p:par>
                                <p:cTn id="253" presetID="10" presetClass="entr" presetSubtype="0" fill="hold" grpId="0" nodeType="withEffect">
                                  <p:stCondLst>
                                    <p:cond delay="0"/>
                                  </p:stCondLst>
                                  <p:childTnLst>
                                    <p:set>
                                      <p:cBhvr>
                                        <p:cTn id="254" dur="1" fill="hold">
                                          <p:stCondLst>
                                            <p:cond delay="0"/>
                                          </p:stCondLst>
                                        </p:cTn>
                                        <p:tgtEl>
                                          <p:spTgt spid="62"/>
                                        </p:tgtEl>
                                        <p:attrNameLst>
                                          <p:attrName>style.visibility</p:attrName>
                                        </p:attrNameLst>
                                      </p:cBhvr>
                                      <p:to>
                                        <p:strVal val="visible"/>
                                      </p:to>
                                    </p:set>
                                    <p:animEffect transition="in" filter="fade">
                                      <p:cBhvr>
                                        <p:cTn id="255" dur="500"/>
                                        <p:tgtEl>
                                          <p:spTgt spid="62"/>
                                        </p:tgtEl>
                                      </p:cBhvr>
                                    </p:animEffect>
                                  </p:childTnLst>
                                </p:cTn>
                              </p:par>
                            </p:childTnLst>
                          </p:cTn>
                        </p:par>
                      </p:childTnLst>
                    </p:cTn>
                  </p:par>
                  <p:par>
                    <p:cTn id="256" fill="hold">
                      <p:stCondLst>
                        <p:cond delay="indefinite"/>
                      </p:stCondLst>
                      <p:childTnLst>
                        <p:par>
                          <p:cTn id="257" fill="hold">
                            <p:stCondLst>
                              <p:cond delay="0"/>
                            </p:stCondLst>
                            <p:childTnLst>
                              <p:par>
                                <p:cTn id="258" presetID="42" presetClass="path" presetSubtype="0" accel="50000" decel="50000" fill="hold" nodeType="clickEffect">
                                  <p:stCondLst>
                                    <p:cond delay="0"/>
                                  </p:stCondLst>
                                  <p:childTnLst>
                                    <p:animMotion origin="layout" path="M -0.04444 0.02524 L -0.25642 0.06088 " pathEditMode="relative" rAng="0" ptsTypes="AA">
                                      <p:cBhvr>
                                        <p:cTn id="259" dur="500" fill="hold"/>
                                        <p:tgtEl>
                                          <p:spTgt spid="23"/>
                                        </p:tgtEl>
                                        <p:attrNameLst>
                                          <p:attrName>ppt_x</p:attrName>
                                          <p:attrName>ppt_y</p:attrName>
                                        </p:attrNameLst>
                                      </p:cBhvr>
                                      <p:rCtr x="-10625"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4" grpId="0" animBg="1"/>
      <p:bldP spid="44" grpId="1" animBg="1"/>
      <p:bldP spid="84" grpId="0" animBg="1"/>
      <p:bldP spid="84" grpId="1" animBg="1"/>
      <p:bldP spid="87" grpId="0" animBg="1"/>
      <p:bldP spid="70" grpId="0" animBg="1"/>
      <p:bldP spid="70" grpId="1" animBg="1"/>
      <p:bldP spid="70" grpId="2" animBg="1"/>
      <p:bldP spid="111" grpId="0" animBg="1"/>
      <p:bldP spid="111" grpId="1" animBg="1"/>
      <p:bldP spid="114" grpId="0"/>
      <p:bldP spid="114" grpId="1"/>
      <p:bldP spid="115" grpId="0" animBg="1"/>
      <p:bldP spid="115" grpId="1" animBg="1"/>
      <p:bldP spid="58" grpId="0"/>
      <p:bldP spid="59" grpId="0"/>
      <p:bldP spid="60" grpId="0"/>
      <p:bldP spid="61" grpId="0"/>
      <p:bldP spid="6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Tree traversal Pre-order: print</a:t>
            </a:r>
          </a:p>
        </p:txBody>
      </p:sp>
      <p:sp>
        <p:nvSpPr>
          <p:cNvPr id="4" name="Content Placeholder 1"/>
          <p:cNvSpPr txBox="1">
            <a:spLocks/>
          </p:cNvSpPr>
          <p:nvPr/>
        </p:nvSpPr>
        <p:spPr>
          <a:xfrm>
            <a:off x="1097280" y="1380226"/>
            <a:ext cx="729996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dirty="0"/>
          </a:p>
          <a:p>
            <a:pPr marL="0" indent="0" algn="just">
              <a:lnSpc>
                <a:spcPct val="150000"/>
              </a:lnSpc>
              <a:buNone/>
            </a:pPr>
            <a:endParaRPr lang="en-SG" sz="1800" dirty="0"/>
          </a:p>
          <a:p>
            <a:pPr marL="457200" lvl="1" indent="0" algn="just">
              <a:lnSpc>
                <a:spcPct val="150000"/>
              </a:lnSpc>
              <a:buNone/>
            </a:pPr>
            <a:endParaRPr lang="en-SG" sz="1800" dirty="0"/>
          </a:p>
          <a:p>
            <a:pPr marL="0" indent="0" algn="just">
              <a:lnSpc>
                <a:spcPct val="150000"/>
              </a:lnSpc>
              <a:buNone/>
            </a:pPr>
            <a:endParaRPr lang="en-SG" sz="600"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TreeTraversal_pre</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spc="-5" dirty="0">
                <a:latin typeface="Courier New" panose="02070309020205020404" pitchFamily="49" charset="0"/>
                <a:cs typeface="Courier New" panose="02070309020205020404" pitchFamily="49" charset="0"/>
              </a:rPr>
              <a:t>    </a:t>
            </a:r>
            <a:r>
              <a:rPr lang="en-SG" altLang="zh-CN" sz="1600" dirty="0" err="1">
                <a:latin typeface="Courier New" panose="02070309020205020404" pitchFamily="49" charset="0"/>
                <a:cs typeface="Courier New" panose="02070309020205020404" pitchFamily="49" charset="0"/>
              </a:rPr>
              <a:t>printf</a:t>
            </a:r>
            <a:r>
              <a:rPr lang="en-SG" altLang="zh-CN" sz="1600" dirty="0">
                <a:latin typeface="Courier New" panose="02070309020205020404" pitchFamily="49" charset="0"/>
                <a:cs typeface="Courier New" panose="02070309020205020404" pitchFamily="49" charset="0"/>
              </a:rPr>
              <a:t>(“%c  ”,cur-&gt;item);</a:t>
            </a:r>
          </a:p>
          <a:p>
            <a:pPr marL="0" indent="0">
              <a:lnSpc>
                <a:spcPct val="100000"/>
              </a:lnSpc>
              <a:buNone/>
            </a:pPr>
            <a:endParaRPr lang="en-SG" altLang="zh-CN"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TreeTraversal_pre</a:t>
            </a:r>
            <a:r>
              <a:rPr lang="en-SG" sz="15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TreeTraversal_pre</a:t>
            </a:r>
            <a:r>
              <a:rPr lang="en-SG" sz="15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2"/>
          <p:cNvSpPr/>
          <p:nvPr/>
        </p:nvSpPr>
        <p:spPr>
          <a:xfrm>
            <a:off x="1097281" y="2112034"/>
            <a:ext cx="3081934"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36" name="文本框 9"/>
          <p:cNvSpPr txBox="1"/>
          <p:nvPr/>
        </p:nvSpPr>
        <p:spPr>
          <a:xfrm>
            <a:off x="1097281" y="1671654"/>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sz="1200">
                <a:solidFill>
                  <a:schemeClr val="bg1"/>
                </a:solidFill>
                <a:latin typeface="Verdana (Body)"/>
              </a:rPr>
              <a:t> </a:t>
            </a:r>
            <a:r>
              <a:rPr lang="en-US" altLang="zh-CN">
                <a:solidFill>
                  <a:schemeClr val="bg1"/>
                </a:solidFill>
                <a:latin typeface="Verdana (Body)"/>
              </a:rPr>
              <a:t>I</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3" name="Rectangle 2"/>
          <p:cNvSpPr/>
          <p:nvPr/>
        </p:nvSpPr>
        <p:spPr>
          <a:xfrm>
            <a:off x="1464564" y="4402334"/>
            <a:ext cx="5868924" cy="31444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0798373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mph" presetSubtype="2" fill="hold" nodeType="clickEffect">
                                  <p:stCondLst>
                                    <p:cond delay="0"/>
                                  </p:stCondLst>
                                  <p:childTnLst>
                                    <p:animClr clrSpc="rgb" dir="cw">
                                      <p:cBhvr>
                                        <p:cTn id="13" dur="2000" fill="hold"/>
                                        <p:tgtEl>
                                          <p:spTgt spid="7"/>
                                        </p:tgtEl>
                                        <p:attrNameLst>
                                          <p:attrName>fillcolor</p:attrName>
                                        </p:attrNameLst>
                                      </p:cBhvr>
                                      <p:to>
                                        <a:srgbClr val="FFFF00"/>
                                      </p:to>
                                    </p:animClr>
                                    <p:set>
                                      <p:cBhvr>
                                        <p:cTn id="14" dur="2000" fill="hold"/>
                                        <p:tgtEl>
                                          <p:spTgt spid="7"/>
                                        </p:tgtEl>
                                        <p:attrNameLst>
                                          <p:attrName>fill.type</p:attrName>
                                        </p:attrNameLst>
                                      </p:cBhvr>
                                      <p:to>
                                        <p:strVal val="solid"/>
                                      </p:to>
                                    </p:set>
                                    <p:set>
                                      <p:cBhvr>
                                        <p:cTn id="15" dur="2000" fill="hold"/>
                                        <p:tgtEl>
                                          <p:spTgt spid="7"/>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arn(inVertical)">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4.72222E-6 3.7037E-7 L -0.09357 0.08819 " pathEditMode="relative" rAng="0" ptsTypes="AA">
                                      <p:cBhvr>
                                        <p:cTn id="24" dur="2000" fill="hold"/>
                                        <p:tgtEl>
                                          <p:spTgt spid="5"/>
                                        </p:tgtEl>
                                        <p:attrNameLst>
                                          <p:attrName>ppt_x</p:attrName>
                                          <p:attrName>ppt_y</p:attrName>
                                        </p:attrNameLst>
                                      </p:cBhvr>
                                      <p:rCtr x="-4688" y="4398"/>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arn(inVertical)">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mph" presetSubtype="2" fill="hold" nodeType="clickEffect">
                                  <p:stCondLst>
                                    <p:cond delay="0"/>
                                  </p:stCondLst>
                                  <p:childTnLst>
                                    <p:animClr clrSpc="rgb" dir="cw">
                                      <p:cBhvr>
                                        <p:cTn id="33" dur="2000" fill="hold"/>
                                        <p:tgtEl>
                                          <p:spTgt spid="9"/>
                                        </p:tgtEl>
                                        <p:attrNameLst>
                                          <p:attrName>fillcolor</p:attrName>
                                        </p:attrNameLst>
                                      </p:cBhvr>
                                      <p:to>
                                        <a:srgbClr val="FFFF00"/>
                                      </p:to>
                                    </p:animClr>
                                    <p:set>
                                      <p:cBhvr>
                                        <p:cTn id="34" dur="2000" fill="hold"/>
                                        <p:tgtEl>
                                          <p:spTgt spid="9"/>
                                        </p:tgtEl>
                                        <p:attrNameLst>
                                          <p:attrName>fill.type</p:attrName>
                                        </p:attrNameLst>
                                      </p:cBhvr>
                                      <p:to>
                                        <p:strVal val="solid"/>
                                      </p:to>
                                    </p:set>
                                    <p:set>
                                      <p:cBhvr>
                                        <p:cTn id="35" dur="2000" fill="hold"/>
                                        <p:tgtEl>
                                          <p:spTgt spid="9"/>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2" nodeType="clickEffect">
                                  <p:stCondLst>
                                    <p:cond delay="0"/>
                                  </p:stCondLst>
                                  <p:childTnLst>
                                    <p:animMotion origin="layout" path="M -0.09357 0.08819 L -0.1217 0.17593 " pathEditMode="relative" rAng="0" ptsTypes="AA">
                                      <p:cBhvr>
                                        <p:cTn id="44" dur="2000" fill="hold"/>
                                        <p:tgtEl>
                                          <p:spTgt spid="5"/>
                                        </p:tgtEl>
                                        <p:attrNameLst>
                                          <p:attrName>ppt_x</p:attrName>
                                          <p:attrName>ppt_y</p:attrName>
                                        </p:attrNameLst>
                                      </p:cBhvr>
                                      <p:rCtr x="-1406" y="4375"/>
                                    </p:animMotion>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11"/>
                                        </p:tgtEl>
                                        <p:attrNameLst>
                                          <p:attrName>fillcolor</p:attrName>
                                        </p:attrNameLst>
                                      </p:cBhvr>
                                      <p:to>
                                        <a:srgbClr val="FFFF00"/>
                                      </p:to>
                                    </p:animClr>
                                    <p:set>
                                      <p:cBhvr>
                                        <p:cTn id="49" dur="2000" fill="hold"/>
                                        <p:tgtEl>
                                          <p:spTgt spid="11"/>
                                        </p:tgtEl>
                                        <p:attrNameLst>
                                          <p:attrName>fill.type</p:attrName>
                                        </p:attrNameLst>
                                      </p:cBhvr>
                                      <p:to>
                                        <p:strVal val="solid"/>
                                      </p:to>
                                    </p:set>
                                    <p:set>
                                      <p:cBhvr>
                                        <p:cTn id="50" dur="2000" fill="hold"/>
                                        <p:tgtEl>
                                          <p:spTgt spid="11"/>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3" nodeType="clickEffect">
                                  <p:stCondLst>
                                    <p:cond delay="0"/>
                                  </p:stCondLst>
                                  <p:childTnLst>
                                    <p:animMotion origin="layout" path="M -0.1217 0.17593 L -0.09357 0.08819 " pathEditMode="relative" rAng="0" ptsTypes="AA">
                                      <p:cBhvr>
                                        <p:cTn id="54" dur="2000" fill="hold"/>
                                        <p:tgtEl>
                                          <p:spTgt spid="5"/>
                                        </p:tgtEl>
                                        <p:attrNameLst>
                                          <p:attrName>ppt_x</p:attrName>
                                          <p:attrName>ppt_y</p:attrName>
                                        </p:attrNameLst>
                                      </p:cBhvr>
                                      <p:rCtr x="1406" y="-4398"/>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4" nodeType="clickEffect">
                                  <p:stCondLst>
                                    <p:cond delay="0"/>
                                  </p:stCondLst>
                                  <p:childTnLst>
                                    <p:animMotion origin="layout" path="M -0.09357 0.08819 L -0.04357 0.15556 " pathEditMode="relative" rAng="0" ptsTypes="AA">
                                      <p:cBhvr>
                                        <p:cTn id="58" dur="2000" fill="hold"/>
                                        <p:tgtEl>
                                          <p:spTgt spid="5"/>
                                        </p:tgtEl>
                                        <p:attrNameLst>
                                          <p:attrName>ppt_x</p:attrName>
                                          <p:attrName>ppt_y</p:attrName>
                                        </p:attrNameLst>
                                      </p:cBhvr>
                                      <p:rCtr x="2500" y="3356"/>
                                    </p:animMotion>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barn(inVertical)">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2000" fill="hold"/>
                                        <p:tgtEl>
                                          <p:spTgt spid="13"/>
                                        </p:tgtEl>
                                        <p:attrNameLst>
                                          <p:attrName>fillcolor</p:attrName>
                                        </p:attrNameLst>
                                      </p:cBhvr>
                                      <p:to>
                                        <a:srgbClr val="FFFF00"/>
                                      </p:to>
                                    </p:animClr>
                                    <p:set>
                                      <p:cBhvr>
                                        <p:cTn id="68" dur="2000" fill="hold"/>
                                        <p:tgtEl>
                                          <p:spTgt spid="13"/>
                                        </p:tgtEl>
                                        <p:attrNameLst>
                                          <p:attrName>fill.type</p:attrName>
                                        </p:attrNameLst>
                                      </p:cBhvr>
                                      <p:to>
                                        <p:strVal val="solid"/>
                                      </p:to>
                                    </p:set>
                                    <p:set>
                                      <p:cBhvr>
                                        <p:cTn id="69" dur="2000" fill="hold"/>
                                        <p:tgtEl>
                                          <p:spTgt spid="1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5" nodeType="clickEffect">
                                  <p:stCondLst>
                                    <p:cond delay="0"/>
                                  </p:stCondLst>
                                  <p:childTnLst>
                                    <p:animMotion origin="layout" path="M -0.04357 0.15556 L -0.0217 0.27245 " pathEditMode="relative" rAng="0" ptsTypes="AA">
                                      <p:cBhvr>
                                        <p:cTn id="73" dur="2000" fill="hold"/>
                                        <p:tgtEl>
                                          <p:spTgt spid="5"/>
                                        </p:tgtEl>
                                        <p:attrNameLst>
                                          <p:attrName>ppt_x</p:attrName>
                                          <p:attrName>ppt_y</p:attrName>
                                        </p:attrNameLst>
                                      </p:cBhvr>
                                      <p:rCtr x="1094" y="5833"/>
                                    </p:animMotion>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barn(inVertical)">
                                      <p:cBhvr>
                                        <p:cTn id="78" dur="500"/>
                                        <p:tgtEl>
                                          <p:spTgt spid="4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21"/>
                                        </p:tgtEl>
                                        <p:attrNameLst>
                                          <p:attrName>fillcolor</p:attrName>
                                        </p:attrNameLst>
                                      </p:cBhvr>
                                      <p:to>
                                        <a:srgbClr val="FFFF00"/>
                                      </p:to>
                                    </p:animClr>
                                    <p:set>
                                      <p:cBhvr>
                                        <p:cTn id="83" dur="2000" fill="hold"/>
                                        <p:tgtEl>
                                          <p:spTgt spid="21"/>
                                        </p:tgtEl>
                                        <p:attrNameLst>
                                          <p:attrName>fill.type</p:attrName>
                                        </p:attrNameLst>
                                      </p:cBhvr>
                                      <p:to>
                                        <p:strVal val="solid"/>
                                      </p:to>
                                    </p:set>
                                    <p:set>
                                      <p:cBhvr>
                                        <p:cTn id="84" dur="2000" fill="hold"/>
                                        <p:tgtEl>
                                          <p:spTgt spid="21"/>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6" nodeType="clickEffect">
                                  <p:stCondLst>
                                    <p:cond delay="0"/>
                                  </p:stCondLst>
                                  <p:childTnLst>
                                    <p:animMotion origin="layout" path="M -0.0217 0.27245 L -0.04357 0.15556 " pathEditMode="relative" rAng="0" ptsTypes="AA">
                                      <p:cBhvr>
                                        <p:cTn id="88" dur="2000" fill="hold"/>
                                        <p:tgtEl>
                                          <p:spTgt spid="5"/>
                                        </p:tgtEl>
                                        <p:attrNameLst>
                                          <p:attrName>ppt_x</p:attrName>
                                          <p:attrName>ppt_y</p:attrName>
                                        </p:attrNameLst>
                                      </p:cBhvr>
                                      <p:rCtr x="-1094" y="-5856"/>
                                    </p:animMotion>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7" nodeType="clickEffect">
                                  <p:stCondLst>
                                    <p:cond delay="0"/>
                                  </p:stCondLst>
                                  <p:childTnLst>
                                    <p:animMotion origin="layout" path="M -0.04357 0.15556 L -0.09357 0.08819 " pathEditMode="relative" rAng="0" ptsTypes="AA">
                                      <p:cBhvr>
                                        <p:cTn id="92" dur="2000" fill="hold"/>
                                        <p:tgtEl>
                                          <p:spTgt spid="5"/>
                                        </p:tgtEl>
                                        <p:attrNameLst>
                                          <p:attrName>ppt_x</p:attrName>
                                          <p:attrName>ppt_y</p:attrName>
                                        </p:attrNameLst>
                                      </p:cBhvr>
                                      <p:rCtr x="-2500" y="-3380"/>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8" nodeType="clickEffect">
                                  <p:stCondLst>
                                    <p:cond delay="0"/>
                                  </p:stCondLst>
                                  <p:childTnLst>
                                    <p:animMotion origin="layout" path="M -0.09357 0.08819 L -4.72222E-6 3.7037E-7 " pathEditMode="relative" rAng="0" ptsTypes="AA">
                                      <p:cBhvr>
                                        <p:cTn id="96" dur="2000" fill="hold"/>
                                        <p:tgtEl>
                                          <p:spTgt spid="5"/>
                                        </p:tgtEl>
                                        <p:attrNameLst>
                                          <p:attrName>ppt_x</p:attrName>
                                          <p:attrName>ppt_y</p:attrName>
                                        </p:attrNameLst>
                                      </p:cBhvr>
                                      <p:rCtr x="4670" y="-4421"/>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9" nodeType="clickEffect">
                                  <p:stCondLst>
                                    <p:cond delay="0"/>
                                  </p:stCondLst>
                                  <p:childTnLst>
                                    <p:animMotion origin="layout" path="M -4.72222E-6 3.7037E-7 L 0.09601 0.06921 " pathEditMode="relative" rAng="0" ptsTypes="AA">
                                      <p:cBhvr>
                                        <p:cTn id="100" dur="2000" fill="hold"/>
                                        <p:tgtEl>
                                          <p:spTgt spid="5"/>
                                        </p:tgtEl>
                                        <p:attrNameLst>
                                          <p:attrName>ppt_x</p:attrName>
                                          <p:attrName>ppt_y</p:attrName>
                                        </p:attrNameLst>
                                      </p:cBhvr>
                                      <p:rCtr x="4792" y="3449"/>
                                    </p:animMotion>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barn(inVertical)">
                                      <p:cBhvr>
                                        <p:cTn id="105" dur="500"/>
                                        <p:tgtEl>
                                          <p:spTgt spid="41"/>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2000" fill="hold"/>
                                        <p:tgtEl>
                                          <p:spTgt spid="15"/>
                                        </p:tgtEl>
                                        <p:attrNameLst>
                                          <p:attrName>fillcolor</p:attrName>
                                        </p:attrNameLst>
                                      </p:cBhvr>
                                      <p:to>
                                        <a:srgbClr val="FFFF00"/>
                                      </p:to>
                                    </p:animClr>
                                    <p:set>
                                      <p:cBhvr>
                                        <p:cTn id="110" dur="2000" fill="hold"/>
                                        <p:tgtEl>
                                          <p:spTgt spid="15"/>
                                        </p:tgtEl>
                                        <p:attrNameLst>
                                          <p:attrName>fill.type</p:attrName>
                                        </p:attrNameLst>
                                      </p:cBhvr>
                                      <p:to>
                                        <p:strVal val="solid"/>
                                      </p:to>
                                    </p:set>
                                    <p:set>
                                      <p:cBhvr>
                                        <p:cTn id="111" dur="2000" fill="hold"/>
                                        <p:tgtEl>
                                          <p:spTgt spid="15"/>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0" nodeType="clickEffect">
                                  <p:stCondLst>
                                    <p:cond delay="0"/>
                                  </p:stCondLst>
                                  <p:childTnLst>
                                    <p:animMotion origin="layout" path="M 0.09601 0.06921 L 0.04358 0.17755 " pathEditMode="relative" rAng="0" ptsTypes="AA">
                                      <p:cBhvr>
                                        <p:cTn id="115" dur="2000" fill="hold"/>
                                        <p:tgtEl>
                                          <p:spTgt spid="5"/>
                                        </p:tgtEl>
                                        <p:attrNameLst>
                                          <p:attrName>ppt_x</p:attrName>
                                          <p:attrName>ppt_y</p:attrName>
                                        </p:attrNameLst>
                                      </p:cBhvr>
                                      <p:rCtr x="-2622" y="5417"/>
                                    </p:animMotion>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barn(inVertical)">
                                      <p:cBhvr>
                                        <p:cTn id="120" dur="500"/>
                                        <p:tgtEl>
                                          <p:spTgt spid="4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mph" presetSubtype="2" fill="hold" nodeType="clickEffect">
                                  <p:stCondLst>
                                    <p:cond delay="0"/>
                                  </p:stCondLst>
                                  <p:childTnLst>
                                    <p:animClr clrSpc="rgb" dir="cw">
                                      <p:cBhvr>
                                        <p:cTn id="124" dur="2000" fill="hold"/>
                                        <p:tgtEl>
                                          <p:spTgt spid="17"/>
                                        </p:tgtEl>
                                        <p:attrNameLst>
                                          <p:attrName>fillcolor</p:attrName>
                                        </p:attrNameLst>
                                      </p:cBhvr>
                                      <p:to>
                                        <a:srgbClr val="FFFF00"/>
                                      </p:to>
                                    </p:animClr>
                                    <p:set>
                                      <p:cBhvr>
                                        <p:cTn id="125" dur="2000" fill="hold"/>
                                        <p:tgtEl>
                                          <p:spTgt spid="17"/>
                                        </p:tgtEl>
                                        <p:attrNameLst>
                                          <p:attrName>fill.type</p:attrName>
                                        </p:attrNameLst>
                                      </p:cBhvr>
                                      <p:to>
                                        <p:strVal val="solid"/>
                                      </p:to>
                                    </p:set>
                                    <p:set>
                                      <p:cBhvr>
                                        <p:cTn id="126" dur="2000" fill="hold"/>
                                        <p:tgtEl>
                                          <p:spTgt spid="17"/>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11" nodeType="clickEffect">
                                  <p:stCondLst>
                                    <p:cond delay="0"/>
                                  </p:stCondLst>
                                  <p:childTnLst>
                                    <p:animMotion origin="layout" path="M 0.04358 0.17755 L 0.09601 0.06921 " pathEditMode="relative" rAng="0" ptsTypes="AA">
                                      <p:cBhvr>
                                        <p:cTn id="130" dur="2000" fill="hold"/>
                                        <p:tgtEl>
                                          <p:spTgt spid="5"/>
                                        </p:tgtEl>
                                        <p:attrNameLst>
                                          <p:attrName>ppt_x</p:attrName>
                                          <p:attrName>ppt_y</p:attrName>
                                        </p:attrNameLst>
                                      </p:cBhvr>
                                      <p:rCtr x="2622" y="-5417"/>
                                    </p:animMotion>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2" nodeType="clickEffect">
                                  <p:stCondLst>
                                    <p:cond delay="0"/>
                                  </p:stCondLst>
                                  <p:childTnLst>
                                    <p:animMotion origin="layout" path="M 0.09601 0.06921 L 0.13091 0.18403 " pathEditMode="relative" rAng="0" ptsTypes="AA">
                                      <p:cBhvr>
                                        <p:cTn id="134" dur="2000" fill="hold"/>
                                        <p:tgtEl>
                                          <p:spTgt spid="5"/>
                                        </p:tgtEl>
                                        <p:attrNameLst>
                                          <p:attrName>ppt_x</p:attrName>
                                          <p:attrName>ppt_y</p:attrName>
                                        </p:attrNameLst>
                                      </p:cBhvr>
                                      <p:rCtr x="1736" y="5741"/>
                                    </p:animMotion>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barn(inVertical)">
                                      <p:cBhvr>
                                        <p:cTn id="139" dur="500"/>
                                        <p:tgtEl>
                                          <p:spTgt spid="43"/>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mph" presetSubtype="2" fill="hold" nodeType="clickEffect">
                                  <p:stCondLst>
                                    <p:cond delay="0"/>
                                  </p:stCondLst>
                                  <p:childTnLst>
                                    <p:animClr clrSpc="rgb" dir="cw">
                                      <p:cBhvr>
                                        <p:cTn id="143" dur="2000" fill="hold"/>
                                        <p:tgtEl>
                                          <p:spTgt spid="19"/>
                                        </p:tgtEl>
                                        <p:attrNameLst>
                                          <p:attrName>fillcolor</p:attrName>
                                        </p:attrNameLst>
                                      </p:cBhvr>
                                      <p:to>
                                        <a:srgbClr val="FFFF00"/>
                                      </p:to>
                                    </p:animClr>
                                    <p:set>
                                      <p:cBhvr>
                                        <p:cTn id="144" dur="2000" fill="hold"/>
                                        <p:tgtEl>
                                          <p:spTgt spid="19"/>
                                        </p:tgtEl>
                                        <p:attrNameLst>
                                          <p:attrName>fill.type</p:attrName>
                                        </p:attrNameLst>
                                      </p:cBhvr>
                                      <p:to>
                                        <p:strVal val="solid"/>
                                      </p:to>
                                    </p:set>
                                    <p:set>
                                      <p:cBhvr>
                                        <p:cTn id="145" dur="2000" fill="hold"/>
                                        <p:tgtEl>
                                          <p:spTgt spid="19"/>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grpId="13" nodeType="clickEffect">
                                  <p:stCondLst>
                                    <p:cond delay="0"/>
                                  </p:stCondLst>
                                  <p:childTnLst>
                                    <p:animMotion origin="layout" path="M 0.13091 0.18403 L 0.10226 0.26574 " pathEditMode="relative" rAng="0" ptsTypes="AA">
                                      <p:cBhvr>
                                        <p:cTn id="149" dur="2000" fill="hold"/>
                                        <p:tgtEl>
                                          <p:spTgt spid="5"/>
                                        </p:tgtEl>
                                        <p:attrNameLst>
                                          <p:attrName>ppt_x</p:attrName>
                                          <p:attrName>ppt_y</p:attrName>
                                        </p:attrNameLst>
                                      </p:cBhvr>
                                      <p:rCtr x="-1441" y="4074"/>
                                    </p:animMotion>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grpId="0" nodeType="click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barn(inVertical)">
                                      <p:cBhvr>
                                        <p:cTn id="154" dur="500"/>
                                        <p:tgtEl>
                                          <p:spTgt spid="44"/>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23"/>
                                        </p:tgtEl>
                                        <p:attrNameLst>
                                          <p:attrName>fillcolor</p:attrName>
                                        </p:attrNameLst>
                                      </p:cBhvr>
                                      <p:to>
                                        <a:srgbClr val="FFFF00"/>
                                      </p:to>
                                    </p:animClr>
                                    <p:set>
                                      <p:cBhvr>
                                        <p:cTn id="159" dur="2000" fill="hold"/>
                                        <p:tgtEl>
                                          <p:spTgt spid="23"/>
                                        </p:tgtEl>
                                        <p:attrNameLst>
                                          <p:attrName>fill.type</p:attrName>
                                        </p:attrNameLst>
                                      </p:cBhvr>
                                      <p:to>
                                        <p:strVal val="solid"/>
                                      </p:to>
                                    </p:set>
                                    <p:set>
                                      <p:cBhvr>
                                        <p:cTn id="160" dur="2000" fill="hold"/>
                                        <p:tgtEl>
                                          <p:spTgt spid="23"/>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14" nodeType="clickEffect">
                                  <p:stCondLst>
                                    <p:cond delay="0"/>
                                  </p:stCondLst>
                                  <p:childTnLst>
                                    <p:animMotion origin="layout" path="M 0.10226 0.26574 L 0.13091 0.18403 " pathEditMode="relative" rAng="0" ptsTypes="AA">
                                      <p:cBhvr>
                                        <p:cTn id="164" dur="2000" fill="hold"/>
                                        <p:tgtEl>
                                          <p:spTgt spid="5"/>
                                        </p:tgtEl>
                                        <p:attrNameLst>
                                          <p:attrName>ppt_x</p:attrName>
                                          <p:attrName>ppt_y</p:attrName>
                                        </p:attrNameLst>
                                      </p:cBhvr>
                                      <p:rCtr x="1424" y="-4097"/>
                                    </p:animMotion>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15" nodeType="clickEffect">
                                  <p:stCondLst>
                                    <p:cond delay="0"/>
                                  </p:stCondLst>
                                  <p:childTnLst>
                                    <p:animMotion origin="layout" path="M 0.13091 0.18403 L 0.09601 0.06921 " pathEditMode="relative" rAng="0" ptsTypes="AA">
                                      <p:cBhvr>
                                        <p:cTn id="168" dur="2000" fill="hold"/>
                                        <p:tgtEl>
                                          <p:spTgt spid="5"/>
                                        </p:tgtEl>
                                        <p:attrNameLst>
                                          <p:attrName>ppt_x</p:attrName>
                                          <p:attrName>ppt_y</p:attrName>
                                        </p:attrNameLst>
                                      </p:cBhvr>
                                      <p:rCtr x="-1753" y="-5741"/>
                                    </p:animMotion>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16" nodeType="clickEffect">
                                  <p:stCondLst>
                                    <p:cond delay="0"/>
                                  </p:stCondLst>
                                  <p:childTnLst>
                                    <p:animMotion origin="layout" path="M 0.09601 0.06921 L -4.72222E-6 3.7037E-7 " pathEditMode="relative" rAng="0" ptsTypes="AA">
                                      <p:cBhvr>
                                        <p:cTn id="172" dur="2000" fill="hold"/>
                                        <p:tgtEl>
                                          <p:spTgt spid="5"/>
                                        </p:tgtEl>
                                        <p:attrNameLst>
                                          <p:attrName>ppt_x</p:attrName>
                                          <p:attrName>ppt_y</p:attrName>
                                        </p:attrNameLst>
                                      </p:cBhvr>
                                      <p:rCtr x="-4809"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35" grpId="0"/>
      <p:bldP spid="37" grpId="0"/>
      <p:bldP spid="38" grpId="0"/>
      <p:bldP spid="39" grpId="0"/>
      <p:bldP spid="40" grpId="0"/>
      <p:bldP spid="41" grpId="0"/>
      <p:bldP spid="42" grpId="0"/>
      <p:bldP spid="43" grpId="0"/>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Tree traversal In-order: print</a:t>
            </a:r>
          </a:p>
        </p:txBody>
      </p:sp>
      <p:sp>
        <p:nvSpPr>
          <p:cNvPr id="4" name="Content Placeholder 1"/>
          <p:cNvSpPr txBox="1">
            <a:spLocks/>
          </p:cNvSpPr>
          <p:nvPr/>
        </p:nvSpPr>
        <p:spPr>
          <a:xfrm>
            <a:off x="1097280" y="1380226"/>
            <a:ext cx="729996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dirty="0"/>
          </a:p>
          <a:p>
            <a:pPr marL="0" indent="0" algn="just">
              <a:lnSpc>
                <a:spcPct val="150000"/>
              </a:lnSpc>
              <a:buNone/>
            </a:pPr>
            <a:endParaRPr lang="en-SG" sz="1800" dirty="0"/>
          </a:p>
          <a:p>
            <a:pPr marL="457200" lvl="1" indent="0" algn="just">
              <a:lnSpc>
                <a:spcPct val="150000"/>
              </a:lnSpc>
              <a:buNone/>
            </a:pPr>
            <a:endParaRPr lang="en-SG" sz="1800" dirty="0"/>
          </a:p>
          <a:p>
            <a:pPr marL="0" indent="0" algn="just">
              <a:lnSpc>
                <a:spcPct val="150000"/>
              </a:lnSpc>
              <a:buNone/>
            </a:pPr>
            <a:endParaRPr lang="en-SG" sz="600"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TreeTraversal_in</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TreeTraversal_in</a:t>
            </a:r>
            <a:r>
              <a:rPr lang="en-SG" sz="15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altLang="zh-CN" sz="1600" dirty="0" err="1">
                <a:latin typeface="Courier New" panose="02070309020205020404" pitchFamily="49" charset="0"/>
                <a:cs typeface="Courier New" panose="02070309020205020404" pitchFamily="49" charset="0"/>
              </a:rPr>
              <a:t>printf</a:t>
            </a:r>
            <a:r>
              <a:rPr lang="en-SG" altLang="zh-CN" sz="1600" dirty="0">
                <a:latin typeface="Courier New" panose="02070309020205020404" pitchFamily="49" charset="0"/>
                <a:cs typeface="Courier New" panose="02070309020205020404" pitchFamily="49" charset="0"/>
              </a:rPr>
              <a:t>(“%c  ”,cur-&gt;item);</a:t>
            </a:r>
            <a:endParaRPr lang="en-SG" sz="1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TreeTraversal_in</a:t>
            </a:r>
            <a:r>
              <a:rPr lang="en-SG" sz="15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2"/>
          <p:cNvSpPr/>
          <p:nvPr/>
        </p:nvSpPr>
        <p:spPr>
          <a:xfrm>
            <a:off x="1097280" y="21120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6" name="文本框 9"/>
          <p:cNvSpPr txBox="1"/>
          <p:nvPr/>
        </p:nvSpPr>
        <p:spPr>
          <a:xfrm>
            <a:off x="1097281" y="1671654"/>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I</a:t>
            </a:r>
            <a:endParaRPr lang="zh-CN" altLang="en-US" dirty="0">
              <a:solidFill>
                <a:schemeClr val="bg1"/>
              </a:solidFill>
              <a:latin typeface="Verdana (Body)"/>
            </a:endParaRPr>
          </a:p>
        </p:txBody>
      </p:sp>
      <p:sp>
        <p:nvSpPr>
          <p:cNvPr id="3" name="Rectangle 2"/>
          <p:cNvSpPr/>
          <p:nvPr/>
        </p:nvSpPr>
        <p:spPr>
          <a:xfrm>
            <a:off x="1464564" y="4718964"/>
            <a:ext cx="5868924" cy="25247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86737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4.72222E-6 3.7037E-7 L -0.09357 0.08819 " pathEditMode="relative" rAng="0" ptsTypes="AA">
                                      <p:cBhvr>
                                        <p:cTn id="13" dur="2000" fill="hold"/>
                                        <p:tgtEl>
                                          <p:spTgt spid="5"/>
                                        </p:tgtEl>
                                        <p:attrNameLst>
                                          <p:attrName>ppt_x</p:attrName>
                                          <p:attrName>ppt_y</p:attrName>
                                        </p:attrNameLst>
                                      </p:cBhvr>
                                      <p:rCtr x="-4688" y="439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2" nodeType="clickEffect">
                                  <p:stCondLst>
                                    <p:cond delay="0"/>
                                  </p:stCondLst>
                                  <p:childTnLst>
                                    <p:animMotion origin="layout" path="M -0.09357 0.08819 L -0.1217 0.17593 " pathEditMode="relative" rAng="0" ptsTypes="AA">
                                      <p:cBhvr>
                                        <p:cTn id="17" dur="2000" fill="hold"/>
                                        <p:tgtEl>
                                          <p:spTgt spid="5"/>
                                        </p:tgtEl>
                                        <p:attrNameLst>
                                          <p:attrName>ppt_x</p:attrName>
                                          <p:attrName>ppt_y</p:attrName>
                                        </p:attrNameLst>
                                      </p:cBhvr>
                                      <p:rCtr x="-1406" y="4375"/>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2000" fill="hold"/>
                                        <p:tgtEl>
                                          <p:spTgt spid="11"/>
                                        </p:tgtEl>
                                        <p:attrNameLst>
                                          <p:attrName>fillcolor</p:attrName>
                                        </p:attrNameLst>
                                      </p:cBhvr>
                                      <p:to>
                                        <a:srgbClr val="FFFF00"/>
                                      </p:to>
                                    </p:animClr>
                                    <p:set>
                                      <p:cBhvr>
                                        <p:cTn id="22" dur="2000" fill="hold"/>
                                        <p:tgtEl>
                                          <p:spTgt spid="11"/>
                                        </p:tgtEl>
                                        <p:attrNameLst>
                                          <p:attrName>fill.type</p:attrName>
                                        </p:attrNameLst>
                                      </p:cBhvr>
                                      <p:to>
                                        <p:strVal val="solid"/>
                                      </p:to>
                                    </p:set>
                                    <p:set>
                                      <p:cBhvr>
                                        <p:cTn id="23" dur="2000" fill="hold"/>
                                        <p:tgtEl>
                                          <p:spTgt spid="11"/>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3" nodeType="clickEffect">
                                  <p:stCondLst>
                                    <p:cond delay="0"/>
                                  </p:stCondLst>
                                  <p:childTnLst>
                                    <p:animMotion origin="layout" path="M -0.1217 0.17593 L -0.09357 0.08819 " pathEditMode="relative" rAng="0" ptsTypes="AA">
                                      <p:cBhvr>
                                        <p:cTn id="32" dur="2000" fill="hold"/>
                                        <p:tgtEl>
                                          <p:spTgt spid="5"/>
                                        </p:tgtEl>
                                        <p:attrNameLst>
                                          <p:attrName>ppt_x</p:attrName>
                                          <p:attrName>ppt_y</p:attrName>
                                        </p:attrNameLst>
                                      </p:cBhvr>
                                      <p:rCtr x="1406" y="-4398"/>
                                    </p:animMotion>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9"/>
                                        </p:tgtEl>
                                        <p:attrNameLst>
                                          <p:attrName>fillcolor</p:attrName>
                                        </p:attrNameLst>
                                      </p:cBhvr>
                                      <p:to>
                                        <a:srgbClr val="FFFF00"/>
                                      </p:to>
                                    </p:animClr>
                                    <p:set>
                                      <p:cBhvr>
                                        <p:cTn id="37" dur="2000" fill="hold"/>
                                        <p:tgtEl>
                                          <p:spTgt spid="9"/>
                                        </p:tgtEl>
                                        <p:attrNameLst>
                                          <p:attrName>fill.type</p:attrName>
                                        </p:attrNameLst>
                                      </p:cBhvr>
                                      <p:to>
                                        <p:strVal val="solid"/>
                                      </p:to>
                                    </p:set>
                                    <p:set>
                                      <p:cBhvr>
                                        <p:cTn id="38" dur="2000" fill="hold"/>
                                        <p:tgtEl>
                                          <p:spTgt spid="9"/>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inVertical)">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4" nodeType="clickEffect">
                                  <p:stCondLst>
                                    <p:cond delay="0"/>
                                  </p:stCondLst>
                                  <p:childTnLst>
                                    <p:animMotion origin="layout" path="M -0.09357 0.08819 L -0.04357 0.15556 " pathEditMode="relative" rAng="0" ptsTypes="AA">
                                      <p:cBhvr>
                                        <p:cTn id="47" dur="2000" fill="hold"/>
                                        <p:tgtEl>
                                          <p:spTgt spid="5"/>
                                        </p:tgtEl>
                                        <p:attrNameLst>
                                          <p:attrName>ppt_x</p:attrName>
                                          <p:attrName>ppt_y</p:attrName>
                                        </p:attrNameLst>
                                      </p:cBhvr>
                                      <p:rCtr x="2500" y="3356"/>
                                    </p:animMotion>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nodeType="clickEffect">
                                  <p:stCondLst>
                                    <p:cond delay="0"/>
                                  </p:stCondLst>
                                  <p:childTnLst>
                                    <p:animClr clrSpc="rgb" dir="cw">
                                      <p:cBhvr>
                                        <p:cTn id="51" dur="2000" fill="hold"/>
                                        <p:tgtEl>
                                          <p:spTgt spid="13"/>
                                        </p:tgtEl>
                                        <p:attrNameLst>
                                          <p:attrName>fillcolor</p:attrName>
                                        </p:attrNameLst>
                                      </p:cBhvr>
                                      <p:to>
                                        <a:srgbClr val="FFFF00"/>
                                      </p:to>
                                    </p:animClr>
                                    <p:set>
                                      <p:cBhvr>
                                        <p:cTn id="52" dur="2000" fill="hold"/>
                                        <p:tgtEl>
                                          <p:spTgt spid="13"/>
                                        </p:tgtEl>
                                        <p:attrNameLst>
                                          <p:attrName>fill.type</p:attrName>
                                        </p:attrNameLst>
                                      </p:cBhvr>
                                      <p:to>
                                        <p:strVal val="solid"/>
                                      </p:to>
                                    </p:set>
                                    <p:set>
                                      <p:cBhvr>
                                        <p:cTn id="53" dur="2000" fill="hold"/>
                                        <p:tgtEl>
                                          <p:spTgt spid="13"/>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arn(inVertical)">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5" nodeType="clickEffect">
                                  <p:stCondLst>
                                    <p:cond delay="0"/>
                                  </p:stCondLst>
                                  <p:childTnLst>
                                    <p:animMotion origin="layout" path="M -0.04357 0.15556 L -0.0217 0.27245 " pathEditMode="relative" rAng="0" ptsTypes="AA">
                                      <p:cBhvr>
                                        <p:cTn id="62" dur="2000" fill="hold"/>
                                        <p:tgtEl>
                                          <p:spTgt spid="5"/>
                                        </p:tgtEl>
                                        <p:attrNameLst>
                                          <p:attrName>ppt_x</p:attrName>
                                          <p:attrName>ppt_y</p:attrName>
                                        </p:attrNameLst>
                                      </p:cBhvr>
                                      <p:rCtr x="1094" y="5833"/>
                                    </p:animMotion>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21"/>
                                        </p:tgtEl>
                                        <p:attrNameLst>
                                          <p:attrName>fillcolor</p:attrName>
                                        </p:attrNameLst>
                                      </p:cBhvr>
                                      <p:to>
                                        <a:srgbClr val="FFFF00"/>
                                      </p:to>
                                    </p:animClr>
                                    <p:set>
                                      <p:cBhvr>
                                        <p:cTn id="67" dur="2000" fill="hold"/>
                                        <p:tgtEl>
                                          <p:spTgt spid="21"/>
                                        </p:tgtEl>
                                        <p:attrNameLst>
                                          <p:attrName>fill.type</p:attrName>
                                        </p:attrNameLst>
                                      </p:cBhvr>
                                      <p:to>
                                        <p:strVal val="solid"/>
                                      </p:to>
                                    </p:set>
                                    <p:set>
                                      <p:cBhvr>
                                        <p:cTn id="68" dur="2000" fill="hold"/>
                                        <p:tgtEl>
                                          <p:spTgt spid="2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arn(inVertical)">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6" nodeType="clickEffect">
                                  <p:stCondLst>
                                    <p:cond delay="0"/>
                                  </p:stCondLst>
                                  <p:childTnLst>
                                    <p:animMotion origin="layout" path="M -0.0217 0.27245 L -0.04357 0.15556 " pathEditMode="relative" rAng="0" ptsTypes="AA">
                                      <p:cBhvr>
                                        <p:cTn id="77" dur="2000" fill="hold"/>
                                        <p:tgtEl>
                                          <p:spTgt spid="5"/>
                                        </p:tgtEl>
                                        <p:attrNameLst>
                                          <p:attrName>ppt_x</p:attrName>
                                          <p:attrName>ppt_y</p:attrName>
                                        </p:attrNameLst>
                                      </p:cBhvr>
                                      <p:rCtr x="-1094" y="-5856"/>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7" nodeType="clickEffect">
                                  <p:stCondLst>
                                    <p:cond delay="0"/>
                                  </p:stCondLst>
                                  <p:childTnLst>
                                    <p:animMotion origin="layout" path="M -0.04357 0.15556 L -0.09357 0.08819 " pathEditMode="relative" rAng="0" ptsTypes="AA">
                                      <p:cBhvr>
                                        <p:cTn id="81" dur="2000" fill="hold"/>
                                        <p:tgtEl>
                                          <p:spTgt spid="5"/>
                                        </p:tgtEl>
                                        <p:attrNameLst>
                                          <p:attrName>ppt_x</p:attrName>
                                          <p:attrName>ppt_y</p:attrName>
                                        </p:attrNameLst>
                                      </p:cBhvr>
                                      <p:rCtr x="-2500" y="-3380"/>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09357 0.08819 L -4.72222E-6 3.7037E-7 " pathEditMode="relative" rAng="0" ptsTypes="AA">
                                      <p:cBhvr>
                                        <p:cTn id="85" dur="2000" fill="hold"/>
                                        <p:tgtEl>
                                          <p:spTgt spid="5"/>
                                        </p:tgtEl>
                                        <p:attrNameLst>
                                          <p:attrName>ppt_x</p:attrName>
                                          <p:attrName>ppt_y</p:attrName>
                                        </p:attrNameLst>
                                      </p:cBhvr>
                                      <p:rCtr x="4670" y="-4421"/>
                                    </p:animMotion>
                                  </p:childTnLst>
                                </p:cTn>
                              </p:par>
                            </p:childTnLst>
                          </p:cTn>
                        </p:par>
                      </p:childTnLst>
                    </p:cTn>
                  </p:par>
                  <p:par>
                    <p:cTn id="86" fill="hold">
                      <p:stCondLst>
                        <p:cond delay="indefinite"/>
                      </p:stCondLst>
                      <p:childTnLst>
                        <p:par>
                          <p:cTn id="87" fill="hold">
                            <p:stCondLst>
                              <p:cond delay="0"/>
                            </p:stCondLst>
                            <p:childTnLst>
                              <p:par>
                                <p:cTn id="88" presetID="1" presetClass="emph" presetSubtype="2" fill="hold" nodeType="clickEffect">
                                  <p:stCondLst>
                                    <p:cond delay="0"/>
                                  </p:stCondLst>
                                  <p:childTnLst>
                                    <p:animClr clrSpc="rgb" dir="cw">
                                      <p:cBhvr>
                                        <p:cTn id="89" dur="2000" fill="hold"/>
                                        <p:tgtEl>
                                          <p:spTgt spid="7"/>
                                        </p:tgtEl>
                                        <p:attrNameLst>
                                          <p:attrName>fillcolor</p:attrName>
                                        </p:attrNameLst>
                                      </p:cBhvr>
                                      <p:to>
                                        <a:srgbClr val="FFFF00"/>
                                      </p:to>
                                    </p:animClr>
                                    <p:set>
                                      <p:cBhvr>
                                        <p:cTn id="90" dur="2000" fill="hold"/>
                                        <p:tgtEl>
                                          <p:spTgt spid="7"/>
                                        </p:tgtEl>
                                        <p:attrNameLst>
                                          <p:attrName>fill.type</p:attrName>
                                        </p:attrNameLst>
                                      </p:cBhvr>
                                      <p:to>
                                        <p:strVal val="solid"/>
                                      </p:to>
                                    </p:set>
                                    <p:set>
                                      <p:cBhvr>
                                        <p:cTn id="91" dur="2000" fill="hold"/>
                                        <p:tgtEl>
                                          <p:spTgt spid="7"/>
                                        </p:tgtEl>
                                        <p:attrNameLst>
                                          <p:attrName>fill.on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barn(inVertical)">
                                      <p:cBhvr>
                                        <p:cTn id="96" dur="500"/>
                                        <p:tgtEl>
                                          <p:spTgt spid="40"/>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9" nodeType="clickEffect">
                                  <p:stCondLst>
                                    <p:cond delay="0"/>
                                  </p:stCondLst>
                                  <p:childTnLst>
                                    <p:animMotion origin="layout" path="M -4.72222E-6 3.7037E-7 L 0.09601 0.06921 " pathEditMode="relative" rAng="0" ptsTypes="AA">
                                      <p:cBhvr>
                                        <p:cTn id="100" dur="2000" fill="hold"/>
                                        <p:tgtEl>
                                          <p:spTgt spid="5"/>
                                        </p:tgtEl>
                                        <p:attrNameLst>
                                          <p:attrName>ppt_x</p:attrName>
                                          <p:attrName>ppt_y</p:attrName>
                                        </p:attrNameLst>
                                      </p:cBhvr>
                                      <p:rCtr x="4792" y="3449"/>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0" nodeType="clickEffect">
                                  <p:stCondLst>
                                    <p:cond delay="0"/>
                                  </p:stCondLst>
                                  <p:childTnLst>
                                    <p:animMotion origin="layout" path="M 0.09601 0.06921 L 0.04358 0.17755 " pathEditMode="relative" rAng="0" ptsTypes="AA">
                                      <p:cBhvr>
                                        <p:cTn id="104" dur="2000" fill="hold"/>
                                        <p:tgtEl>
                                          <p:spTgt spid="5"/>
                                        </p:tgtEl>
                                        <p:attrNameLst>
                                          <p:attrName>ppt_x</p:attrName>
                                          <p:attrName>ppt_y</p:attrName>
                                        </p:attrNameLst>
                                      </p:cBhvr>
                                      <p:rCtr x="-2622" y="5417"/>
                                    </p:animMotion>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17"/>
                                        </p:tgtEl>
                                        <p:attrNameLst>
                                          <p:attrName>fillcolor</p:attrName>
                                        </p:attrNameLst>
                                      </p:cBhvr>
                                      <p:to>
                                        <a:srgbClr val="FFFF00"/>
                                      </p:to>
                                    </p:animClr>
                                    <p:set>
                                      <p:cBhvr>
                                        <p:cTn id="109" dur="2000" fill="hold"/>
                                        <p:tgtEl>
                                          <p:spTgt spid="17"/>
                                        </p:tgtEl>
                                        <p:attrNameLst>
                                          <p:attrName>fill.type</p:attrName>
                                        </p:attrNameLst>
                                      </p:cBhvr>
                                      <p:to>
                                        <p:strVal val="solid"/>
                                      </p:to>
                                    </p:set>
                                    <p:set>
                                      <p:cBhvr>
                                        <p:cTn id="110" dur="2000" fill="hold"/>
                                        <p:tgtEl>
                                          <p:spTgt spid="17"/>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barn(inVertical)">
                                      <p:cBhvr>
                                        <p:cTn id="115" dur="500"/>
                                        <p:tgtEl>
                                          <p:spTgt spid="41"/>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11" nodeType="clickEffect">
                                  <p:stCondLst>
                                    <p:cond delay="0"/>
                                  </p:stCondLst>
                                  <p:childTnLst>
                                    <p:animMotion origin="layout" path="M 0.04358 0.17755 L 0.09601 0.06921 " pathEditMode="relative" rAng="0" ptsTypes="AA">
                                      <p:cBhvr>
                                        <p:cTn id="119" dur="2000" fill="hold"/>
                                        <p:tgtEl>
                                          <p:spTgt spid="5"/>
                                        </p:tgtEl>
                                        <p:attrNameLst>
                                          <p:attrName>ppt_x</p:attrName>
                                          <p:attrName>ppt_y</p:attrName>
                                        </p:attrNameLst>
                                      </p:cBhvr>
                                      <p:rCtr x="2622" y="-5417"/>
                                    </p:animMotion>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15"/>
                                        </p:tgtEl>
                                        <p:attrNameLst>
                                          <p:attrName>fillcolor</p:attrName>
                                        </p:attrNameLst>
                                      </p:cBhvr>
                                      <p:to>
                                        <a:srgbClr val="FFFF00"/>
                                      </p:to>
                                    </p:animClr>
                                    <p:set>
                                      <p:cBhvr>
                                        <p:cTn id="124" dur="2000" fill="hold"/>
                                        <p:tgtEl>
                                          <p:spTgt spid="15"/>
                                        </p:tgtEl>
                                        <p:attrNameLst>
                                          <p:attrName>fill.type</p:attrName>
                                        </p:attrNameLst>
                                      </p:cBhvr>
                                      <p:to>
                                        <p:strVal val="solid"/>
                                      </p:to>
                                    </p:set>
                                    <p:set>
                                      <p:cBhvr>
                                        <p:cTn id="125" dur="2000" fill="hold"/>
                                        <p:tgtEl>
                                          <p:spTgt spid="15"/>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6" presetClass="entr" presetSubtype="21" fill="hold" grpId="0" nodeType="click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barn(inVertical)">
                                      <p:cBhvr>
                                        <p:cTn id="130" dur="500"/>
                                        <p:tgtEl>
                                          <p:spTgt spid="42"/>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2" nodeType="clickEffect">
                                  <p:stCondLst>
                                    <p:cond delay="0"/>
                                  </p:stCondLst>
                                  <p:childTnLst>
                                    <p:animMotion origin="layout" path="M 0.09601 0.06921 L 0.13091 0.18403 " pathEditMode="relative" rAng="0" ptsTypes="AA">
                                      <p:cBhvr>
                                        <p:cTn id="134" dur="2000" fill="hold"/>
                                        <p:tgtEl>
                                          <p:spTgt spid="5"/>
                                        </p:tgtEl>
                                        <p:attrNameLst>
                                          <p:attrName>ppt_x</p:attrName>
                                          <p:attrName>ppt_y</p:attrName>
                                        </p:attrNameLst>
                                      </p:cBhvr>
                                      <p:rCtr x="1736" y="5741"/>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3" nodeType="clickEffect">
                                  <p:stCondLst>
                                    <p:cond delay="0"/>
                                  </p:stCondLst>
                                  <p:childTnLst>
                                    <p:animMotion origin="layout" path="M 0.13091 0.18403 L 0.10226 0.26574 " pathEditMode="relative" rAng="0" ptsTypes="AA">
                                      <p:cBhvr>
                                        <p:cTn id="138" dur="2000" fill="hold"/>
                                        <p:tgtEl>
                                          <p:spTgt spid="5"/>
                                        </p:tgtEl>
                                        <p:attrNameLst>
                                          <p:attrName>ppt_x</p:attrName>
                                          <p:attrName>ppt_y</p:attrName>
                                        </p:attrNameLst>
                                      </p:cBhvr>
                                      <p:rCtr x="-1441" y="4074"/>
                                    </p:animMotion>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2000" fill="hold"/>
                                        <p:tgtEl>
                                          <p:spTgt spid="23"/>
                                        </p:tgtEl>
                                        <p:attrNameLst>
                                          <p:attrName>fillcolor</p:attrName>
                                        </p:attrNameLst>
                                      </p:cBhvr>
                                      <p:to>
                                        <a:srgbClr val="FFFF00"/>
                                      </p:to>
                                    </p:animClr>
                                    <p:set>
                                      <p:cBhvr>
                                        <p:cTn id="143" dur="2000" fill="hold"/>
                                        <p:tgtEl>
                                          <p:spTgt spid="23"/>
                                        </p:tgtEl>
                                        <p:attrNameLst>
                                          <p:attrName>fill.type</p:attrName>
                                        </p:attrNameLst>
                                      </p:cBhvr>
                                      <p:to>
                                        <p:strVal val="solid"/>
                                      </p:to>
                                    </p:set>
                                    <p:set>
                                      <p:cBhvr>
                                        <p:cTn id="144" dur="2000" fill="hold"/>
                                        <p:tgtEl>
                                          <p:spTgt spid="2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barn(inVertical)">
                                      <p:cBhvr>
                                        <p:cTn id="149" dur="500"/>
                                        <p:tgtEl>
                                          <p:spTgt spid="43"/>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4" nodeType="clickEffect">
                                  <p:stCondLst>
                                    <p:cond delay="0"/>
                                  </p:stCondLst>
                                  <p:childTnLst>
                                    <p:animMotion origin="layout" path="M 0.10226 0.26574 L 0.13091 0.18403 " pathEditMode="relative" rAng="0" ptsTypes="AA">
                                      <p:cBhvr>
                                        <p:cTn id="153" dur="2000" fill="hold"/>
                                        <p:tgtEl>
                                          <p:spTgt spid="5"/>
                                        </p:tgtEl>
                                        <p:attrNameLst>
                                          <p:attrName>ppt_x</p:attrName>
                                          <p:attrName>ppt_y</p:attrName>
                                        </p:attrNameLst>
                                      </p:cBhvr>
                                      <p:rCtr x="1424" y="-4097"/>
                                    </p:animMotion>
                                  </p:childTnLst>
                                </p:cTn>
                              </p:par>
                            </p:childTnLst>
                          </p:cTn>
                        </p:par>
                      </p:childTnLst>
                    </p:cTn>
                  </p:par>
                  <p:par>
                    <p:cTn id="154" fill="hold">
                      <p:stCondLst>
                        <p:cond delay="indefinite"/>
                      </p:stCondLst>
                      <p:childTnLst>
                        <p:par>
                          <p:cTn id="155" fill="hold">
                            <p:stCondLst>
                              <p:cond delay="0"/>
                            </p:stCondLst>
                            <p:childTnLst>
                              <p:par>
                                <p:cTn id="156" presetID="1" presetClass="emph" presetSubtype="2" fill="hold" nodeType="clickEffect">
                                  <p:stCondLst>
                                    <p:cond delay="0"/>
                                  </p:stCondLst>
                                  <p:childTnLst>
                                    <p:animClr clrSpc="rgb" dir="cw">
                                      <p:cBhvr>
                                        <p:cTn id="157" dur="2000" fill="hold"/>
                                        <p:tgtEl>
                                          <p:spTgt spid="19"/>
                                        </p:tgtEl>
                                        <p:attrNameLst>
                                          <p:attrName>fillcolor</p:attrName>
                                        </p:attrNameLst>
                                      </p:cBhvr>
                                      <p:to>
                                        <a:srgbClr val="FFFF00"/>
                                      </p:to>
                                    </p:animClr>
                                    <p:set>
                                      <p:cBhvr>
                                        <p:cTn id="158" dur="2000" fill="hold"/>
                                        <p:tgtEl>
                                          <p:spTgt spid="19"/>
                                        </p:tgtEl>
                                        <p:attrNameLst>
                                          <p:attrName>fill.type</p:attrName>
                                        </p:attrNameLst>
                                      </p:cBhvr>
                                      <p:to>
                                        <p:strVal val="solid"/>
                                      </p:to>
                                    </p:set>
                                    <p:set>
                                      <p:cBhvr>
                                        <p:cTn id="159" dur="2000" fill="hold"/>
                                        <p:tgtEl>
                                          <p:spTgt spid="19"/>
                                        </p:tgtEl>
                                        <p:attrNameLst>
                                          <p:attrName>fill.on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6" presetClass="entr" presetSubtype="21" fill="hold" grpId="0" nodeType="click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barn(inVertical)">
                                      <p:cBhvr>
                                        <p:cTn id="164" dur="500"/>
                                        <p:tgtEl>
                                          <p:spTgt spid="44"/>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15" nodeType="clickEffect">
                                  <p:stCondLst>
                                    <p:cond delay="0"/>
                                  </p:stCondLst>
                                  <p:childTnLst>
                                    <p:animMotion origin="layout" path="M 0.13091 0.18403 L 0.09601 0.06921 " pathEditMode="relative" rAng="0" ptsTypes="AA">
                                      <p:cBhvr>
                                        <p:cTn id="168" dur="2000" fill="hold"/>
                                        <p:tgtEl>
                                          <p:spTgt spid="5"/>
                                        </p:tgtEl>
                                        <p:attrNameLst>
                                          <p:attrName>ppt_x</p:attrName>
                                          <p:attrName>ppt_y</p:attrName>
                                        </p:attrNameLst>
                                      </p:cBhvr>
                                      <p:rCtr x="-1753" y="-5741"/>
                                    </p:animMotion>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grpId="16" nodeType="clickEffect">
                                  <p:stCondLst>
                                    <p:cond delay="0"/>
                                  </p:stCondLst>
                                  <p:childTnLst>
                                    <p:animMotion origin="layout" path="M 0.09601 0.06921 L -4.72222E-6 3.7037E-7 " pathEditMode="relative" rAng="0" ptsTypes="AA">
                                      <p:cBhvr>
                                        <p:cTn id="172" dur="2000" fill="hold"/>
                                        <p:tgtEl>
                                          <p:spTgt spid="5"/>
                                        </p:tgtEl>
                                        <p:attrNameLst>
                                          <p:attrName>ppt_x</p:attrName>
                                          <p:attrName>ppt_y</p:attrName>
                                        </p:attrNameLst>
                                      </p:cBhvr>
                                      <p:rCtr x="-4809"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35" grpId="0"/>
      <p:bldP spid="37" grpId="0"/>
      <p:bldP spid="38" grpId="0"/>
      <p:bldP spid="39" grpId="0"/>
      <p:bldP spid="40" grpId="0"/>
      <p:bldP spid="41" grpId="0"/>
      <p:bldP spid="4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b="1" dirty="0">
                <a:cs typeface="Arial" panose="020B0604020202020204" pitchFamily="34" charset="0"/>
              </a:rPr>
              <a:t>Data STRUCTURES SO FAR</a:t>
            </a:r>
            <a:r>
              <a:rPr lang="mr-IN" altLang="en-US" b="1" dirty="0">
                <a:cs typeface="Arial" panose="020B0604020202020204" pitchFamily="34" charset="0"/>
              </a:rPr>
              <a:t>…</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Linear</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Items all arranged one after another</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Random access</a:t>
            </a:r>
          </a:p>
          <a:p>
            <a:pPr lvl="2" algn="just">
              <a:lnSpc>
                <a:spcPct val="100000"/>
              </a:lnSpc>
            </a:pPr>
            <a:r>
              <a:rPr lang="en-US" sz="1400" dirty="0">
                <a:ea typeface="Cambria Math" panose="02040503050406030204" pitchFamily="18" charset="0"/>
                <a:cs typeface="Times New Roman" pitchFamily="18" charset="0"/>
              </a:rPr>
              <a:t>Arrays</a:t>
            </a:r>
            <a:endParaRPr lang="en-US" sz="16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Sequential access</a:t>
            </a:r>
          </a:p>
          <a:p>
            <a:pPr lvl="2" algn="just">
              <a:lnSpc>
                <a:spcPct val="100000"/>
              </a:lnSpc>
            </a:pPr>
            <a:r>
              <a:rPr lang="en-US" sz="1400" dirty="0">
                <a:ea typeface="Cambria Math" panose="02040503050406030204" pitchFamily="18" charset="0"/>
                <a:cs typeface="Times New Roman" pitchFamily="18" charset="0"/>
              </a:rPr>
              <a:t>Linked list</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Limited-access sequential</a:t>
            </a:r>
          </a:p>
          <a:p>
            <a:pPr lvl="2" algn="just">
              <a:lnSpc>
                <a:spcPct val="100000"/>
              </a:lnSpc>
            </a:pPr>
            <a:r>
              <a:rPr lang="en-US" sz="1400" dirty="0">
                <a:ea typeface="Cambria Math" panose="02040503050406030204" pitchFamily="18" charset="0"/>
                <a:cs typeface="Times New Roman" pitchFamily="18" charset="0"/>
              </a:rPr>
              <a:t>Stacks</a:t>
            </a:r>
          </a:p>
          <a:p>
            <a:pPr lvl="2" algn="just">
              <a:lnSpc>
                <a:spcPct val="100000"/>
              </a:lnSpc>
            </a:pPr>
            <a:r>
              <a:rPr lang="en-US" sz="1400" dirty="0">
                <a:ea typeface="Cambria Math" panose="02040503050406030204" pitchFamily="18" charset="0"/>
                <a:cs typeface="Times New Roman" pitchFamily="18" charset="0"/>
              </a:rPr>
              <a:t>Queues</a:t>
            </a:r>
            <a:endParaRPr lang="en-US" sz="1800" dirty="0">
              <a:ea typeface="Cambria Math" panose="02040503050406030204" pitchFamily="18" charset="0"/>
              <a:cs typeface="Times New Roman" pitchFamily="18" charset="0"/>
            </a:endParaRPr>
          </a:p>
          <a:p>
            <a:pPr algn="just">
              <a:lnSpc>
                <a:spcPct val="150000"/>
              </a:lnSpc>
              <a:spcBef>
                <a:spcPts val="1600"/>
              </a:spcBef>
            </a:pPr>
            <a:r>
              <a:rPr lang="en-US" sz="1800" dirty="0">
                <a:ea typeface="Cambria Math" panose="02040503050406030204" pitchFamily="18" charset="0"/>
                <a:cs typeface="Times New Roman" pitchFamily="18" charset="0"/>
              </a:rPr>
              <a:t>Used them to store lists of numbers, lists of people, lists </a:t>
            </a:r>
            <a:r>
              <a:rPr lang="en-US" sz="1800">
                <a:ea typeface="Cambria Math" panose="02040503050406030204" pitchFamily="18" charset="0"/>
                <a:cs typeface="Times New Roman" pitchFamily="18" charset="0"/>
              </a:rPr>
              <a:t>of moves, etc</a:t>
            </a:r>
            <a:endParaRPr lang="en-US" sz="1800" dirty="0">
              <a:ea typeface="Cambria Math" panose="02040503050406030204" pitchFamily="18" charset="0"/>
              <a:cs typeface="Times New Roman" pitchFamily="18" charset="0"/>
            </a:endParaRP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Linear data</a:t>
            </a:r>
          </a:p>
        </p:txBody>
      </p:sp>
      <p:pic>
        <p:nvPicPr>
          <p:cNvPr id="43" name="Picture 17" descr="ANd9GcQ3FameimGSHVSOrdv_psDPRU9VR_m8RdAUkQ-ckutR4M6dSszvR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8762" y="3379026"/>
            <a:ext cx="698352" cy="75207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8" descr="queue_69860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815" y="3266756"/>
            <a:ext cx="1393368" cy="92286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5" descr="ANd9GcRnrELbd6h811qNjjOcTwADSrgZlEwCrA-lS-9Xuzqs2-TFfam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2794" y="2816259"/>
            <a:ext cx="2064320" cy="3036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8" name="表格 72"/>
          <p:cNvGraphicFramePr>
            <a:graphicFrameLocks noGrp="1"/>
          </p:cNvGraphicFramePr>
          <p:nvPr>
            <p:extLst>
              <p:ext uri="{D42A27DB-BD31-4B8C-83A1-F6EECF244321}">
                <p14:modId xmlns:p14="http://schemas.microsoft.com/office/powerpoint/2010/main" val="2934632634"/>
              </p:ext>
            </p:extLst>
          </p:nvPr>
        </p:nvGraphicFramePr>
        <p:xfrm>
          <a:off x="6070663" y="2413704"/>
          <a:ext cx="1377275" cy="243840"/>
        </p:xfrm>
        <a:graphic>
          <a:graphicData uri="http://schemas.openxmlformats.org/drawingml/2006/table">
            <a:tbl>
              <a:tblPr firstRow="1" bandRow="1">
                <a:tableStyleId>{5C22544A-7EE6-4342-B048-85BDC9FD1C3A}</a:tableStyleId>
              </a:tblPr>
              <a:tblGrid>
                <a:gridCol w="275455">
                  <a:extLst>
                    <a:ext uri="{9D8B030D-6E8A-4147-A177-3AD203B41FA5}">
                      <a16:colId xmlns:a16="http://schemas.microsoft.com/office/drawing/2014/main" val="20000"/>
                    </a:ext>
                  </a:extLst>
                </a:gridCol>
                <a:gridCol w="275455">
                  <a:extLst>
                    <a:ext uri="{9D8B030D-6E8A-4147-A177-3AD203B41FA5}">
                      <a16:colId xmlns:a16="http://schemas.microsoft.com/office/drawing/2014/main" val="20001"/>
                    </a:ext>
                  </a:extLst>
                </a:gridCol>
                <a:gridCol w="275455">
                  <a:extLst>
                    <a:ext uri="{9D8B030D-6E8A-4147-A177-3AD203B41FA5}">
                      <a16:colId xmlns:a16="http://schemas.microsoft.com/office/drawing/2014/main" val="20002"/>
                    </a:ext>
                  </a:extLst>
                </a:gridCol>
                <a:gridCol w="275455">
                  <a:extLst>
                    <a:ext uri="{9D8B030D-6E8A-4147-A177-3AD203B41FA5}">
                      <a16:colId xmlns:a16="http://schemas.microsoft.com/office/drawing/2014/main" val="20003"/>
                    </a:ext>
                  </a:extLst>
                </a:gridCol>
                <a:gridCol w="275455">
                  <a:extLst>
                    <a:ext uri="{9D8B030D-6E8A-4147-A177-3AD203B41FA5}">
                      <a16:colId xmlns:a16="http://schemas.microsoft.com/office/drawing/2014/main" val="20004"/>
                    </a:ext>
                  </a:extLst>
                </a:gridCol>
              </a:tblGrid>
              <a:tr h="243839">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4757356"/>
      </p:ext>
    </p:extLst>
  </p:cSld>
  <p:clrMapOvr>
    <a:masterClrMapping/>
  </p:clrMapOvr>
  <p:transition>
    <p:wipe dir="u"/>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Tree traversal Post-order: print</a:t>
            </a:r>
          </a:p>
        </p:txBody>
      </p:sp>
      <p:sp>
        <p:nvSpPr>
          <p:cNvPr id="4" name="Content Placeholder 1"/>
          <p:cNvSpPr txBox="1">
            <a:spLocks/>
          </p:cNvSpPr>
          <p:nvPr/>
        </p:nvSpPr>
        <p:spPr>
          <a:xfrm>
            <a:off x="1097280" y="1380226"/>
            <a:ext cx="738632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dirty="0"/>
          </a:p>
          <a:p>
            <a:pPr marL="0" indent="0" algn="just">
              <a:lnSpc>
                <a:spcPct val="150000"/>
              </a:lnSpc>
              <a:buNone/>
            </a:pPr>
            <a:endParaRPr lang="en-SG" sz="1800" dirty="0"/>
          </a:p>
          <a:p>
            <a:pPr marL="457200" lvl="1" indent="0" algn="just">
              <a:lnSpc>
                <a:spcPct val="150000"/>
              </a:lnSpc>
              <a:buNone/>
            </a:pPr>
            <a:endParaRPr lang="en-SG" sz="1800" dirty="0"/>
          </a:p>
          <a:p>
            <a:pPr marL="0" indent="0" algn="just">
              <a:lnSpc>
                <a:spcPct val="150000"/>
              </a:lnSpc>
              <a:buNone/>
            </a:pPr>
            <a:endParaRPr lang="en-SG" sz="600" dirty="0"/>
          </a:p>
          <a:p>
            <a:pPr marL="0" indent="0">
              <a:lnSpc>
                <a:spcPct val="100000"/>
              </a:lnSpc>
              <a:buNone/>
            </a:pPr>
            <a:r>
              <a:rPr lang="en-SG" sz="1600" dirty="0">
                <a:latin typeface="Courier New" panose="02070309020205020404" pitchFamily="49" charset="0"/>
                <a:cs typeface="Courier New" panose="02070309020205020404" pitchFamily="49" charset="0"/>
              </a:rPr>
              <a:t>void </a:t>
            </a:r>
            <a:r>
              <a:rPr lang="en-SG" sz="1600" dirty="0" err="1">
                <a:latin typeface="Courier New" panose="02070309020205020404" pitchFamily="49" charset="0"/>
                <a:cs typeface="Courier New" panose="02070309020205020404" pitchFamily="49" charset="0"/>
              </a:rPr>
              <a:t>TreeTraversal_post</a:t>
            </a:r>
            <a:r>
              <a:rPr lang="en-SG" sz="1600" dirty="0">
                <a:latin typeface="Courier New" panose="02070309020205020404" pitchFamily="49" charset="0"/>
                <a:cs typeface="Courier New" panose="02070309020205020404" pitchFamily="49" charset="0"/>
              </a:rPr>
              <a:t>(</a:t>
            </a:r>
            <a:r>
              <a:rPr lang="en-SG" sz="1600" dirty="0" err="1">
                <a:latin typeface="Courier New" panose="02070309020205020404" pitchFamily="49" charset="0"/>
                <a:cs typeface="Courier New" panose="02070309020205020404" pitchFamily="49" charset="0"/>
              </a:rPr>
              <a:t>BTNode</a:t>
            </a:r>
            <a:r>
              <a:rPr lang="en-SG" sz="1600" dirty="0">
                <a:latin typeface="Courier New" panose="02070309020205020404" pitchFamily="49" charset="0"/>
                <a:cs typeface="Courier New" panose="02070309020205020404" pitchFamily="49" charset="0"/>
              </a:rPr>
              <a:t> *cur){</a:t>
            </a:r>
          </a:p>
          <a:p>
            <a:pPr marL="0" indent="0">
              <a:lnSpc>
                <a:spcPct val="100000"/>
              </a:lnSpc>
              <a:buNone/>
            </a:pPr>
            <a:r>
              <a:rPr lang="en-SG" sz="1600" dirty="0">
                <a:latin typeface="Courier New" panose="02070309020205020404" pitchFamily="49" charset="0"/>
                <a:cs typeface="Courier New" panose="02070309020205020404" pitchFamily="49" charset="0"/>
              </a:rPr>
              <a:t>    if (cur == NULL) </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0" indent="0">
              <a:lnSpc>
                <a:spcPct val="100000"/>
              </a:lnSpc>
              <a:buNone/>
            </a:pPr>
            <a:endParaRPr lang="en-SG" sz="300" dirty="0">
              <a:latin typeface="Courier New" panose="02070309020205020404" pitchFamily="49" charset="0"/>
              <a:cs typeface="Courier New" panose="02070309020205020404" pitchFamily="49" charset="0"/>
            </a:endParaRPr>
          </a:p>
          <a:p>
            <a:pPr marL="0" indent="0">
              <a:lnSpc>
                <a:spcPct val="100000"/>
              </a:lnSpc>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TreeTraversal_post</a:t>
            </a:r>
            <a:r>
              <a:rPr lang="en-SG" sz="1500" dirty="0">
                <a:latin typeface="Courier New" panose="02070309020205020404" pitchFamily="49" charset="0"/>
                <a:cs typeface="Courier New" panose="02070309020205020404" pitchFamily="49" charset="0"/>
              </a:rPr>
              <a:t>(cur-&gt;left); //Visit the left child node</a:t>
            </a: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500" dirty="0" err="1">
                <a:latin typeface="Courier New" panose="02070309020205020404" pitchFamily="49" charset="0"/>
                <a:cs typeface="Courier New" panose="02070309020205020404" pitchFamily="49" charset="0"/>
              </a:rPr>
              <a:t>TreeTraversal_post</a:t>
            </a:r>
            <a:r>
              <a:rPr lang="en-SG" sz="1500" dirty="0">
                <a:latin typeface="Courier New" panose="02070309020205020404" pitchFamily="49" charset="0"/>
                <a:cs typeface="Courier New" panose="02070309020205020404" pitchFamily="49" charset="0"/>
              </a:rPr>
              <a:t>(cur-&gt;right);//Visit the right child node</a:t>
            </a:r>
          </a:p>
          <a:p>
            <a:pPr marL="0" indent="0">
              <a:lnSpc>
                <a:spcPct val="100000"/>
              </a:lnSpc>
              <a:spcBef>
                <a:spcPts val="300"/>
              </a:spcBef>
              <a:buNone/>
            </a:pPr>
            <a:r>
              <a:rPr lang="en-SG" altLang="zh-CN" sz="1600" dirty="0">
                <a:latin typeface="Courier New" panose="02070309020205020404" pitchFamily="49" charset="0"/>
                <a:cs typeface="Courier New" panose="02070309020205020404" pitchFamily="49" charset="0"/>
              </a:rPr>
              <a:t>   </a:t>
            </a:r>
            <a:r>
              <a:rPr lang="en-SG" altLang="zh-CN" sz="1600" dirty="0" err="1">
                <a:latin typeface="Courier New" panose="02070309020205020404" pitchFamily="49" charset="0"/>
                <a:cs typeface="Courier New" panose="02070309020205020404" pitchFamily="49" charset="0"/>
              </a:rPr>
              <a:t>printf</a:t>
            </a:r>
            <a:r>
              <a:rPr lang="en-SG" altLang="zh-CN" sz="1600" dirty="0">
                <a:latin typeface="Courier New" panose="02070309020205020404" pitchFamily="49" charset="0"/>
                <a:cs typeface="Courier New" panose="02070309020205020404" pitchFamily="49" charset="0"/>
              </a:rPr>
              <a:t>(“%c  ”,cur-&gt;item);</a:t>
            </a:r>
            <a:endParaRPr lang="en-SG" sz="1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600" dirty="0">
                <a:latin typeface="Courier New" panose="02070309020205020404" pitchFamily="49" charset="0"/>
                <a:cs typeface="Courier New" panose="02070309020205020404" pitchFamily="49" charset="0"/>
              </a:rPr>
              <a:t>}</a:t>
            </a:r>
          </a:p>
          <a:p>
            <a:pPr marL="0" indent="0" algn="just">
              <a:lnSpc>
                <a:spcPct val="150000"/>
              </a:lnSpc>
              <a:buNone/>
            </a:pPr>
            <a:endParaRPr lang="en-SG" sz="1800" dirty="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2"/>
          <p:cNvSpPr/>
          <p:nvPr/>
        </p:nvSpPr>
        <p:spPr>
          <a:xfrm>
            <a:off x="1097280" y="21120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6" name="文本框 9"/>
          <p:cNvSpPr txBox="1"/>
          <p:nvPr/>
        </p:nvSpPr>
        <p:spPr>
          <a:xfrm>
            <a:off x="1097281" y="1671654"/>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a:solidFill>
                  <a:schemeClr val="bg1"/>
                </a:solidFill>
                <a:latin typeface="Verdana (Body)"/>
              </a:rPr>
              <a:t> I</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3" name="Rectangle 2"/>
          <p:cNvSpPr/>
          <p:nvPr/>
        </p:nvSpPr>
        <p:spPr>
          <a:xfrm>
            <a:off x="1337564" y="5003444"/>
            <a:ext cx="5868924" cy="252476"/>
          </a:xfrm>
          <a:prstGeom prst="rect">
            <a:avLst/>
          </a:prstGeom>
          <a:noFill/>
          <a:ln w="19050">
            <a:solidFill>
              <a:srgbClr val="FAA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9772523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4.72222E-6 3.7037E-7 L -0.09357 0.08819 " pathEditMode="relative" rAng="0" ptsTypes="AA">
                                      <p:cBhvr>
                                        <p:cTn id="13" dur="2000" fill="hold"/>
                                        <p:tgtEl>
                                          <p:spTgt spid="5"/>
                                        </p:tgtEl>
                                        <p:attrNameLst>
                                          <p:attrName>ppt_x</p:attrName>
                                          <p:attrName>ppt_y</p:attrName>
                                        </p:attrNameLst>
                                      </p:cBhvr>
                                      <p:rCtr x="-4688" y="439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2" nodeType="clickEffect">
                                  <p:stCondLst>
                                    <p:cond delay="0"/>
                                  </p:stCondLst>
                                  <p:childTnLst>
                                    <p:animMotion origin="layout" path="M -0.09357 0.08819 L -0.1217 0.17593 " pathEditMode="relative" rAng="0" ptsTypes="AA">
                                      <p:cBhvr>
                                        <p:cTn id="17" dur="2000" fill="hold"/>
                                        <p:tgtEl>
                                          <p:spTgt spid="5"/>
                                        </p:tgtEl>
                                        <p:attrNameLst>
                                          <p:attrName>ppt_x</p:attrName>
                                          <p:attrName>ppt_y</p:attrName>
                                        </p:attrNameLst>
                                      </p:cBhvr>
                                      <p:rCtr x="-1406" y="4375"/>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2000" fill="hold"/>
                                        <p:tgtEl>
                                          <p:spTgt spid="11"/>
                                        </p:tgtEl>
                                        <p:attrNameLst>
                                          <p:attrName>fillcolor</p:attrName>
                                        </p:attrNameLst>
                                      </p:cBhvr>
                                      <p:to>
                                        <a:srgbClr val="FFFF00"/>
                                      </p:to>
                                    </p:animClr>
                                    <p:set>
                                      <p:cBhvr>
                                        <p:cTn id="22" dur="2000" fill="hold"/>
                                        <p:tgtEl>
                                          <p:spTgt spid="11"/>
                                        </p:tgtEl>
                                        <p:attrNameLst>
                                          <p:attrName>fill.type</p:attrName>
                                        </p:attrNameLst>
                                      </p:cBhvr>
                                      <p:to>
                                        <p:strVal val="solid"/>
                                      </p:to>
                                    </p:set>
                                    <p:set>
                                      <p:cBhvr>
                                        <p:cTn id="23" dur="2000" fill="hold"/>
                                        <p:tgtEl>
                                          <p:spTgt spid="11"/>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3" nodeType="clickEffect">
                                  <p:stCondLst>
                                    <p:cond delay="0"/>
                                  </p:stCondLst>
                                  <p:childTnLst>
                                    <p:animMotion origin="layout" path="M -0.1217 0.17593 L -0.09357 0.08819 " pathEditMode="relative" rAng="0" ptsTypes="AA">
                                      <p:cBhvr>
                                        <p:cTn id="32" dur="2000" fill="hold"/>
                                        <p:tgtEl>
                                          <p:spTgt spid="5"/>
                                        </p:tgtEl>
                                        <p:attrNameLst>
                                          <p:attrName>ppt_x</p:attrName>
                                          <p:attrName>ppt_y</p:attrName>
                                        </p:attrNameLst>
                                      </p:cBhvr>
                                      <p:rCtr x="1406" y="-4398"/>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4" nodeType="clickEffect">
                                  <p:stCondLst>
                                    <p:cond delay="0"/>
                                  </p:stCondLst>
                                  <p:childTnLst>
                                    <p:animMotion origin="layout" path="M -0.09357 0.08819 L -0.04357 0.15556 " pathEditMode="relative" rAng="0" ptsTypes="AA">
                                      <p:cBhvr>
                                        <p:cTn id="36" dur="2000" fill="hold"/>
                                        <p:tgtEl>
                                          <p:spTgt spid="5"/>
                                        </p:tgtEl>
                                        <p:attrNameLst>
                                          <p:attrName>ppt_x</p:attrName>
                                          <p:attrName>ppt_y</p:attrName>
                                        </p:attrNameLst>
                                      </p:cBhvr>
                                      <p:rCtr x="2500" y="3356"/>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5" nodeType="clickEffect">
                                  <p:stCondLst>
                                    <p:cond delay="0"/>
                                  </p:stCondLst>
                                  <p:childTnLst>
                                    <p:animMotion origin="layout" path="M -0.04357 0.15556 L -0.0217 0.27245 " pathEditMode="relative" rAng="0" ptsTypes="AA">
                                      <p:cBhvr>
                                        <p:cTn id="40" dur="2000" fill="hold"/>
                                        <p:tgtEl>
                                          <p:spTgt spid="5"/>
                                        </p:tgtEl>
                                        <p:attrNameLst>
                                          <p:attrName>ppt_x</p:attrName>
                                          <p:attrName>ppt_y</p:attrName>
                                        </p:attrNameLst>
                                      </p:cBhvr>
                                      <p:rCtr x="1094" y="5833"/>
                                    </p:animMotion>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21"/>
                                        </p:tgtEl>
                                        <p:attrNameLst>
                                          <p:attrName>fillcolor</p:attrName>
                                        </p:attrNameLst>
                                      </p:cBhvr>
                                      <p:to>
                                        <a:srgbClr val="FFFF00"/>
                                      </p:to>
                                    </p:animClr>
                                    <p:set>
                                      <p:cBhvr>
                                        <p:cTn id="45" dur="2000" fill="hold"/>
                                        <p:tgtEl>
                                          <p:spTgt spid="21"/>
                                        </p:tgtEl>
                                        <p:attrNameLst>
                                          <p:attrName>fill.type</p:attrName>
                                        </p:attrNameLst>
                                      </p:cBhvr>
                                      <p:to>
                                        <p:strVal val="solid"/>
                                      </p:to>
                                    </p:set>
                                    <p:set>
                                      <p:cBhvr>
                                        <p:cTn id="46" dur="2000" fill="hold"/>
                                        <p:tgtEl>
                                          <p:spTgt spid="21"/>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arn(inVertical)">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6" nodeType="clickEffect">
                                  <p:stCondLst>
                                    <p:cond delay="0"/>
                                  </p:stCondLst>
                                  <p:childTnLst>
                                    <p:animMotion origin="layout" path="M -0.0217 0.27245 L -0.04357 0.15556 " pathEditMode="relative" rAng="0" ptsTypes="AA">
                                      <p:cBhvr>
                                        <p:cTn id="55" dur="2000" fill="hold"/>
                                        <p:tgtEl>
                                          <p:spTgt spid="5"/>
                                        </p:tgtEl>
                                        <p:attrNameLst>
                                          <p:attrName>ppt_x</p:attrName>
                                          <p:attrName>ppt_y</p:attrName>
                                        </p:attrNameLst>
                                      </p:cBhvr>
                                      <p:rCtr x="-1094" y="-5856"/>
                                    </p:animMotion>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2000" fill="hold"/>
                                        <p:tgtEl>
                                          <p:spTgt spid="13"/>
                                        </p:tgtEl>
                                        <p:attrNameLst>
                                          <p:attrName>fillcolor</p:attrName>
                                        </p:attrNameLst>
                                      </p:cBhvr>
                                      <p:to>
                                        <a:srgbClr val="FFFF00"/>
                                      </p:to>
                                    </p:animClr>
                                    <p:set>
                                      <p:cBhvr>
                                        <p:cTn id="60" dur="2000" fill="hold"/>
                                        <p:tgtEl>
                                          <p:spTgt spid="13"/>
                                        </p:tgtEl>
                                        <p:attrNameLst>
                                          <p:attrName>fill.type</p:attrName>
                                        </p:attrNameLst>
                                      </p:cBhvr>
                                      <p:to>
                                        <p:strVal val="solid"/>
                                      </p:to>
                                    </p:set>
                                    <p:set>
                                      <p:cBhvr>
                                        <p:cTn id="61" dur="2000" fill="hold"/>
                                        <p:tgtEl>
                                          <p:spTgt spid="13"/>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barn(inVertical)">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7" nodeType="clickEffect">
                                  <p:stCondLst>
                                    <p:cond delay="0"/>
                                  </p:stCondLst>
                                  <p:childTnLst>
                                    <p:animMotion origin="layout" path="M -0.04357 0.15556 L -0.09357 0.08819 " pathEditMode="relative" rAng="0" ptsTypes="AA">
                                      <p:cBhvr>
                                        <p:cTn id="70" dur="2000" fill="hold"/>
                                        <p:tgtEl>
                                          <p:spTgt spid="5"/>
                                        </p:tgtEl>
                                        <p:attrNameLst>
                                          <p:attrName>ppt_x</p:attrName>
                                          <p:attrName>ppt_y</p:attrName>
                                        </p:attrNameLst>
                                      </p:cBhvr>
                                      <p:rCtr x="-2500" y="-3380"/>
                                    </p:animMotion>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2000" fill="hold"/>
                                        <p:tgtEl>
                                          <p:spTgt spid="9"/>
                                        </p:tgtEl>
                                        <p:attrNameLst>
                                          <p:attrName>fillcolor</p:attrName>
                                        </p:attrNameLst>
                                      </p:cBhvr>
                                      <p:to>
                                        <a:srgbClr val="FFFF00"/>
                                      </p:to>
                                    </p:animClr>
                                    <p:set>
                                      <p:cBhvr>
                                        <p:cTn id="75" dur="2000" fill="hold"/>
                                        <p:tgtEl>
                                          <p:spTgt spid="9"/>
                                        </p:tgtEl>
                                        <p:attrNameLst>
                                          <p:attrName>fill.type</p:attrName>
                                        </p:attrNameLst>
                                      </p:cBhvr>
                                      <p:to>
                                        <p:strVal val="solid"/>
                                      </p:to>
                                    </p:set>
                                    <p:set>
                                      <p:cBhvr>
                                        <p:cTn id="76" dur="2000" fill="hold"/>
                                        <p:tgtEl>
                                          <p:spTgt spid="9"/>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arn(inVertical)">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09357 0.08819 L -4.72222E-6 3.7037E-7 " pathEditMode="relative" rAng="0" ptsTypes="AA">
                                      <p:cBhvr>
                                        <p:cTn id="85" dur="2000" fill="hold"/>
                                        <p:tgtEl>
                                          <p:spTgt spid="5"/>
                                        </p:tgtEl>
                                        <p:attrNameLst>
                                          <p:attrName>ppt_x</p:attrName>
                                          <p:attrName>ppt_y</p:attrName>
                                        </p:attrNameLst>
                                      </p:cBhvr>
                                      <p:rCtr x="4670" y="-4421"/>
                                    </p:animMotion>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9" nodeType="clickEffect">
                                  <p:stCondLst>
                                    <p:cond delay="0"/>
                                  </p:stCondLst>
                                  <p:childTnLst>
                                    <p:animMotion origin="layout" path="M -4.72222E-6 3.7037E-7 L 0.09601 0.06921 " pathEditMode="relative" rAng="0" ptsTypes="AA">
                                      <p:cBhvr>
                                        <p:cTn id="89" dur="2000" fill="hold"/>
                                        <p:tgtEl>
                                          <p:spTgt spid="5"/>
                                        </p:tgtEl>
                                        <p:attrNameLst>
                                          <p:attrName>ppt_x</p:attrName>
                                          <p:attrName>ppt_y</p:attrName>
                                        </p:attrNameLst>
                                      </p:cBhvr>
                                      <p:rCtr x="4792" y="3449"/>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0" nodeType="clickEffect">
                                  <p:stCondLst>
                                    <p:cond delay="0"/>
                                  </p:stCondLst>
                                  <p:childTnLst>
                                    <p:animMotion origin="layout" path="M 0.09601 0.06921 L 0.04358 0.17755 " pathEditMode="relative" rAng="0" ptsTypes="AA">
                                      <p:cBhvr>
                                        <p:cTn id="93" dur="2000" fill="hold"/>
                                        <p:tgtEl>
                                          <p:spTgt spid="5"/>
                                        </p:tgtEl>
                                        <p:attrNameLst>
                                          <p:attrName>ppt_x</p:attrName>
                                          <p:attrName>ppt_y</p:attrName>
                                        </p:attrNameLst>
                                      </p:cBhvr>
                                      <p:rCtr x="-2622" y="5417"/>
                                    </p:animMotion>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nodeType="clickEffect">
                                  <p:stCondLst>
                                    <p:cond delay="0"/>
                                  </p:stCondLst>
                                  <p:childTnLst>
                                    <p:animClr clrSpc="rgb" dir="cw">
                                      <p:cBhvr>
                                        <p:cTn id="97" dur="2000" fill="hold"/>
                                        <p:tgtEl>
                                          <p:spTgt spid="17"/>
                                        </p:tgtEl>
                                        <p:attrNameLst>
                                          <p:attrName>fillcolor</p:attrName>
                                        </p:attrNameLst>
                                      </p:cBhvr>
                                      <p:to>
                                        <a:srgbClr val="FFFF00"/>
                                      </p:to>
                                    </p:animClr>
                                    <p:set>
                                      <p:cBhvr>
                                        <p:cTn id="98" dur="2000" fill="hold"/>
                                        <p:tgtEl>
                                          <p:spTgt spid="17"/>
                                        </p:tgtEl>
                                        <p:attrNameLst>
                                          <p:attrName>fill.type</p:attrName>
                                        </p:attrNameLst>
                                      </p:cBhvr>
                                      <p:to>
                                        <p:strVal val="solid"/>
                                      </p:to>
                                    </p:set>
                                    <p:set>
                                      <p:cBhvr>
                                        <p:cTn id="99" dur="2000" fill="hold"/>
                                        <p:tgtEl>
                                          <p:spTgt spid="17"/>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barn(inVertical)">
                                      <p:cBhvr>
                                        <p:cTn id="104" dur="500"/>
                                        <p:tgtEl>
                                          <p:spTgt spid="40"/>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1" nodeType="clickEffect">
                                  <p:stCondLst>
                                    <p:cond delay="0"/>
                                  </p:stCondLst>
                                  <p:childTnLst>
                                    <p:animMotion origin="layout" path="M 0.04358 0.17755 L 0.09601 0.06921 " pathEditMode="relative" rAng="0" ptsTypes="AA">
                                      <p:cBhvr>
                                        <p:cTn id="108" dur="2000" fill="hold"/>
                                        <p:tgtEl>
                                          <p:spTgt spid="5"/>
                                        </p:tgtEl>
                                        <p:attrNameLst>
                                          <p:attrName>ppt_x</p:attrName>
                                          <p:attrName>ppt_y</p:attrName>
                                        </p:attrNameLst>
                                      </p:cBhvr>
                                      <p:rCtr x="2622" y="-5417"/>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2" nodeType="clickEffect">
                                  <p:stCondLst>
                                    <p:cond delay="0"/>
                                  </p:stCondLst>
                                  <p:childTnLst>
                                    <p:animMotion origin="layout" path="M 0.09601 0.06921 L 0.13091 0.18403 " pathEditMode="relative" rAng="0" ptsTypes="AA">
                                      <p:cBhvr>
                                        <p:cTn id="112" dur="2000" fill="hold"/>
                                        <p:tgtEl>
                                          <p:spTgt spid="5"/>
                                        </p:tgtEl>
                                        <p:attrNameLst>
                                          <p:attrName>ppt_x</p:attrName>
                                          <p:attrName>ppt_y</p:attrName>
                                        </p:attrNameLst>
                                      </p:cBhvr>
                                      <p:rCtr x="1736" y="5741"/>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13" nodeType="clickEffect">
                                  <p:stCondLst>
                                    <p:cond delay="0"/>
                                  </p:stCondLst>
                                  <p:childTnLst>
                                    <p:animMotion origin="layout" path="M 0.13091 0.18403 L 0.10226 0.26574 " pathEditMode="relative" rAng="0" ptsTypes="AA">
                                      <p:cBhvr>
                                        <p:cTn id="116" dur="2000" fill="hold"/>
                                        <p:tgtEl>
                                          <p:spTgt spid="5"/>
                                        </p:tgtEl>
                                        <p:attrNameLst>
                                          <p:attrName>ppt_x</p:attrName>
                                          <p:attrName>ppt_y</p:attrName>
                                        </p:attrNameLst>
                                      </p:cBhvr>
                                      <p:rCtr x="-1441" y="4074"/>
                                    </p:animMotion>
                                  </p:childTnLst>
                                </p:cTn>
                              </p:par>
                            </p:childTnLst>
                          </p:cTn>
                        </p:par>
                      </p:childTnLst>
                    </p:cTn>
                  </p:par>
                  <p:par>
                    <p:cTn id="117" fill="hold">
                      <p:stCondLst>
                        <p:cond delay="indefinite"/>
                      </p:stCondLst>
                      <p:childTnLst>
                        <p:par>
                          <p:cTn id="118" fill="hold">
                            <p:stCondLst>
                              <p:cond delay="0"/>
                            </p:stCondLst>
                            <p:childTnLst>
                              <p:par>
                                <p:cTn id="119" presetID="1" presetClass="emph" presetSubtype="2" fill="hold" nodeType="clickEffect">
                                  <p:stCondLst>
                                    <p:cond delay="0"/>
                                  </p:stCondLst>
                                  <p:childTnLst>
                                    <p:animClr clrSpc="rgb" dir="cw">
                                      <p:cBhvr>
                                        <p:cTn id="120" dur="2000" fill="hold"/>
                                        <p:tgtEl>
                                          <p:spTgt spid="23"/>
                                        </p:tgtEl>
                                        <p:attrNameLst>
                                          <p:attrName>fillcolor</p:attrName>
                                        </p:attrNameLst>
                                      </p:cBhvr>
                                      <p:to>
                                        <a:srgbClr val="FFFF00"/>
                                      </p:to>
                                    </p:animClr>
                                    <p:set>
                                      <p:cBhvr>
                                        <p:cTn id="121" dur="2000" fill="hold"/>
                                        <p:tgtEl>
                                          <p:spTgt spid="23"/>
                                        </p:tgtEl>
                                        <p:attrNameLst>
                                          <p:attrName>fill.type</p:attrName>
                                        </p:attrNameLst>
                                      </p:cBhvr>
                                      <p:to>
                                        <p:strVal val="solid"/>
                                      </p:to>
                                    </p:set>
                                    <p:set>
                                      <p:cBhvr>
                                        <p:cTn id="122" dur="2000" fill="hold"/>
                                        <p:tgtEl>
                                          <p:spTgt spid="23"/>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arn(in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grpId="14" nodeType="clickEffect">
                                  <p:stCondLst>
                                    <p:cond delay="0"/>
                                  </p:stCondLst>
                                  <p:childTnLst>
                                    <p:animMotion origin="layout" path="M 0.10226 0.26574 L 0.13091 0.18403 " pathEditMode="relative" rAng="0" ptsTypes="AA">
                                      <p:cBhvr>
                                        <p:cTn id="131" dur="2000" fill="hold"/>
                                        <p:tgtEl>
                                          <p:spTgt spid="5"/>
                                        </p:tgtEl>
                                        <p:attrNameLst>
                                          <p:attrName>ppt_x</p:attrName>
                                          <p:attrName>ppt_y</p:attrName>
                                        </p:attrNameLst>
                                      </p:cBhvr>
                                      <p:rCtr x="1424" y="-4097"/>
                                    </p:animMotion>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2000" fill="hold"/>
                                        <p:tgtEl>
                                          <p:spTgt spid="19"/>
                                        </p:tgtEl>
                                        <p:attrNameLst>
                                          <p:attrName>fillcolor</p:attrName>
                                        </p:attrNameLst>
                                      </p:cBhvr>
                                      <p:to>
                                        <a:srgbClr val="FFFF00"/>
                                      </p:to>
                                    </p:animClr>
                                    <p:set>
                                      <p:cBhvr>
                                        <p:cTn id="136" dur="2000" fill="hold"/>
                                        <p:tgtEl>
                                          <p:spTgt spid="19"/>
                                        </p:tgtEl>
                                        <p:attrNameLst>
                                          <p:attrName>fill.type</p:attrName>
                                        </p:attrNameLst>
                                      </p:cBhvr>
                                      <p:to>
                                        <p:strVal val="solid"/>
                                      </p:to>
                                    </p:set>
                                    <p:set>
                                      <p:cBhvr>
                                        <p:cTn id="137" dur="2000" fill="hold"/>
                                        <p:tgtEl>
                                          <p:spTgt spid="19"/>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barn(inVertical)">
                                      <p:cBhvr>
                                        <p:cTn id="142" dur="500"/>
                                        <p:tgtEl>
                                          <p:spTgt spid="42"/>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grpId="15" nodeType="clickEffect">
                                  <p:stCondLst>
                                    <p:cond delay="0"/>
                                  </p:stCondLst>
                                  <p:childTnLst>
                                    <p:animMotion origin="layout" path="M 0.13091 0.18403 L 0.09601 0.06921 " pathEditMode="relative" rAng="0" ptsTypes="AA">
                                      <p:cBhvr>
                                        <p:cTn id="146" dur="2000" fill="hold"/>
                                        <p:tgtEl>
                                          <p:spTgt spid="5"/>
                                        </p:tgtEl>
                                        <p:attrNameLst>
                                          <p:attrName>ppt_x</p:attrName>
                                          <p:attrName>ppt_y</p:attrName>
                                        </p:attrNameLst>
                                      </p:cBhvr>
                                      <p:rCtr x="-1753" y="-5741"/>
                                    </p:animMotion>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15"/>
                                        </p:tgtEl>
                                        <p:attrNameLst>
                                          <p:attrName>fillcolor</p:attrName>
                                        </p:attrNameLst>
                                      </p:cBhvr>
                                      <p:to>
                                        <a:srgbClr val="FFFF00"/>
                                      </p:to>
                                    </p:animClr>
                                    <p:set>
                                      <p:cBhvr>
                                        <p:cTn id="151" dur="2000" fill="hold"/>
                                        <p:tgtEl>
                                          <p:spTgt spid="15"/>
                                        </p:tgtEl>
                                        <p:attrNameLst>
                                          <p:attrName>fill.type</p:attrName>
                                        </p:attrNameLst>
                                      </p:cBhvr>
                                      <p:to>
                                        <p:strVal val="solid"/>
                                      </p:to>
                                    </p:set>
                                    <p:set>
                                      <p:cBhvr>
                                        <p:cTn id="152" dur="2000" fill="hold"/>
                                        <p:tgtEl>
                                          <p:spTgt spid="15"/>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barn(inVertical)">
                                      <p:cBhvr>
                                        <p:cTn id="157" dur="500"/>
                                        <p:tgtEl>
                                          <p:spTgt spid="43"/>
                                        </p:tgtEl>
                                      </p:cBhvr>
                                    </p:animEffec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grpId="16" nodeType="clickEffect">
                                  <p:stCondLst>
                                    <p:cond delay="0"/>
                                  </p:stCondLst>
                                  <p:childTnLst>
                                    <p:animMotion origin="layout" path="M 0.09601 0.06921 L -4.72222E-6 3.7037E-7 " pathEditMode="relative" rAng="0" ptsTypes="AA">
                                      <p:cBhvr>
                                        <p:cTn id="161" dur="2000" fill="hold"/>
                                        <p:tgtEl>
                                          <p:spTgt spid="5"/>
                                        </p:tgtEl>
                                        <p:attrNameLst>
                                          <p:attrName>ppt_x</p:attrName>
                                          <p:attrName>ppt_y</p:attrName>
                                        </p:attrNameLst>
                                      </p:cBhvr>
                                      <p:rCtr x="-4809" y="-3472"/>
                                    </p:animMotion>
                                  </p:childTnLst>
                                </p:cTn>
                              </p:par>
                            </p:childTnLst>
                          </p:cTn>
                        </p:par>
                      </p:childTnLst>
                    </p:cTn>
                  </p:par>
                  <p:par>
                    <p:cTn id="162" fill="hold">
                      <p:stCondLst>
                        <p:cond delay="indefinite"/>
                      </p:stCondLst>
                      <p:childTnLst>
                        <p:par>
                          <p:cTn id="163" fill="hold">
                            <p:stCondLst>
                              <p:cond delay="0"/>
                            </p:stCondLst>
                            <p:childTnLst>
                              <p:par>
                                <p:cTn id="164" presetID="1" presetClass="emph" presetSubtype="2" fill="hold" nodeType="clickEffect">
                                  <p:stCondLst>
                                    <p:cond delay="0"/>
                                  </p:stCondLst>
                                  <p:childTnLst>
                                    <p:animClr clrSpc="rgb" dir="cw">
                                      <p:cBhvr>
                                        <p:cTn id="165" dur="2000" fill="hold"/>
                                        <p:tgtEl>
                                          <p:spTgt spid="7"/>
                                        </p:tgtEl>
                                        <p:attrNameLst>
                                          <p:attrName>fillcolor</p:attrName>
                                        </p:attrNameLst>
                                      </p:cBhvr>
                                      <p:to>
                                        <a:srgbClr val="FFFF00"/>
                                      </p:to>
                                    </p:animClr>
                                    <p:set>
                                      <p:cBhvr>
                                        <p:cTn id="166" dur="2000" fill="hold"/>
                                        <p:tgtEl>
                                          <p:spTgt spid="7"/>
                                        </p:tgtEl>
                                        <p:attrNameLst>
                                          <p:attrName>fill.type</p:attrName>
                                        </p:attrNameLst>
                                      </p:cBhvr>
                                      <p:to>
                                        <p:strVal val="solid"/>
                                      </p:to>
                                    </p:set>
                                    <p:set>
                                      <p:cBhvr>
                                        <p:cTn id="167" dur="2000" fill="hold"/>
                                        <p:tgtEl>
                                          <p:spTgt spid="7"/>
                                        </p:tgtEl>
                                        <p:attrNameLst>
                                          <p:attrName>fill.on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6" presetClass="entr" presetSubtype="21" fill="hold" grpId="0" nodeType="click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barn(inVertical)">
                                      <p:cBhvr>
                                        <p:cTn id="172" dur="5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53" presetClass="exit" presetSubtype="32" fill="hold" grpId="17" nodeType="clickEffect">
                                  <p:stCondLst>
                                    <p:cond delay="0"/>
                                  </p:stCondLst>
                                  <p:childTnLst>
                                    <p:anim calcmode="lin" valueType="num">
                                      <p:cBhvr>
                                        <p:cTn id="176" dur="500"/>
                                        <p:tgtEl>
                                          <p:spTgt spid="5"/>
                                        </p:tgtEl>
                                        <p:attrNameLst>
                                          <p:attrName>ppt_w</p:attrName>
                                        </p:attrNameLst>
                                      </p:cBhvr>
                                      <p:tavLst>
                                        <p:tav tm="0">
                                          <p:val>
                                            <p:strVal val="ppt_w"/>
                                          </p:val>
                                        </p:tav>
                                        <p:tav tm="100000">
                                          <p:val>
                                            <p:fltVal val="0"/>
                                          </p:val>
                                        </p:tav>
                                      </p:tavLst>
                                    </p:anim>
                                    <p:anim calcmode="lin" valueType="num">
                                      <p:cBhvr>
                                        <p:cTn id="177" dur="500"/>
                                        <p:tgtEl>
                                          <p:spTgt spid="5"/>
                                        </p:tgtEl>
                                        <p:attrNameLst>
                                          <p:attrName>ppt_h</p:attrName>
                                        </p:attrNameLst>
                                      </p:cBhvr>
                                      <p:tavLst>
                                        <p:tav tm="0">
                                          <p:val>
                                            <p:strVal val="ppt_h"/>
                                          </p:val>
                                        </p:tav>
                                        <p:tav tm="100000">
                                          <p:val>
                                            <p:fltVal val="0"/>
                                          </p:val>
                                        </p:tav>
                                      </p:tavLst>
                                    </p:anim>
                                    <p:animEffect transition="out" filter="fade">
                                      <p:cBhvr>
                                        <p:cTn id="178" dur="500"/>
                                        <p:tgtEl>
                                          <p:spTgt spid="5"/>
                                        </p:tgtEl>
                                      </p:cBhvr>
                                    </p:animEffect>
                                    <p:set>
                                      <p:cBhvr>
                                        <p:cTn id="17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5" grpId="10" animBg="1"/>
      <p:bldP spid="5" grpId="11" animBg="1"/>
      <p:bldP spid="5" grpId="12" animBg="1"/>
      <p:bldP spid="5" grpId="13" animBg="1"/>
      <p:bldP spid="5" grpId="14" animBg="1"/>
      <p:bldP spid="5" grpId="15" animBg="1"/>
      <p:bldP spid="5" grpId="16" animBg="1"/>
      <p:bldP spid="5" grpId="17" animBg="1"/>
      <p:bldP spid="35" grpId="0"/>
      <p:bldP spid="37" grpId="0"/>
      <p:bldP spid="38" grpId="0"/>
      <p:bldP spid="39" grpId="0"/>
      <p:bldP spid="40" grpId="0"/>
      <p:bldP spid="41" grpId="0"/>
      <p:bldP spid="42" grpId="0"/>
      <p:bldP spid="43"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In-Order and Post-order</a:t>
            </a:r>
          </a:p>
        </p:txBody>
      </p:sp>
      <p:sp>
        <p:nvSpPr>
          <p:cNvPr id="4" name="Content Placeholder 1"/>
          <p:cNvSpPr txBox="1">
            <a:spLocks/>
          </p:cNvSpPr>
          <p:nvPr/>
        </p:nvSpPr>
        <p:spPr>
          <a:xfrm>
            <a:off x="1097280" y="1380226"/>
            <a:ext cx="7386320" cy="4322498"/>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SG" sz="1800"/>
          </a:p>
          <a:p>
            <a:pPr marL="0" indent="0" algn="just">
              <a:lnSpc>
                <a:spcPct val="150000"/>
              </a:lnSpc>
              <a:buNone/>
            </a:pPr>
            <a:endParaRPr lang="en-SG" sz="1800"/>
          </a:p>
          <a:p>
            <a:pPr marL="457200" lvl="1" indent="0" algn="just">
              <a:lnSpc>
                <a:spcPct val="150000"/>
              </a:lnSpc>
              <a:buNone/>
            </a:pPr>
            <a:endParaRPr lang="en-SG" sz="1800"/>
          </a:p>
          <a:p>
            <a:pPr marL="0" indent="0" algn="just">
              <a:lnSpc>
                <a:spcPct val="150000"/>
              </a:lnSpc>
              <a:buNone/>
            </a:pPr>
            <a:endParaRPr lang="en-SG" sz="600"/>
          </a:p>
          <a:p>
            <a:pPr marL="0" indent="0" algn="just">
              <a:lnSpc>
                <a:spcPct val="150000"/>
              </a:lnSpc>
              <a:buNone/>
            </a:pPr>
            <a:endParaRPr lang="en-SG" sz="180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E</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dirty="0">
                <a:solidFill>
                  <a:prstClr val="black"/>
                </a:solidFill>
              </a:rPr>
              <a:t> </a:t>
            </a:r>
            <a:r>
              <a:rPr lang="en-US" sz="2000" dirty="0">
                <a:solidFill>
                  <a:prstClr val="black"/>
                </a:solidFill>
              </a:rPr>
              <a:t>B</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t>A</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C</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r>
              <a:rPr lang="en-US" sz="900">
                <a:solidFill>
                  <a:prstClr val="black"/>
                </a:solidFill>
              </a:rPr>
              <a:t> </a:t>
            </a:r>
            <a:r>
              <a:rPr lang="en-US" sz="2000">
                <a:solidFill>
                  <a:prstClr val="black"/>
                </a:solidFill>
              </a:rPr>
              <a:t>G</a:t>
            </a:r>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dirty="0">
                <a:solidFill>
                  <a:prstClr val="black"/>
                </a:solidFill>
              </a:rPr>
              <a:t> </a:t>
            </a:r>
            <a:r>
              <a:rPr lang="en-US" sz="2000" dirty="0">
                <a:solidFill>
                  <a:prstClr val="black"/>
                </a:solidFill>
              </a:rPr>
              <a:t>F</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I</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r>
              <a:rPr lang="en-US" sz="2000">
                <a:solidFill>
                  <a:prstClr val="black"/>
                </a:solidFill>
              </a:rPr>
              <a:t>D</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dirty="0">
                <a:solidFill>
                  <a:prstClr val="black"/>
                </a:solidFill>
              </a:rPr>
              <a:t> </a:t>
            </a:r>
            <a:r>
              <a:rPr lang="en-US" sz="2000" dirty="0">
                <a:solidFill>
                  <a:prstClr val="black"/>
                </a:solidFill>
              </a:rPr>
              <a:t>H</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97280" y="1671654"/>
            <a:ext cx="3822035" cy="970118"/>
            <a:chOff x="1097280" y="1671654"/>
            <a:chExt cx="3822035" cy="970118"/>
          </a:xfrm>
        </p:grpSpPr>
        <p:sp>
          <p:nvSpPr>
            <p:cNvPr id="34" name="矩形 2"/>
            <p:cNvSpPr/>
            <p:nvPr/>
          </p:nvSpPr>
          <p:spPr>
            <a:xfrm>
              <a:off x="1097280" y="21120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35" name="文本框 8"/>
            <p:cNvSpPr txBox="1"/>
            <p:nvPr/>
          </p:nvSpPr>
          <p:spPr>
            <a:xfrm>
              <a:off x="1152582" y="21537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sp>
          <p:nvSpPr>
            <p:cNvPr id="36" name="文本框 9"/>
            <p:cNvSpPr txBox="1"/>
            <p:nvPr/>
          </p:nvSpPr>
          <p:spPr>
            <a:xfrm>
              <a:off x="1097280" y="1671654"/>
              <a:ext cx="3386047" cy="369332"/>
            </a:xfrm>
            <a:prstGeom prst="rect">
              <a:avLst/>
            </a:prstGeom>
            <a:noFill/>
          </p:spPr>
          <p:txBody>
            <a:bodyPr wrap="square" rtlCol="0">
              <a:spAutoFit/>
            </a:bodyPr>
            <a:lstStyle/>
            <a:p>
              <a:r>
                <a:rPr lang="en-US" altLang="zh-CN">
                  <a:latin typeface="Verdana (Body)"/>
                </a:rPr>
                <a:t>Pre-Order Traversal</a:t>
              </a:r>
              <a:endParaRPr lang="zh-CN" altLang="en-US" dirty="0">
                <a:latin typeface="Verdana (Body)"/>
              </a:endParaRPr>
            </a:p>
          </p:txBody>
        </p:sp>
        <p:sp>
          <p:nvSpPr>
            <p:cNvPr id="37" name="文本框 46"/>
            <p:cNvSpPr txBox="1"/>
            <p:nvPr/>
          </p:nvSpPr>
          <p:spPr>
            <a:xfrm>
              <a:off x="1484293" y="21537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38" name="文本框 47"/>
            <p:cNvSpPr txBox="1"/>
            <p:nvPr/>
          </p:nvSpPr>
          <p:spPr>
            <a:xfrm>
              <a:off x="1816004" y="21537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39" name="文本框 48"/>
            <p:cNvSpPr txBox="1"/>
            <p:nvPr/>
          </p:nvSpPr>
          <p:spPr>
            <a:xfrm>
              <a:off x="2147715" y="21537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40" name="文本框 49"/>
            <p:cNvSpPr txBox="1"/>
            <p:nvPr/>
          </p:nvSpPr>
          <p:spPr>
            <a:xfrm>
              <a:off x="2479426" y="21537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41" name="文本框 50"/>
            <p:cNvSpPr txBox="1"/>
            <p:nvPr/>
          </p:nvSpPr>
          <p:spPr>
            <a:xfrm>
              <a:off x="2811137" y="21537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42" name="文本框 51"/>
            <p:cNvSpPr txBox="1"/>
            <p:nvPr/>
          </p:nvSpPr>
          <p:spPr>
            <a:xfrm>
              <a:off x="3142848" y="2153793"/>
              <a:ext cx="372942" cy="369332"/>
            </a:xfrm>
            <a:prstGeom prst="rect">
              <a:avLst/>
            </a:prstGeom>
            <a:noFill/>
          </p:spPr>
          <p:txBody>
            <a:bodyPr wrap="square" rtlCol="0">
              <a:spAutoFit/>
            </a:bodyPr>
            <a:lstStyle/>
            <a:p>
              <a:r>
                <a:rPr lang="en-US" altLang="zh-CN">
                  <a:solidFill>
                    <a:schemeClr val="bg1"/>
                  </a:solidFill>
                  <a:latin typeface="Verdana (Body)"/>
                </a:rPr>
                <a:t>F</a:t>
              </a:r>
              <a:endParaRPr lang="zh-CN" altLang="en-US" dirty="0">
                <a:solidFill>
                  <a:schemeClr val="bg1"/>
                </a:solidFill>
                <a:latin typeface="Verdana (Body)"/>
              </a:endParaRPr>
            </a:p>
          </p:txBody>
        </p:sp>
        <p:sp>
          <p:nvSpPr>
            <p:cNvPr id="43" name="文本框 52"/>
            <p:cNvSpPr txBox="1"/>
            <p:nvPr/>
          </p:nvSpPr>
          <p:spPr>
            <a:xfrm>
              <a:off x="3474559" y="2153793"/>
              <a:ext cx="372942" cy="369332"/>
            </a:xfrm>
            <a:prstGeom prst="rect">
              <a:avLst/>
            </a:prstGeom>
            <a:noFill/>
          </p:spPr>
          <p:txBody>
            <a:bodyPr wrap="square" rtlCol="0">
              <a:spAutoFit/>
            </a:bodyPr>
            <a:lstStyle/>
            <a:p>
              <a:r>
                <a:rPr lang="en-US" altLang="zh-CN" sz="1200">
                  <a:solidFill>
                    <a:schemeClr val="bg1"/>
                  </a:solidFill>
                  <a:latin typeface="Verdana (Body)"/>
                </a:rPr>
                <a:t> </a:t>
              </a:r>
              <a:r>
                <a:rPr lang="en-US" altLang="zh-CN">
                  <a:solidFill>
                    <a:schemeClr val="bg1"/>
                  </a:solidFill>
                  <a:latin typeface="Verdana (Body)"/>
                </a:rPr>
                <a:t>I</a:t>
              </a:r>
              <a:endParaRPr lang="zh-CN" altLang="en-US" dirty="0">
                <a:solidFill>
                  <a:schemeClr val="bg1"/>
                </a:solidFill>
                <a:latin typeface="Verdana (Body)"/>
              </a:endParaRPr>
            </a:p>
          </p:txBody>
        </p:sp>
        <p:sp>
          <p:nvSpPr>
            <p:cNvPr id="44" name="文本框 53"/>
            <p:cNvSpPr txBox="1"/>
            <p:nvPr/>
          </p:nvSpPr>
          <p:spPr>
            <a:xfrm>
              <a:off x="3806272" y="21537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grpSp>
      <p:grpSp>
        <p:nvGrpSpPr>
          <p:cNvPr id="32" name="Group 31"/>
          <p:cNvGrpSpPr/>
          <p:nvPr/>
        </p:nvGrpSpPr>
        <p:grpSpPr>
          <a:xfrm>
            <a:off x="1097280" y="3057716"/>
            <a:ext cx="3822035" cy="970118"/>
            <a:chOff x="1249680" y="1824054"/>
            <a:chExt cx="3822035" cy="970118"/>
          </a:xfrm>
        </p:grpSpPr>
        <p:sp>
          <p:nvSpPr>
            <p:cNvPr id="45" name="矩形 2"/>
            <p:cNvSpPr/>
            <p:nvPr/>
          </p:nvSpPr>
          <p:spPr>
            <a:xfrm>
              <a:off x="1249680" y="22644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46" name="文本框 8"/>
            <p:cNvSpPr txBox="1"/>
            <p:nvPr/>
          </p:nvSpPr>
          <p:spPr>
            <a:xfrm>
              <a:off x="1304982" y="23061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47" name="文本框 9"/>
            <p:cNvSpPr txBox="1"/>
            <p:nvPr/>
          </p:nvSpPr>
          <p:spPr>
            <a:xfrm>
              <a:off x="1249680" y="1824054"/>
              <a:ext cx="3386047" cy="369332"/>
            </a:xfrm>
            <a:prstGeom prst="rect">
              <a:avLst/>
            </a:prstGeom>
            <a:noFill/>
          </p:spPr>
          <p:txBody>
            <a:bodyPr wrap="square" rtlCol="0">
              <a:spAutoFit/>
            </a:bodyPr>
            <a:lstStyle/>
            <a:p>
              <a:r>
                <a:rPr lang="en-US" altLang="zh-CN">
                  <a:latin typeface="Verdana (Body)"/>
                </a:rPr>
                <a:t>In-Order Traversal</a:t>
              </a:r>
              <a:endParaRPr lang="zh-CN" altLang="en-US" dirty="0">
                <a:latin typeface="Verdana (Body)"/>
              </a:endParaRPr>
            </a:p>
          </p:txBody>
        </p:sp>
        <p:sp>
          <p:nvSpPr>
            <p:cNvPr id="48" name="文本框 46"/>
            <p:cNvSpPr txBox="1"/>
            <p:nvPr/>
          </p:nvSpPr>
          <p:spPr>
            <a:xfrm>
              <a:off x="1636693" y="23061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49" name="文本框 47"/>
            <p:cNvSpPr txBox="1"/>
            <p:nvPr/>
          </p:nvSpPr>
          <p:spPr>
            <a:xfrm>
              <a:off x="1968404" y="23061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50" name="文本框 48"/>
            <p:cNvSpPr txBox="1"/>
            <p:nvPr/>
          </p:nvSpPr>
          <p:spPr>
            <a:xfrm>
              <a:off x="2300115" y="23061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51" name="文本框 49"/>
            <p:cNvSpPr txBox="1"/>
            <p:nvPr/>
          </p:nvSpPr>
          <p:spPr>
            <a:xfrm>
              <a:off x="2631826" y="2306193"/>
              <a:ext cx="372942" cy="369332"/>
            </a:xfrm>
            <a:prstGeom prst="rect">
              <a:avLst/>
            </a:prstGeom>
            <a:noFill/>
          </p:spPr>
          <p:txBody>
            <a:bodyPr wrap="square" rtlCol="0">
              <a:spAutoFit/>
            </a:bodyPr>
            <a:lstStyle/>
            <a:p>
              <a:r>
                <a:rPr lang="en-US" altLang="zh-CN">
                  <a:solidFill>
                    <a:schemeClr val="bg1"/>
                  </a:solidFill>
                  <a:latin typeface="Verdana (Body)"/>
                </a:rPr>
                <a:t>E</a:t>
              </a:r>
              <a:endParaRPr lang="zh-CN" altLang="en-US" dirty="0">
                <a:solidFill>
                  <a:schemeClr val="bg1"/>
                </a:solidFill>
                <a:latin typeface="Verdana (Body)"/>
              </a:endParaRPr>
            </a:p>
          </p:txBody>
        </p:sp>
        <p:sp>
          <p:nvSpPr>
            <p:cNvPr id="52" name="文本框 50"/>
            <p:cNvSpPr txBox="1"/>
            <p:nvPr/>
          </p:nvSpPr>
          <p:spPr>
            <a:xfrm>
              <a:off x="2963537" y="2306193"/>
              <a:ext cx="372942" cy="369332"/>
            </a:xfrm>
            <a:prstGeom prst="rect">
              <a:avLst/>
            </a:prstGeom>
            <a:noFill/>
          </p:spPr>
          <p:txBody>
            <a:bodyPr wrap="square" rtlCol="0">
              <a:spAutoFit/>
            </a:bodyPr>
            <a:lstStyle/>
            <a:p>
              <a:r>
                <a:rPr lang="en-US" altLang="zh-CN">
                  <a:solidFill>
                    <a:schemeClr val="bg1"/>
                  </a:solidFill>
                  <a:latin typeface="Verdana (Body)"/>
                </a:rPr>
                <a:t>F</a:t>
              </a:r>
              <a:endParaRPr lang="zh-CN" altLang="en-US" dirty="0">
                <a:solidFill>
                  <a:schemeClr val="bg1"/>
                </a:solidFill>
                <a:latin typeface="Verdana (Body)"/>
              </a:endParaRPr>
            </a:p>
          </p:txBody>
        </p:sp>
        <p:sp>
          <p:nvSpPr>
            <p:cNvPr id="53" name="文本框 51"/>
            <p:cNvSpPr txBox="1"/>
            <p:nvPr/>
          </p:nvSpPr>
          <p:spPr>
            <a:xfrm>
              <a:off x="3295248" y="23061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54" name="文本框 52"/>
            <p:cNvSpPr txBox="1"/>
            <p:nvPr/>
          </p:nvSpPr>
          <p:spPr>
            <a:xfrm>
              <a:off x="3626959" y="23061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55" name="文本框 53"/>
            <p:cNvSpPr txBox="1"/>
            <p:nvPr/>
          </p:nvSpPr>
          <p:spPr>
            <a:xfrm>
              <a:off x="3958672" y="2306193"/>
              <a:ext cx="372942" cy="369332"/>
            </a:xfrm>
            <a:prstGeom prst="rect">
              <a:avLst/>
            </a:prstGeom>
            <a:noFill/>
          </p:spPr>
          <p:txBody>
            <a:bodyPr wrap="square" rtlCol="0">
              <a:spAutoFit/>
            </a:bodyPr>
            <a:lstStyle/>
            <a:p>
              <a:r>
                <a:rPr lang="en-US" altLang="zh-CN" dirty="0">
                  <a:solidFill>
                    <a:schemeClr val="bg1"/>
                  </a:solidFill>
                  <a:latin typeface="Verdana (Body)"/>
                </a:rPr>
                <a:t>I</a:t>
              </a:r>
              <a:endParaRPr lang="zh-CN" altLang="en-US" dirty="0">
                <a:solidFill>
                  <a:schemeClr val="bg1"/>
                </a:solidFill>
                <a:latin typeface="Verdana (Body)"/>
              </a:endParaRPr>
            </a:p>
          </p:txBody>
        </p:sp>
      </p:grpSp>
      <p:grpSp>
        <p:nvGrpSpPr>
          <p:cNvPr id="56" name="Group 55"/>
          <p:cNvGrpSpPr/>
          <p:nvPr/>
        </p:nvGrpSpPr>
        <p:grpSpPr>
          <a:xfrm>
            <a:off x="1086590" y="4445863"/>
            <a:ext cx="3822035" cy="970118"/>
            <a:chOff x="1249680" y="1824054"/>
            <a:chExt cx="3822035" cy="970118"/>
          </a:xfrm>
        </p:grpSpPr>
        <p:sp>
          <p:nvSpPr>
            <p:cNvPr id="57" name="矩形 2"/>
            <p:cNvSpPr/>
            <p:nvPr/>
          </p:nvSpPr>
          <p:spPr>
            <a:xfrm>
              <a:off x="1249680" y="2264433"/>
              <a:ext cx="3822035" cy="529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58" name="文本框 8"/>
            <p:cNvSpPr txBox="1"/>
            <p:nvPr/>
          </p:nvSpPr>
          <p:spPr>
            <a:xfrm>
              <a:off x="1304982" y="2306193"/>
              <a:ext cx="372942" cy="369332"/>
            </a:xfrm>
            <a:prstGeom prst="rect">
              <a:avLst/>
            </a:prstGeom>
            <a:noFill/>
          </p:spPr>
          <p:txBody>
            <a:bodyPr wrap="square" rtlCol="0">
              <a:spAutoFit/>
            </a:bodyPr>
            <a:lstStyle/>
            <a:p>
              <a:r>
                <a:rPr lang="en-US" altLang="zh-CN" dirty="0">
                  <a:solidFill>
                    <a:schemeClr val="bg1"/>
                  </a:solidFill>
                  <a:latin typeface="Verdana (Body)"/>
                </a:rPr>
                <a:t>A</a:t>
              </a:r>
              <a:endParaRPr lang="zh-CN" altLang="en-US" dirty="0">
                <a:solidFill>
                  <a:schemeClr val="bg1"/>
                </a:solidFill>
                <a:latin typeface="Verdana (Body)"/>
              </a:endParaRPr>
            </a:p>
          </p:txBody>
        </p:sp>
        <p:sp>
          <p:nvSpPr>
            <p:cNvPr id="59" name="文本框 9"/>
            <p:cNvSpPr txBox="1"/>
            <p:nvPr/>
          </p:nvSpPr>
          <p:spPr>
            <a:xfrm>
              <a:off x="1249680" y="1824054"/>
              <a:ext cx="3386047" cy="369332"/>
            </a:xfrm>
            <a:prstGeom prst="rect">
              <a:avLst/>
            </a:prstGeom>
            <a:noFill/>
          </p:spPr>
          <p:txBody>
            <a:bodyPr wrap="square" rtlCol="0">
              <a:spAutoFit/>
            </a:bodyPr>
            <a:lstStyle/>
            <a:p>
              <a:r>
                <a:rPr lang="en-US" altLang="zh-CN">
                  <a:latin typeface="Verdana (Body)"/>
                </a:rPr>
                <a:t>Post-Order Traversal</a:t>
              </a:r>
              <a:endParaRPr lang="zh-CN" altLang="en-US" dirty="0">
                <a:latin typeface="Verdana (Body)"/>
              </a:endParaRPr>
            </a:p>
          </p:txBody>
        </p:sp>
        <p:sp>
          <p:nvSpPr>
            <p:cNvPr id="60" name="文本框 46"/>
            <p:cNvSpPr txBox="1"/>
            <p:nvPr/>
          </p:nvSpPr>
          <p:spPr>
            <a:xfrm>
              <a:off x="1636693" y="2306193"/>
              <a:ext cx="372942" cy="369332"/>
            </a:xfrm>
            <a:prstGeom prst="rect">
              <a:avLst/>
            </a:prstGeom>
            <a:noFill/>
          </p:spPr>
          <p:txBody>
            <a:bodyPr wrap="square" rtlCol="0">
              <a:spAutoFit/>
            </a:bodyPr>
            <a:lstStyle/>
            <a:p>
              <a:r>
                <a:rPr lang="en-US" altLang="zh-CN" dirty="0">
                  <a:solidFill>
                    <a:schemeClr val="bg1"/>
                  </a:solidFill>
                  <a:latin typeface="Verdana (Body)"/>
                </a:rPr>
                <a:t>D</a:t>
              </a:r>
              <a:endParaRPr lang="zh-CN" altLang="en-US" dirty="0">
                <a:solidFill>
                  <a:schemeClr val="bg1"/>
                </a:solidFill>
                <a:latin typeface="Verdana (Body)"/>
              </a:endParaRPr>
            </a:p>
          </p:txBody>
        </p:sp>
        <p:sp>
          <p:nvSpPr>
            <p:cNvPr id="61" name="文本框 47"/>
            <p:cNvSpPr txBox="1"/>
            <p:nvPr/>
          </p:nvSpPr>
          <p:spPr>
            <a:xfrm>
              <a:off x="1968404" y="2306193"/>
              <a:ext cx="372942" cy="369332"/>
            </a:xfrm>
            <a:prstGeom prst="rect">
              <a:avLst/>
            </a:prstGeom>
            <a:noFill/>
          </p:spPr>
          <p:txBody>
            <a:bodyPr wrap="square" rtlCol="0">
              <a:spAutoFit/>
            </a:bodyPr>
            <a:lstStyle/>
            <a:p>
              <a:r>
                <a:rPr lang="en-US" altLang="zh-CN" dirty="0">
                  <a:solidFill>
                    <a:schemeClr val="bg1"/>
                  </a:solidFill>
                  <a:latin typeface="Verdana (Body)"/>
                </a:rPr>
                <a:t>C</a:t>
              </a:r>
              <a:endParaRPr lang="zh-CN" altLang="en-US" dirty="0">
                <a:solidFill>
                  <a:schemeClr val="bg1"/>
                </a:solidFill>
                <a:latin typeface="Verdana (Body)"/>
              </a:endParaRPr>
            </a:p>
          </p:txBody>
        </p:sp>
        <p:sp>
          <p:nvSpPr>
            <p:cNvPr id="62" name="文本框 48"/>
            <p:cNvSpPr txBox="1"/>
            <p:nvPr/>
          </p:nvSpPr>
          <p:spPr>
            <a:xfrm>
              <a:off x="2300115" y="2306193"/>
              <a:ext cx="372942" cy="369332"/>
            </a:xfrm>
            <a:prstGeom prst="rect">
              <a:avLst/>
            </a:prstGeom>
            <a:noFill/>
          </p:spPr>
          <p:txBody>
            <a:bodyPr wrap="square" rtlCol="0">
              <a:spAutoFit/>
            </a:bodyPr>
            <a:lstStyle/>
            <a:p>
              <a:r>
                <a:rPr lang="en-US" altLang="zh-CN" dirty="0">
                  <a:solidFill>
                    <a:schemeClr val="bg1"/>
                  </a:solidFill>
                  <a:latin typeface="Verdana (Body)"/>
                </a:rPr>
                <a:t>B</a:t>
              </a:r>
              <a:endParaRPr lang="zh-CN" altLang="en-US" dirty="0">
                <a:solidFill>
                  <a:schemeClr val="bg1"/>
                </a:solidFill>
                <a:latin typeface="Verdana (Body)"/>
              </a:endParaRPr>
            </a:p>
          </p:txBody>
        </p:sp>
        <p:sp>
          <p:nvSpPr>
            <p:cNvPr id="63" name="文本框 49"/>
            <p:cNvSpPr txBox="1"/>
            <p:nvPr/>
          </p:nvSpPr>
          <p:spPr>
            <a:xfrm>
              <a:off x="2631826" y="2306193"/>
              <a:ext cx="372942" cy="369332"/>
            </a:xfrm>
            <a:prstGeom prst="rect">
              <a:avLst/>
            </a:prstGeom>
            <a:noFill/>
          </p:spPr>
          <p:txBody>
            <a:bodyPr wrap="square" rtlCol="0">
              <a:spAutoFit/>
            </a:bodyPr>
            <a:lstStyle/>
            <a:p>
              <a:r>
                <a:rPr lang="en-US" altLang="zh-CN" dirty="0">
                  <a:solidFill>
                    <a:schemeClr val="bg1"/>
                  </a:solidFill>
                  <a:latin typeface="Verdana (Body)"/>
                </a:rPr>
                <a:t>F</a:t>
              </a:r>
              <a:endParaRPr lang="zh-CN" altLang="en-US" dirty="0">
                <a:solidFill>
                  <a:schemeClr val="bg1"/>
                </a:solidFill>
                <a:latin typeface="Verdana (Body)"/>
              </a:endParaRPr>
            </a:p>
          </p:txBody>
        </p:sp>
        <p:sp>
          <p:nvSpPr>
            <p:cNvPr id="64" name="文本框 50"/>
            <p:cNvSpPr txBox="1"/>
            <p:nvPr/>
          </p:nvSpPr>
          <p:spPr>
            <a:xfrm>
              <a:off x="2963537" y="2306193"/>
              <a:ext cx="372942" cy="369332"/>
            </a:xfrm>
            <a:prstGeom prst="rect">
              <a:avLst/>
            </a:prstGeom>
            <a:noFill/>
          </p:spPr>
          <p:txBody>
            <a:bodyPr wrap="square" rtlCol="0">
              <a:spAutoFit/>
            </a:bodyPr>
            <a:lstStyle/>
            <a:p>
              <a:r>
                <a:rPr lang="en-US" altLang="zh-CN" dirty="0">
                  <a:solidFill>
                    <a:schemeClr val="bg1"/>
                  </a:solidFill>
                  <a:latin typeface="Verdana (Body)"/>
                </a:rPr>
                <a:t>H</a:t>
              </a:r>
              <a:endParaRPr lang="zh-CN" altLang="en-US" dirty="0">
                <a:solidFill>
                  <a:schemeClr val="bg1"/>
                </a:solidFill>
                <a:latin typeface="Verdana (Body)"/>
              </a:endParaRPr>
            </a:p>
          </p:txBody>
        </p:sp>
        <p:sp>
          <p:nvSpPr>
            <p:cNvPr id="65" name="文本框 51"/>
            <p:cNvSpPr txBox="1"/>
            <p:nvPr/>
          </p:nvSpPr>
          <p:spPr>
            <a:xfrm>
              <a:off x="3295248" y="2306193"/>
              <a:ext cx="372942" cy="369332"/>
            </a:xfrm>
            <a:prstGeom prst="rect">
              <a:avLst/>
            </a:prstGeom>
            <a:noFill/>
          </p:spPr>
          <p:txBody>
            <a:bodyPr wrap="square" rtlCol="0">
              <a:spAutoFit/>
            </a:bodyPr>
            <a:lstStyle/>
            <a:p>
              <a:r>
                <a:rPr lang="en-SG" altLang="zh-CN">
                  <a:solidFill>
                    <a:schemeClr val="bg1"/>
                  </a:solidFill>
                  <a:latin typeface="Verdana (Body)"/>
                </a:rPr>
                <a:t> I</a:t>
              </a:r>
              <a:endParaRPr lang="zh-CN" altLang="en-US" dirty="0">
                <a:solidFill>
                  <a:schemeClr val="bg1"/>
                </a:solidFill>
                <a:latin typeface="Verdana (Body)"/>
              </a:endParaRPr>
            </a:p>
          </p:txBody>
        </p:sp>
        <p:sp>
          <p:nvSpPr>
            <p:cNvPr id="66" name="文本框 52"/>
            <p:cNvSpPr txBox="1"/>
            <p:nvPr/>
          </p:nvSpPr>
          <p:spPr>
            <a:xfrm>
              <a:off x="3626959" y="2306193"/>
              <a:ext cx="372942" cy="369332"/>
            </a:xfrm>
            <a:prstGeom prst="rect">
              <a:avLst/>
            </a:prstGeom>
            <a:noFill/>
          </p:spPr>
          <p:txBody>
            <a:bodyPr wrap="square" rtlCol="0">
              <a:spAutoFit/>
            </a:bodyPr>
            <a:lstStyle/>
            <a:p>
              <a:r>
                <a:rPr lang="en-US" altLang="zh-CN" dirty="0">
                  <a:solidFill>
                    <a:schemeClr val="bg1"/>
                  </a:solidFill>
                  <a:latin typeface="Verdana (Body)"/>
                </a:rPr>
                <a:t>G</a:t>
              </a:r>
              <a:endParaRPr lang="zh-CN" altLang="en-US" dirty="0">
                <a:solidFill>
                  <a:schemeClr val="bg1"/>
                </a:solidFill>
                <a:latin typeface="Verdana (Body)"/>
              </a:endParaRPr>
            </a:p>
          </p:txBody>
        </p:sp>
        <p:sp>
          <p:nvSpPr>
            <p:cNvPr id="67" name="文本框 53"/>
            <p:cNvSpPr txBox="1"/>
            <p:nvPr/>
          </p:nvSpPr>
          <p:spPr>
            <a:xfrm>
              <a:off x="3958672" y="2306193"/>
              <a:ext cx="372942" cy="369332"/>
            </a:xfrm>
            <a:prstGeom prst="rect">
              <a:avLst/>
            </a:prstGeom>
            <a:noFill/>
          </p:spPr>
          <p:txBody>
            <a:bodyPr wrap="square" rtlCol="0">
              <a:spAutoFit/>
            </a:bodyPr>
            <a:lstStyle/>
            <a:p>
              <a:r>
                <a:rPr lang="en-US" altLang="zh-CN" dirty="0">
                  <a:solidFill>
                    <a:schemeClr val="bg1"/>
                  </a:solidFill>
                  <a:latin typeface="Verdana (Body)"/>
                </a:rPr>
                <a:t>E</a:t>
              </a:r>
              <a:endParaRPr lang="zh-CN" altLang="en-US" dirty="0">
                <a:solidFill>
                  <a:schemeClr val="bg1"/>
                </a:solidFill>
                <a:latin typeface="Verdana (Body)"/>
              </a:endParaRPr>
            </a:p>
          </p:txBody>
        </p:sp>
      </p:grpSp>
    </p:spTree>
    <p:extLst>
      <p:ext uri="{BB962C8B-B14F-4D97-AF65-F5344CB8AC3E}">
        <p14:creationId xmlns:p14="http://schemas.microsoft.com/office/powerpoint/2010/main" val="1716071346"/>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732" y="4499616"/>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112778" y="1209758"/>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b="1"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3692973035"/>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Count nodes in a binary tree</a:t>
            </a:r>
          </a:p>
        </p:txBody>
      </p:sp>
      <p:sp>
        <p:nvSpPr>
          <p:cNvPr id="4" name="Content Placeholder 1"/>
          <p:cNvSpPr txBox="1">
            <a:spLocks/>
          </p:cNvSpPr>
          <p:nvPr/>
        </p:nvSpPr>
        <p:spPr>
          <a:xfrm>
            <a:off x="1097280" y="1380226"/>
            <a:ext cx="505695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Recursive deﬁnition:</a:t>
            </a:r>
          </a:p>
          <a:p>
            <a:pPr lvl="1">
              <a:lnSpc>
                <a:spcPct val="150000"/>
              </a:lnSpc>
              <a:buFont typeface="Verdana" panose="020B0604030504040204" pitchFamily="34" charset="0"/>
              <a:buChar char="-"/>
            </a:pPr>
            <a:r>
              <a:rPr lang="en-SG" sz="1600"/>
              <a:t>Number of nodes in a tree </a:t>
            </a:r>
            <a:br>
              <a:rPr lang="en-SG" sz="1600"/>
            </a:br>
            <a:r>
              <a:rPr lang="en-SG" sz="1600"/>
              <a:t>= 1  </a:t>
            </a:r>
            <a:br>
              <a:rPr lang="en-SG" sz="1600"/>
            </a:br>
            <a:r>
              <a:rPr lang="en-SG" sz="1600"/>
              <a:t>   + number of nodes in left subtree </a:t>
            </a:r>
            <a:br>
              <a:rPr lang="en-SG" sz="1600"/>
            </a:br>
            <a:r>
              <a:rPr lang="en-SG" sz="1600"/>
              <a:t>   + number of nodes in right subtree</a:t>
            </a:r>
          </a:p>
          <a:p>
            <a:pPr algn="just">
              <a:lnSpc>
                <a:spcPct val="150000"/>
              </a:lnSpc>
            </a:pPr>
            <a:r>
              <a:rPr lang="en-SG" sz="1800"/>
              <a:t>Each node returns the number of nodes in its subtree</a:t>
            </a:r>
          </a:p>
        </p:txBody>
      </p:sp>
      <p:sp>
        <p:nvSpPr>
          <p:cNvPr id="149" name="object 49"/>
          <p:cNvSpPr/>
          <p:nvPr/>
        </p:nvSpPr>
        <p:spPr>
          <a:xfrm>
            <a:off x="6276712" y="357850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schemeClr val="bg1"/>
              </a:solidFill>
            </a:endParaRPr>
          </a:p>
        </p:txBody>
      </p:sp>
      <p:sp>
        <p:nvSpPr>
          <p:cNvPr id="150" name="object 6"/>
          <p:cNvSpPr/>
          <p:nvPr/>
        </p:nvSpPr>
        <p:spPr>
          <a:xfrm>
            <a:off x="6476101" y="3658243"/>
            <a:ext cx="398780" cy="297180"/>
          </a:xfrm>
          <a:prstGeom prst="ellipse">
            <a:avLst/>
          </a:prstGeom>
          <a:solidFill>
            <a:schemeClr val="bg1"/>
          </a:solidFill>
        </p:spPr>
        <p:txBody>
          <a:bodyPr wrap="square" lIns="0" tIns="0" rIns="0" bIns="0" rtlCol="0"/>
          <a:lstStyle/>
          <a:p>
            <a:r>
              <a:rPr lang="en-US" sz="1600" dirty="0">
                <a:solidFill>
                  <a:schemeClr val="bg1"/>
                </a:solidFill>
              </a:rPr>
              <a:t> E</a:t>
            </a:r>
            <a:endParaRPr sz="1600" dirty="0">
              <a:solidFill>
                <a:schemeClr val="bg1"/>
              </a:solidFill>
            </a:endParaRPr>
          </a:p>
        </p:txBody>
      </p:sp>
      <p:sp>
        <p:nvSpPr>
          <p:cNvPr id="151" name="object 7"/>
          <p:cNvSpPr/>
          <p:nvPr/>
        </p:nvSpPr>
        <p:spPr>
          <a:xfrm>
            <a:off x="6476101" y="3658243"/>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9</a:t>
            </a:r>
            <a:endParaRPr sz="1600" dirty="0">
              <a:solidFill>
                <a:schemeClr val="bg1"/>
              </a:solidFill>
            </a:endParaRPr>
          </a:p>
        </p:txBody>
      </p:sp>
      <p:sp>
        <p:nvSpPr>
          <p:cNvPr id="152" name="object 8"/>
          <p:cNvSpPr/>
          <p:nvPr/>
        </p:nvSpPr>
        <p:spPr>
          <a:xfrm>
            <a:off x="5678689" y="420879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3" name="object 9"/>
          <p:cNvSpPr/>
          <p:nvPr/>
        </p:nvSpPr>
        <p:spPr>
          <a:xfrm>
            <a:off x="5678689" y="4208790"/>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54" name="object 10"/>
          <p:cNvSpPr/>
          <p:nvPr/>
        </p:nvSpPr>
        <p:spPr>
          <a:xfrm>
            <a:off x="5279985" y="4846082"/>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5" name="object 11"/>
          <p:cNvSpPr/>
          <p:nvPr/>
        </p:nvSpPr>
        <p:spPr>
          <a:xfrm>
            <a:off x="5279985" y="4846082"/>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56" name="object 12"/>
          <p:cNvSpPr/>
          <p:nvPr/>
        </p:nvSpPr>
        <p:spPr>
          <a:xfrm>
            <a:off x="6077396" y="4846082"/>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7" name="object 13"/>
          <p:cNvSpPr/>
          <p:nvPr/>
        </p:nvSpPr>
        <p:spPr>
          <a:xfrm>
            <a:off x="6077396" y="4846082"/>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58" name="object 14"/>
          <p:cNvSpPr/>
          <p:nvPr/>
        </p:nvSpPr>
        <p:spPr>
          <a:xfrm>
            <a:off x="7273511" y="420879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59" name="object 15"/>
          <p:cNvSpPr/>
          <p:nvPr/>
        </p:nvSpPr>
        <p:spPr>
          <a:xfrm>
            <a:off x="7273511" y="4208790"/>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60" name="object 16"/>
          <p:cNvSpPr/>
          <p:nvPr/>
        </p:nvSpPr>
        <p:spPr>
          <a:xfrm>
            <a:off x="6874807" y="485090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1" name="object 17"/>
          <p:cNvSpPr/>
          <p:nvPr/>
        </p:nvSpPr>
        <p:spPr>
          <a:xfrm>
            <a:off x="6874807" y="485090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62" name="object 18"/>
          <p:cNvSpPr/>
          <p:nvPr/>
        </p:nvSpPr>
        <p:spPr>
          <a:xfrm>
            <a:off x="7672218" y="485090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3" name="object 19"/>
          <p:cNvSpPr/>
          <p:nvPr/>
        </p:nvSpPr>
        <p:spPr>
          <a:xfrm>
            <a:off x="7672217" y="485090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64" name="object 38"/>
          <p:cNvSpPr/>
          <p:nvPr/>
        </p:nvSpPr>
        <p:spPr>
          <a:xfrm>
            <a:off x="6276749" y="552841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5" name="object 39"/>
          <p:cNvSpPr/>
          <p:nvPr/>
        </p:nvSpPr>
        <p:spPr>
          <a:xfrm>
            <a:off x="6276749" y="552841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66" name="object 40"/>
          <p:cNvSpPr/>
          <p:nvPr/>
        </p:nvSpPr>
        <p:spPr>
          <a:xfrm>
            <a:off x="7472864" y="5528411"/>
            <a:ext cx="398780" cy="297180"/>
          </a:xfrm>
          <a:prstGeom prst="ellipse">
            <a:avLst/>
          </a:prstGeom>
          <a:solidFill>
            <a:schemeClr val="bg1"/>
          </a:solidFill>
        </p:spPr>
        <p:txBody>
          <a:bodyPr wrap="square" lIns="0" tIns="0" rIns="0" bIns="0" rtlCol="0"/>
          <a:lstStyle/>
          <a:p>
            <a:endParaRPr sz="1600">
              <a:solidFill>
                <a:schemeClr val="bg1"/>
              </a:solidFill>
            </a:endParaRPr>
          </a:p>
        </p:txBody>
      </p:sp>
      <p:sp>
        <p:nvSpPr>
          <p:cNvPr id="167" name="object 41"/>
          <p:cNvSpPr/>
          <p:nvPr/>
        </p:nvSpPr>
        <p:spPr>
          <a:xfrm>
            <a:off x="7472864" y="5528411"/>
            <a:ext cx="398780" cy="297180"/>
          </a:xfrm>
          <a:prstGeom prst="ellipse">
            <a:avLst/>
          </a:prstGeom>
          <a:solidFill>
            <a:schemeClr val="bg1"/>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cxnSp>
        <p:nvCxnSpPr>
          <p:cNvPr id="168" name="直接箭头连接符 93"/>
          <p:cNvCxnSpPr>
            <a:stCxn id="151" idx="5"/>
            <a:endCxn id="159" idx="1"/>
          </p:cNvCxnSpPr>
          <p:nvPr/>
        </p:nvCxnSpPr>
        <p:spPr>
          <a:xfrm>
            <a:off x="6816481" y="3911902"/>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94"/>
          <p:cNvCxnSpPr>
            <a:stCxn id="151" idx="3"/>
            <a:endCxn id="152" idx="7"/>
          </p:cNvCxnSpPr>
          <p:nvPr/>
        </p:nvCxnSpPr>
        <p:spPr>
          <a:xfrm flipH="1">
            <a:off x="6019069" y="3911902"/>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95"/>
          <p:cNvCxnSpPr>
            <a:stCxn id="152" idx="3"/>
            <a:endCxn id="155" idx="0"/>
          </p:cNvCxnSpPr>
          <p:nvPr/>
        </p:nvCxnSpPr>
        <p:spPr>
          <a:xfrm flipH="1">
            <a:off x="5479375" y="4462450"/>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96"/>
          <p:cNvCxnSpPr>
            <a:stCxn id="159" idx="3"/>
            <a:endCxn id="160" idx="0"/>
          </p:cNvCxnSpPr>
          <p:nvPr/>
        </p:nvCxnSpPr>
        <p:spPr>
          <a:xfrm flipH="1">
            <a:off x="7074197" y="4462449"/>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97"/>
          <p:cNvCxnSpPr>
            <a:stCxn id="153" idx="5"/>
            <a:endCxn id="156" idx="0"/>
          </p:cNvCxnSpPr>
          <p:nvPr/>
        </p:nvCxnSpPr>
        <p:spPr>
          <a:xfrm>
            <a:off x="6019069" y="4462449"/>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98"/>
          <p:cNvCxnSpPr>
            <a:stCxn id="159" idx="5"/>
            <a:endCxn id="162" idx="0"/>
          </p:cNvCxnSpPr>
          <p:nvPr/>
        </p:nvCxnSpPr>
        <p:spPr>
          <a:xfrm>
            <a:off x="7613891" y="4462449"/>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99"/>
          <p:cNvCxnSpPr>
            <a:stCxn id="157" idx="4"/>
            <a:endCxn id="164" idx="0"/>
          </p:cNvCxnSpPr>
          <p:nvPr/>
        </p:nvCxnSpPr>
        <p:spPr>
          <a:xfrm>
            <a:off x="6276786" y="5143262"/>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00"/>
          <p:cNvCxnSpPr>
            <a:stCxn id="163" idx="4"/>
            <a:endCxn id="167" idx="0"/>
          </p:cNvCxnSpPr>
          <p:nvPr/>
        </p:nvCxnSpPr>
        <p:spPr>
          <a:xfrm flipH="1">
            <a:off x="7672254" y="5148081"/>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6" name="object 11"/>
          <p:cNvSpPr/>
          <p:nvPr/>
        </p:nvSpPr>
        <p:spPr>
          <a:xfrm>
            <a:off x="5283445" y="4850919"/>
            <a:ext cx="398780" cy="297180"/>
          </a:xfrm>
          <a:prstGeom prst="ellipse">
            <a:avLst/>
          </a:prstGeom>
          <a:solidFill>
            <a:srgbClr val="0070C0"/>
          </a:solidFill>
          <a:ln w="25399">
            <a:solidFill>
              <a:srgbClr val="839950"/>
            </a:solidFill>
          </a:ln>
        </p:spPr>
        <p:txBody>
          <a:bodyPr wrap="square" lIns="0" tIns="0" rIns="0" bIns="0" rtlCol="0"/>
          <a:lstStyle/>
          <a:p>
            <a:r>
              <a:rPr lang="en-US" sz="1600">
                <a:solidFill>
                  <a:schemeClr val="bg1"/>
                </a:solidFill>
              </a:rPr>
              <a:t> 1</a:t>
            </a:r>
            <a:endParaRPr sz="1600" dirty="0">
              <a:solidFill>
                <a:schemeClr val="bg1"/>
              </a:solidFill>
            </a:endParaRPr>
          </a:p>
        </p:txBody>
      </p:sp>
      <p:sp>
        <p:nvSpPr>
          <p:cNvPr id="177" name="object 11"/>
          <p:cNvSpPr/>
          <p:nvPr/>
        </p:nvSpPr>
        <p:spPr>
          <a:xfrm>
            <a:off x="6276711" y="5541301"/>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78" name="object 11"/>
          <p:cNvSpPr/>
          <p:nvPr/>
        </p:nvSpPr>
        <p:spPr>
          <a:xfrm>
            <a:off x="6080856" y="4846082"/>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79" name="object 11"/>
          <p:cNvSpPr/>
          <p:nvPr/>
        </p:nvSpPr>
        <p:spPr>
          <a:xfrm>
            <a:off x="5649489" y="4203953"/>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80" name="object 11"/>
          <p:cNvSpPr/>
          <p:nvPr/>
        </p:nvSpPr>
        <p:spPr>
          <a:xfrm>
            <a:off x="6878267" y="4846082"/>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81" name="object 11"/>
          <p:cNvSpPr/>
          <p:nvPr/>
        </p:nvSpPr>
        <p:spPr>
          <a:xfrm>
            <a:off x="7451671" y="5528166"/>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1</a:t>
            </a:r>
            <a:endParaRPr sz="1600" dirty="0">
              <a:solidFill>
                <a:schemeClr val="bg1"/>
              </a:solidFill>
            </a:endParaRPr>
          </a:p>
        </p:txBody>
      </p:sp>
      <p:sp>
        <p:nvSpPr>
          <p:cNvPr id="182" name="object 11"/>
          <p:cNvSpPr/>
          <p:nvPr/>
        </p:nvSpPr>
        <p:spPr>
          <a:xfrm>
            <a:off x="7651061" y="4868477"/>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2</a:t>
            </a:r>
            <a:endParaRPr sz="1600" dirty="0">
              <a:solidFill>
                <a:schemeClr val="bg1"/>
              </a:solidFill>
            </a:endParaRPr>
          </a:p>
        </p:txBody>
      </p:sp>
      <p:sp>
        <p:nvSpPr>
          <p:cNvPr id="183" name="object 11"/>
          <p:cNvSpPr/>
          <p:nvPr/>
        </p:nvSpPr>
        <p:spPr>
          <a:xfrm>
            <a:off x="7292392" y="4210905"/>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4</a:t>
            </a:r>
            <a:endParaRPr sz="1600" dirty="0">
              <a:solidFill>
                <a:schemeClr val="bg1"/>
              </a:solidFill>
            </a:endParaRPr>
          </a:p>
        </p:txBody>
      </p:sp>
      <p:sp>
        <p:nvSpPr>
          <p:cNvPr id="184" name="object 11"/>
          <p:cNvSpPr/>
          <p:nvPr/>
        </p:nvSpPr>
        <p:spPr>
          <a:xfrm>
            <a:off x="6457220" y="3671133"/>
            <a:ext cx="398780" cy="297180"/>
          </a:xfrm>
          <a:prstGeom prst="ellipse">
            <a:avLst/>
          </a:prstGeom>
          <a:solidFill>
            <a:srgbClr val="0070C0"/>
          </a:solidFill>
          <a:ln w="25399">
            <a:solidFill>
              <a:srgbClr val="839950"/>
            </a:solidFill>
          </a:ln>
        </p:spPr>
        <p:txBody>
          <a:bodyPr wrap="square" lIns="0" tIns="0" rIns="0" bIns="0" rtlCol="0"/>
          <a:lstStyle/>
          <a:p>
            <a:r>
              <a:rPr lang="en-US" sz="1600" dirty="0">
                <a:solidFill>
                  <a:schemeClr val="bg1"/>
                </a:solidFill>
              </a:rPr>
              <a:t> 9</a:t>
            </a:r>
            <a:endParaRPr sz="1600" dirty="0">
              <a:solidFill>
                <a:schemeClr val="bg1"/>
              </a:solidFill>
            </a:endParaRPr>
          </a:p>
        </p:txBody>
      </p:sp>
    </p:spTree>
    <p:extLst>
      <p:ext uri="{BB962C8B-B14F-4D97-AF65-F5344CB8AC3E}">
        <p14:creationId xmlns:p14="http://schemas.microsoft.com/office/powerpoint/2010/main" val="2412052251"/>
      </p:ext>
    </p:extLst>
  </p:cSld>
  <p:clrMapOvr>
    <a:masterClrMapping/>
  </p:clrMapOvr>
  <p:transition>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Count nodes in a binary tree</a:t>
            </a:r>
          </a:p>
        </p:txBody>
      </p:sp>
      <p:sp>
        <p:nvSpPr>
          <p:cNvPr id="4" name="Content Placeholder 1"/>
          <p:cNvSpPr txBox="1">
            <a:spLocks/>
          </p:cNvSpPr>
          <p:nvPr/>
        </p:nvSpPr>
        <p:spPr>
          <a:xfrm>
            <a:off x="1097280" y="4397785"/>
            <a:ext cx="6974399" cy="16904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600"/>
              <a:t>Each node returns the number of nodes in its own subtree</a:t>
            </a:r>
          </a:p>
          <a:p>
            <a:pPr>
              <a:lnSpc>
                <a:spcPct val="100000"/>
              </a:lnSpc>
            </a:pPr>
            <a:r>
              <a:rPr lang="en-SG" sz="1600"/>
              <a:t>Leaf nodes return 1</a:t>
            </a:r>
            <a:br>
              <a:rPr lang="en-SG" sz="1600"/>
            </a:br>
            <a:r>
              <a:rPr lang="en-SG" sz="1600"/>
              <a:t>Information </a:t>
            </a:r>
            <a:r>
              <a:rPr lang="en-SG" sz="1600" b="1"/>
              <a:t>propagates upwards</a:t>
            </a:r>
            <a:r>
              <a:rPr lang="en-SG" sz="1600"/>
              <a:t> as TreeTraversal returns from visiting leaf nodes</a:t>
            </a:r>
          </a:p>
          <a:p>
            <a:pPr algn="just">
              <a:lnSpc>
                <a:spcPct val="100000"/>
              </a:lnSpc>
            </a:pPr>
            <a:r>
              <a:rPr lang="en-SG" sz="1600"/>
              <a:t>Which is the ﬁrst/last count to be returned?</a:t>
            </a:r>
          </a:p>
        </p:txBody>
      </p:sp>
      <p:sp>
        <p:nvSpPr>
          <p:cNvPr id="116" name="object 49"/>
          <p:cNvSpPr/>
          <p:nvPr/>
        </p:nvSpPr>
        <p:spPr>
          <a:xfrm>
            <a:off x="4084943" y="1412876"/>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prstClr val="white"/>
              </a:solidFill>
              <a:latin typeface="Verdana (Body)"/>
            </a:endParaRPr>
          </a:p>
        </p:txBody>
      </p:sp>
      <p:sp>
        <p:nvSpPr>
          <p:cNvPr id="117" name="object 6"/>
          <p:cNvSpPr/>
          <p:nvPr/>
        </p:nvSpPr>
        <p:spPr>
          <a:xfrm>
            <a:off x="4304612" y="1432078"/>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E</a:t>
            </a:r>
            <a:endParaRPr kumimoji="0" sz="1600" b="0" i="0" u="none" strike="noStrike" kern="0" cap="none" spc="0" normalizeH="0" baseline="0" noProof="0" dirty="0">
              <a:ln>
                <a:noFill/>
              </a:ln>
              <a:solidFill>
                <a:prstClr val="white"/>
              </a:solidFill>
              <a:effectLst/>
              <a:uLnTx/>
              <a:uFillTx/>
              <a:latin typeface="Verdana (Body)"/>
            </a:endParaRPr>
          </a:p>
        </p:txBody>
      </p:sp>
      <p:sp>
        <p:nvSpPr>
          <p:cNvPr id="118" name="object 7"/>
          <p:cNvSpPr/>
          <p:nvPr/>
        </p:nvSpPr>
        <p:spPr>
          <a:xfrm>
            <a:off x="4304612" y="1432078"/>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9</a:t>
            </a:r>
            <a:endParaRPr kumimoji="0" sz="1600" b="0" i="0" u="none" strike="noStrike" kern="0" cap="none" spc="0" normalizeH="0" baseline="0" noProof="0" dirty="0">
              <a:ln>
                <a:noFill/>
              </a:ln>
              <a:solidFill>
                <a:prstClr val="white"/>
              </a:solidFill>
              <a:effectLst/>
              <a:uLnTx/>
              <a:uFillTx/>
              <a:latin typeface="Verdana (Body)"/>
            </a:endParaRPr>
          </a:p>
        </p:txBody>
      </p:sp>
      <p:sp>
        <p:nvSpPr>
          <p:cNvPr id="119" name="object 8"/>
          <p:cNvSpPr/>
          <p:nvPr/>
        </p:nvSpPr>
        <p:spPr>
          <a:xfrm>
            <a:off x="3507200" y="198262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0" name="object 9"/>
          <p:cNvSpPr/>
          <p:nvPr/>
        </p:nvSpPr>
        <p:spPr>
          <a:xfrm>
            <a:off x="3507200" y="198262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4</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1" name="object 11"/>
          <p:cNvSpPr/>
          <p:nvPr/>
        </p:nvSpPr>
        <p:spPr>
          <a:xfrm>
            <a:off x="3249322" y="2445353"/>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2" name="object 13"/>
          <p:cNvSpPr/>
          <p:nvPr/>
        </p:nvSpPr>
        <p:spPr>
          <a:xfrm>
            <a:off x="4111776" y="252328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2</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3" name="object 14"/>
          <p:cNvSpPr/>
          <p:nvPr/>
        </p:nvSpPr>
        <p:spPr>
          <a:xfrm>
            <a:off x="5102022" y="198262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4" name="object 15"/>
          <p:cNvSpPr/>
          <p:nvPr/>
        </p:nvSpPr>
        <p:spPr>
          <a:xfrm>
            <a:off x="5102022" y="198262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4</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5" name="object 16"/>
          <p:cNvSpPr/>
          <p:nvPr/>
        </p:nvSpPr>
        <p:spPr>
          <a:xfrm>
            <a:off x="4703318" y="262473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6" name="object 17"/>
          <p:cNvSpPr/>
          <p:nvPr/>
        </p:nvSpPr>
        <p:spPr>
          <a:xfrm>
            <a:off x="4703318" y="262473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7" name="object 18"/>
          <p:cNvSpPr/>
          <p:nvPr/>
        </p:nvSpPr>
        <p:spPr>
          <a:xfrm>
            <a:off x="5500729" y="262473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28" name="object 19"/>
          <p:cNvSpPr/>
          <p:nvPr/>
        </p:nvSpPr>
        <p:spPr>
          <a:xfrm>
            <a:off x="5500728" y="262473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2</a:t>
            </a:r>
            <a:endParaRPr kumimoji="0" sz="1600" b="0" i="0" u="none" strike="noStrike" kern="0" cap="none" spc="0" normalizeH="0" baseline="0" noProof="0" dirty="0">
              <a:ln>
                <a:noFill/>
              </a:ln>
              <a:solidFill>
                <a:prstClr val="white"/>
              </a:solidFill>
              <a:effectLst/>
              <a:uLnTx/>
              <a:uFillTx/>
              <a:latin typeface="Verdana (Body)"/>
            </a:endParaRPr>
          </a:p>
        </p:txBody>
      </p:sp>
      <p:sp>
        <p:nvSpPr>
          <p:cNvPr id="129" name="object 39"/>
          <p:cNvSpPr/>
          <p:nvPr/>
        </p:nvSpPr>
        <p:spPr>
          <a:xfrm>
            <a:off x="4424643" y="324690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sp>
        <p:nvSpPr>
          <p:cNvPr id="130" name="object 40"/>
          <p:cNvSpPr/>
          <p:nvPr/>
        </p:nvSpPr>
        <p:spPr>
          <a:xfrm>
            <a:off x="5301375" y="330224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white"/>
              </a:solidFill>
              <a:effectLst/>
              <a:uLnTx/>
              <a:uFillTx/>
              <a:latin typeface="Verdana (Body)"/>
            </a:endParaRPr>
          </a:p>
        </p:txBody>
      </p:sp>
      <p:sp>
        <p:nvSpPr>
          <p:cNvPr id="131" name="object 41"/>
          <p:cNvSpPr/>
          <p:nvPr/>
        </p:nvSpPr>
        <p:spPr>
          <a:xfrm>
            <a:off x="5301375" y="330224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Verdana (Body)"/>
              </a:rPr>
              <a:t> 1</a:t>
            </a:r>
            <a:endParaRPr kumimoji="0" sz="1600" b="0" i="0" u="none" strike="noStrike" kern="0" cap="none" spc="0" normalizeH="0" baseline="0" noProof="0" dirty="0">
              <a:ln>
                <a:noFill/>
              </a:ln>
              <a:solidFill>
                <a:prstClr val="white"/>
              </a:solidFill>
              <a:effectLst/>
              <a:uLnTx/>
              <a:uFillTx/>
              <a:latin typeface="Verdana (Body)"/>
            </a:endParaRPr>
          </a:p>
        </p:txBody>
      </p:sp>
      <p:cxnSp>
        <p:nvCxnSpPr>
          <p:cNvPr id="132" name="直接箭头连接符 23"/>
          <p:cNvCxnSpPr>
            <a:stCxn id="118" idx="5"/>
            <a:endCxn id="124" idx="1"/>
          </p:cNvCxnSpPr>
          <p:nvPr/>
        </p:nvCxnSpPr>
        <p:spPr>
          <a:xfrm>
            <a:off x="4644992" y="1685737"/>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3" name="直接箭头连接符 24"/>
          <p:cNvCxnSpPr>
            <a:stCxn id="118" idx="3"/>
            <a:endCxn id="119" idx="7"/>
          </p:cNvCxnSpPr>
          <p:nvPr/>
        </p:nvCxnSpPr>
        <p:spPr>
          <a:xfrm flipH="1">
            <a:off x="3847580" y="1685737"/>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4" name="直接箭头连接符 25"/>
          <p:cNvCxnSpPr>
            <a:stCxn id="119" idx="3"/>
            <a:endCxn id="121" idx="0"/>
          </p:cNvCxnSpPr>
          <p:nvPr/>
        </p:nvCxnSpPr>
        <p:spPr>
          <a:xfrm flipH="1">
            <a:off x="3448712" y="2236285"/>
            <a:ext cx="116888" cy="2090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5" name="直接箭头连接符 26"/>
          <p:cNvCxnSpPr>
            <a:stCxn id="124" idx="3"/>
            <a:endCxn id="125" idx="0"/>
          </p:cNvCxnSpPr>
          <p:nvPr/>
        </p:nvCxnSpPr>
        <p:spPr>
          <a:xfrm flipH="1">
            <a:off x="4902708" y="2236284"/>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6" name="直接箭头连接符 27"/>
          <p:cNvCxnSpPr/>
          <p:nvPr/>
        </p:nvCxnSpPr>
        <p:spPr>
          <a:xfrm>
            <a:off x="3858021" y="2236284"/>
            <a:ext cx="320154" cy="3528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7" name="直接箭头连接符 28"/>
          <p:cNvCxnSpPr>
            <a:stCxn id="124" idx="5"/>
            <a:endCxn id="127" idx="0"/>
          </p:cNvCxnSpPr>
          <p:nvPr/>
        </p:nvCxnSpPr>
        <p:spPr>
          <a:xfrm>
            <a:off x="5442402" y="2236284"/>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8" name="直接箭头连接符 29"/>
          <p:cNvCxnSpPr>
            <a:stCxn id="146" idx="4"/>
          </p:cNvCxnSpPr>
          <p:nvPr/>
        </p:nvCxnSpPr>
        <p:spPr>
          <a:xfrm>
            <a:off x="4325152" y="2807706"/>
            <a:ext cx="243796" cy="42302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9" name="直接箭头连接符 30"/>
          <p:cNvCxnSpPr>
            <a:stCxn id="128" idx="4"/>
            <a:endCxn id="131" idx="0"/>
          </p:cNvCxnSpPr>
          <p:nvPr/>
        </p:nvCxnSpPr>
        <p:spPr>
          <a:xfrm flipH="1">
            <a:off x="5500765" y="2921916"/>
            <a:ext cx="199353" cy="380330"/>
          </a:xfrm>
          <a:prstGeom prst="straightConnector1">
            <a:avLst/>
          </a:prstGeom>
          <a:noFill/>
          <a:ln w="38100" cap="flat" cmpd="sng" algn="ctr">
            <a:solidFill>
              <a:srgbClr val="4F81BD">
                <a:shade val="95000"/>
                <a:satMod val="105000"/>
              </a:srgbClr>
            </a:solidFill>
            <a:prstDash val="solid"/>
            <a:tailEnd type="triangle"/>
          </a:ln>
          <a:effectLst/>
        </p:spPr>
      </p:cxnSp>
      <p:sp>
        <p:nvSpPr>
          <p:cNvPr id="140" name="任意多边形 32"/>
          <p:cNvSpPr/>
          <p:nvPr/>
        </p:nvSpPr>
        <p:spPr>
          <a:xfrm>
            <a:off x="2696296" y="1920876"/>
            <a:ext cx="2128091" cy="2454352"/>
          </a:xfrm>
          <a:custGeom>
            <a:avLst/>
            <a:gdLst>
              <a:gd name="connsiteX0" fmla="*/ 886671 w 1590069"/>
              <a:gd name="connsiteY0" fmla="*/ 0 h 2321170"/>
              <a:gd name="connsiteX1" fmla="*/ 549046 w 1590069"/>
              <a:gd name="connsiteY1" fmla="*/ 14068 h 2321170"/>
              <a:gd name="connsiteX2" fmla="*/ 520911 w 1590069"/>
              <a:gd name="connsiteY2" fmla="*/ 42204 h 2321170"/>
              <a:gd name="connsiteX3" fmla="*/ 436505 w 1590069"/>
              <a:gd name="connsiteY3" fmla="*/ 70339 h 2321170"/>
              <a:gd name="connsiteX4" fmla="*/ 366166 w 1590069"/>
              <a:gd name="connsiteY4" fmla="*/ 154745 h 2321170"/>
              <a:gd name="connsiteX5" fmla="*/ 323963 w 1590069"/>
              <a:gd name="connsiteY5" fmla="*/ 168813 h 2321170"/>
              <a:gd name="connsiteX6" fmla="*/ 295828 w 1590069"/>
              <a:gd name="connsiteY6" fmla="*/ 211016 h 2321170"/>
              <a:gd name="connsiteX7" fmla="*/ 211422 w 1590069"/>
              <a:gd name="connsiteY7" fmla="*/ 323557 h 2321170"/>
              <a:gd name="connsiteX8" fmla="*/ 197354 w 1590069"/>
              <a:gd name="connsiteY8" fmla="*/ 365760 h 2321170"/>
              <a:gd name="connsiteX9" fmla="*/ 112948 w 1590069"/>
              <a:gd name="connsiteY9" fmla="*/ 506437 h 2321170"/>
              <a:gd name="connsiteX10" fmla="*/ 70745 w 1590069"/>
              <a:gd name="connsiteY10" fmla="*/ 633047 h 2321170"/>
              <a:gd name="connsiteX11" fmla="*/ 56677 w 1590069"/>
              <a:gd name="connsiteY11" fmla="*/ 675250 h 2321170"/>
              <a:gd name="connsiteX12" fmla="*/ 42609 w 1590069"/>
              <a:gd name="connsiteY12" fmla="*/ 815927 h 2321170"/>
              <a:gd name="connsiteX13" fmla="*/ 14474 w 1590069"/>
              <a:gd name="connsiteY13" fmla="*/ 900333 h 2321170"/>
              <a:gd name="connsiteX14" fmla="*/ 14474 w 1590069"/>
              <a:gd name="connsiteY14" fmla="*/ 1139484 h 2321170"/>
              <a:gd name="connsiteX15" fmla="*/ 28542 w 1590069"/>
              <a:gd name="connsiteY15" fmla="*/ 1237957 h 2321170"/>
              <a:gd name="connsiteX16" fmla="*/ 84812 w 1590069"/>
              <a:gd name="connsiteY16" fmla="*/ 1322364 h 2321170"/>
              <a:gd name="connsiteX17" fmla="*/ 127015 w 1590069"/>
              <a:gd name="connsiteY17" fmla="*/ 1406770 h 2321170"/>
              <a:gd name="connsiteX18" fmla="*/ 169218 w 1590069"/>
              <a:gd name="connsiteY18" fmla="*/ 1420837 h 2321170"/>
              <a:gd name="connsiteX19" fmla="*/ 239557 w 1590069"/>
              <a:gd name="connsiteY19" fmla="*/ 1491176 h 2321170"/>
              <a:gd name="connsiteX20" fmla="*/ 281760 w 1590069"/>
              <a:gd name="connsiteY20" fmla="*/ 1547447 h 2321170"/>
              <a:gd name="connsiteX21" fmla="*/ 309895 w 1590069"/>
              <a:gd name="connsiteY21" fmla="*/ 1589650 h 2321170"/>
              <a:gd name="connsiteX22" fmla="*/ 380234 w 1590069"/>
              <a:gd name="connsiteY22" fmla="*/ 1659988 h 2321170"/>
              <a:gd name="connsiteX23" fmla="*/ 422437 w 1590069"/>
              <a:gd name="connsiteY23" fmla="*/ 1730327 h 2321170"/>
              <a:gd name="connsiteX24" fmla="*/ 549046 w 1590069"/>
              <a:gd name="connsiteY24" fmla="*/ 1885071 h 2321170"/>
              <a:gd name="connsiteX25" fmla="*/ 605317 w 1590069"/>
              <a:gd name="connsiteY25" fmla="*/ 1913207 h 2321170"/>
              <a:gd name="connsiteX26" fmla="*/ 675655 w 1590069"/>
              <a:gd name="connsiteY26" fmla="*/ 1983545 h 2321170"/>
              <a:gd name="connsiteX27" fmla="*/ 745994 w 1590069"/>
              <a:gd name="connsiteY27" fmla="*/ 2067951 h 2321170"/>
              <a:gd name="connsiteX28" fmla="*/ 858535 w 1590069"/>
              <a:gd name="connsiteY28" fmla="*/ 2166425 h 2321170"/>
              <a:gd name="connsiteX29" fmla="*/ 928874 w 1590069"/>
              <a:gd name="connsiteY29" fmla="*/ 2208628 h 2321170"/>
              <a:gd name="connsiteX30" fmla="*/ 971077 w 1590069"/>
              <a:gd name="connsiteY30" fmla="*/ 2250831 h 2321170"/>
              <a:gd name="connsiteX31" fmla="*/ 1013280 w 1590069"/>
              <a:gd name="connsiteY31" fmla="*/ 2264899 h 2321170"/>
              <a:gd name="connsiteX32" fmla="*/ 1125822 w 1590069"/>
              <a:gd name="connsiteY32" fmla="*/ 2293034 h 2321170"/>
              <a:gd name="connsiteX33" fmla="*/ 1196160 w 1590069"/>
              <a:gd name="connsiteY33" fmla="*/ 2321170 h 2321170"/>
              <a:gd name="connsiteX34" fmla="*/ 1294634 w 1590069"/>
              <a:gd name="connsiteY34" fmla="*/ 2307102 h 2321170"/>
              <a:gd name="connsiteX35" fmla="*/ 1322769 w 1590069"/>
              <a:gd name="connsiteY35" fmla="*/ 2264899 h 2321170"/>
              <a:gd name="connsiteX36" fmla="*/ 1364972 w 1590069"/>
              <a:gd name="connsiteY36" fmla="*/ 2236764 h 2321170"/>
              <a:gd name="connsiteX37" fmla="*/ 1379040 w 1590069"/>
              <a:gd name="connsiteY37" fmla="*/ 2194560 h 2321170"/>
              <a:gd name="connsiteX38" fmla="*/ 1407175 w 1590069"/>
              <a:gd name="connsiteY38" fmla="*/ 2152357 h 2321170"/>
              <a:gd name="connsiteX39" fmla="*/ 1421243 w 1590069"/>
              <a:gd name="connsiteY39" fmla="*/ 2082019 h 2321170"/>
              <a:gd name="connsiteX40" fmla="*/ 1435311 w 1590069"/>
              <a:gd name="connsiteY40" fmla="*/ 2039816 h 2321170"/>
              <a:gd name="connsiteX41" fmla="*/ 1463446 w 1590069"/>
              <a:gd name="connsiteY41" fmla="*/ 1885071 h 2321170"/>
              <a:gd name="connsiteX42" fmla="*/ 1491582 w 1590069"/>
              <a:gd name="connsiteY42" fmla="*/ 1758462 h 2321170"/>
              <a:gd name="connsiteX43" fmla="*/ 1519717 w 1590069"/>
              <a:gd name="connsiteY43" fmla="*/ 1716259 h 2321170"/>
              <a:gd name="connsiteX44" fmla="*/ 1533785 w 1590069"/>
              <a:gd name="connsiteY44" fmla="*/ 1617785 h 2321170"/>
              <a:gd name="connsiteX45" fmla="*/ 1561920 w 1590069"/>
              <a:gd name="connsiteY45" fmla="*/ 1533379 h 2321170"/>
              <a:gd name="connsiteX46" fmla="*/ 1590055 w 1590069"/>
              <a:gd name="connsiteY46" fmla="*/ 1139484 h 2321170"/>
              <a:gd name="connsiteX47" fmla="*/ 1575988 w 1590069"/>
              <a:gd name="connsiteY47" fmla="*/ 1097280 h 2321170"/>
              <a:gd name="connsiteX48" fmla="*/ 1561920 w 1590069"/>
              <a:gd name="connsiteY48" fmla="*/ 984739 h 2321170"/>
              <a:gd name="connsiteX49" fmla="*/ 1533785 w 1590069"/>
              <a:gd name="connsiteY49" fmla="*/ 886265 h 2321170"/>
              <a:gd name="connsiteX50" fmla="*/ 1519717 w 1590069"/>
              <a:gd name="connsiteY50" fmla="*/ 815927 h 2321170"/>
              <a:gd name="connsiteX51" fmla="*/ 1491582 w 1590069"/>
              <a:gd name="connsiteY51" fmla="*/ 618979 h 2321170"/>
              <a:gd name="connsiteX52" fmla="*/ 1477514 w 1590069"/>
              <a:gd name="connsiteY52" fmla="*/ 562708 h 2321170"/>
              <a:gd name="connsiteX53" fmla="*/ 1435311 w 1590069"/>
              <a:gd name="connsiteY53" fmla="*/ 520505 h 2321170"/>
              <a:gd name="connsiteX54" fmla="*/ 1421243 w 1590069"/>
              <a:gd name="connsiteY54" fmla="*/ 450167 h 2321170"/>
              <a:gd name="connsiteX55" fmla="*/ 1350905 w 1590069"/>
              <a:gd name="connsiteY55" fmla="*/ 393896 h 2321170"/>
              <a:gd name="connsiteX56" fmla="*/ 1280566 w 1590069"/>
              <a:gd name="connsiteY56" fmla="*/ 323557 h 2321170"/>
              <a:gd name="connsiteX57" fmla="*/ 1252431 w 1590069"/>
              <a:gd name="connsiteY57" fmla="*/ 281354 h 2321170"/>
              <a:gd name="connsiteX58" fmla="*/ 1210228 w 1590069"/>
              <a:gd name="connsiteY58" fmla="*/ 253219 h 2321170"/>
              <a:gd name="connsiteX59" fmla="*/ 1153957 w 1590069"/>
              <a:gd name="connsiteY59" fmla="*/ 196948 h 2321170"/>
              <a:gd name="connsiteX60" fmla="*/ 1055483 w 1590069"/>
              <a:gd name="connsiteY60" fmla="*/ 98474 h 2321170"/>
              <a:gd name="connsiteX61" fmla="*/ 1013280 w 1590069"/>
              <a:gd name="connsiteY61" fmla="*/ 56271 h 2321170"/>
              <a:gd name="connsiteX62" fmla="*/ 971077 w 1590069"/>
              <a:gd name="connsiteY62" fmla="*/ 42204 h 2321170"/>
              <a:gd name="connsiteX63" fmla="*/ 914806 w 1590069"/>
              <a:gd name="connsiteY63" fmla="*/ 14068 h 2321170"/>
              <a:gd name="connsiteX64" fmla="*/ 886671 w 1590069"/>
              <a:gd name="connsiteY64" fmla="*/ 0 h 232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90069" h="2321170">
                <a:moveTo>
                  <a:pt x="886671" y="0"/>
                </a:moveTo>
                <a:cubicBezTo>
                  <a:pt x="825711" y="0"/>
                  <a:pt x="660943" y="1157"/>
                  <a:pt x="549046" y="14068"/>
                </a:cubicBezTo>
                <a:cubicBezTo>
                  <a:pt x="535870" y="15588"/>
                  <a:pt x="532774" y="36272"/>
                  <a:pt x="520911" y="42204"/>
                </a:cubicBezTo>
                <a:cubicBezTo>
                  <a:pt x="494385" y="55467"/>
                  <a:pt x="436505" y="70339"/>
                  <a:pt x="436505" y="70339"/>
                </a:cubicBezTo>
                <a:cubicBezTo>
                  <a:pt x="415744" y="101479"/>
                  <a:pt x="398660" y="133082"/>
                  <a:pt x="366166" y="154745"/>
                </a:cubicBezTo>
                <a:cubicBezTo>
                  <a:pt x="353828" y="162970"/>
                  <a:pt x="338031" y="164124"/>
                  <a:pt x="323963" y="168813"/>
                </a:cubicBezTo>
                <a:cubicBezTo>
                  <a:pt x="314585" y="182881"/>
                  <a:pt x="306390" y="197814"/>
                  <a:pt x="295828" y="211016"/>
                </a:cubicBezTo>
                <a:cubicBezTo>
                  <a:pt x="257736" y="258630"/>
                  <a:pt x="239471" y="239411"/>
                  <a:pt x="211422" y="323557"/>
                </a:cubicBezTo>
                <a:cubicBezTo>
                  <a:pt x="206733" y="337625"/>
                  <a:pt x="204555" y="352797"/>
                  <a:pt x="197354" y="365760"/>
                </a:cubicBezTo>
                <a:cubicBezTo>
                  <a:pt x="150173" y="450686"/>
                  <a:pt x="143355" y="430421"/>
                  <a:pt x="112948" y="506437"/>
                </a:cubicBezTo>
                <a:cubicBezTo>
                  <a:pt x="112933" y="506474"/>
                  <a:pt x="77785" y="611926"/>
                  <a:pt x="70745" y="633047"/>
                </a:cubicBezTo>
                <a:lnTo>
                  <a:pt x="56677" y="675250"/>
                </a:lnTo>
                <a:cubicBezTo>
                  <a:pt x="51988" y="722142"/>
                  <a:pt x="51294" y="769608"/>
                  <a:pt x="42609" y="815927"/>
                </a:cubicBezTo>
                <a:cubicBezTo>
                  <a:pt x="37144" y="845076"/>
                  <a:pt x="14474" y="900333"/>
                  <a:pt x="14474" y="900333"/>
                </a:cubicBezTo>
                <a:cubicBezTo>
                  <a:pt x="-5076" y="1037182"/>
                  <a:pt x="-4574" y="977579"/>
                  <a:pt x="14474" y="1139484"/>
                </a:cubicBezTo>
                <a:cubicBezTo>
                  <a:pt x="18348" y="1172414"/>
                  <a:pt x="16639" y="1207009"/>
                  <a:pt x="28542" y="1237957"/>
                </a:cubicBezTo>
                <a:cubicBezTo>
                  <a:pt x="40681" y="1269518"/>
                  <a:pt x="74119" y="1290285"/>
                  <a:pt x="84812" y="1322364"/>
                </a:cubicBezTo>
                <a:cubicBezTo>
                  <a:pt x="94079" y="1350165"/>
                  <a:pt x="102225" y="1386938"/>
                  <a:pt x="127015" y="1406770"/>
                </a:cubicBezTo>
                <a:cubicBezTo>
                  <a:pt x="138594" y="1416033"/>
                  <a:pt x="155150" y="1416148"/>
                  <a:pt x="169218" y="1420837"/>
                </a:cubicBezTo>
                <a:cubicBezTo>
                  <a:pt x="192664" y="1444283"/>
                  <a:pt x="219662" y="1464649"/>
                  <a:pt x="239557" y="1491176"/>
                </a:cubicBezTo>
                <a:cubicBezTo>
                  <a:pt x="253625" y="1509933"/>
                  <a:pt x="268132" y="1528368"/>
                  <a:pt x="281760" y="1547447"/>
                </a:cubicBezTo>
                <a:cubicBezTo>
                  <a:pt x="291587" y="1561205"/>
                  <a:pt x="298762" y="1576926"/>
                  <a:pt x="309895" y="1589650"/>
                </a:cubicBezTo>
                <a:cubicBezTo>
                  <a:pt x="331730" y="1614604"/>
                  <a:pt x="380234" y="1659988"/>
                  <a:pt x="380234" y="1659988"/>
                </a:cubicBezTo>
                <a:cubicBezTo>
                  <a:pt x="404664" y="1733277"/>
                  <a:pt x="378300" y="1675155"/>
                  <a:pt x="422437" y="1730327"/>
                </a:cubicBezTo>
                <a:cubicBezTo>
                  <a:pt x="439032" y="1751071"/>
                  <a:pt x="507519" y="1855409"/>
                  <a:pt x="549046" y="1885071"/>
                </a:cubicBezTo>
                <a:cubicBezTo>
                  <a:pt x="566111" y="1897260"/>
                  <a:pt x="586560" y="1903828"/>
                  <a:pt x="605317" y="1913207"/>
                </a:cubicBezTo>
                <a:cubicBezTo>
                  <a:pt x="635074" y="2002476"/>
                  <a:pt x="593313" y="1910352"/>
                  <a:pt x="675655" y="1983545"/>
                </a:cubicBezTo>
                <a:cubicBezTo>
                  <a:pt x="703028" y="2007877"/>
                  <a:pt x="721662" y="2040578"/>
                  <a:pt x="745994" y="2067951"/>
                </a:cubicBezTo>
                <a:cubicBezTo>
                  <a:pt x="791963" y="2119666"/>
                  <a:pt x="799021" y="2115413"/>
                  <a:pt x="858535" y="2166425"/>
                </a:cubicBezTo>
                <a:cubicBezTo>
                  <a:pt x="907688" y="2208556"/>
                  <a:pt x="862314" y="2186441"/>
                  <a:pt x="928874" y="2208628"/>
                </a:cubicBezTo>
                <a:cubicBezTo>
                  <a:pt x="942942" y="2222696"/>
                  <a:pt x="954524" y="2239795"/>
                  <a:pt x="971077" y="2250831"/>
                </a:cubicBezTo>
                <a:cubicBezTo>
                  <a:pt x="983415" y="2259056"/>
                  <a:pt x="998974" y="2260997"/>
                  <a:pt x="1013280" y="2264899"/>
                </a:cubicBezTo>
                <a:cubicBezTo>
                  <a:pt x="1050586" y="2275073"/>
                  <a:pt x="1089919" y="2278673"/>
                  <a:pt x="1125822" y="2293034"/>
                </a:cubicBezTo>
                <a:lnTo>
                  <a:pt x="1196160" y="2321170"/>
                </a:lnTo>
                <a:cubicBezTo>
                  <a:pt x="1228985" y="2316481"/>
                  <a:pt x="1264334" y="2320569"/>
                  <a:pt x="1294634" y="2307102"/>
                </a:cubicBezTo>
                <a:cubicBezTo>
                  <a:pt x="1310084" y="2300235"/>
                  <a:pt x="1310814" y="2276854"/>
                  <a:pt x="1322769" y="2264899"/>
                </a:cubicBezTo>
                <a:cubicBezTo>
                  <a:pt x="1334724" y="2252944"/>
                  <a:pt x="1350904" y="2246142"/>
                  <a:pt x="1364972" y="2236764"/>
                </a:cubicBezTo>
                <a:cubicBezTo>
                  <a:pt x="1369661" y="2222696"/>
                  <a:pt x="1372408" y="2207823"/>
                  <a:pt x="1379040" y="2194560"/>
                </a:cubicBezTo>
                <a:cubicBezTo>
                  <a:pt x="1386601" y="2179438"/>
                  <a:pt x="1401238" y="2168188"/>
                  <a:pt x="1407175" y="2152357"/>
                </a:cubicBezTo>
                <a:cubicBezTo>
                  <a:pt x="1415571" y="2129969"/>
                  <a:pt x="1415444" y="2105215"/>
                  <a:pt x="1421243" y="2082019"/>
                </a:cubicBezTo>
                <a:cubicBezTo>
                  <a:pt x="1424840" y="2067633"/>
                  <a:pt x="1430622" y="2053884"/>
                  <a:pt x="1435311" y="2039816"/>
                </a:cubicBezTo>
                <a:cubicBezTo>
                  <a:pt x="1471066" y="1789516"/>
                  <a:pt x="1430284" y="2050879"/>
                  <a:pt x="1463446" y="1885071"/>
                </a:cubicBezTo>
                <a:cubicBezTo>
                  <a:pt x="1470651" y="1849048"/>
                  <a:pt x="1473329" y="1794967"/>
                  <a:pt x="1491582" y="1758462"/>
                </a:cubicBezTo>
                <a:cubicBezTo>
                  <a:pt x="1499143" y="1743340"/>
                  <a:pt x="1510339" y="1730327"/>
                  <a:pt x="1519717" y="1716259"/>
                </a:cubicBezTo>
                <a:cubicBezTo>
                  <a:pt x="1524406" y="1683434"/>
                  <a:pt x="1526329" y="1650094"/>
                  <a:pt x="1533785" y="1617785"/>
                </a:cubicBezTo>
                <a:cubicBezTo>
                  <a:pt x="1540454" y="1588887"/>
                  <a:pt x="1561920" y="1533379"/>
                  <a:pt x="1561920" y="1533379"/>
                </a:cubicBezTo>
                <a:cubicBezTo>
                  <a:pt x="1571298" y="1402081"/>
                  <a:pt x="1585811" y="1271048"/>
                  <a:pt x="1590055" y="1139484"/>
                </a:cubicBezTo>
                <a:cubicBezTo>
                  <a:pt x="1590533" y="1124663"/>
                  <a:pt x="1578641" y="1111870"/>
                  <a:pt x="1575988" y="1097280"/>
                </a:cubicBezTo>
                <a:cubicBezTo>
                  <a:pt x="1569225" y="1060084"/>
                  <a:pt x="1568135" y="1022030"/>
                  <a:pt x="1561920" y="984739"/>
                </a:cubicBezTo>
                <a:cubicBezTo>
                  <a:pt x="1548765" y="905809"/>
                  <a:pt x="1550507" y="953155"/>
                  <a:pt x="1533785" y="886265"/>
                </a:cubicBezTo>
                <a:cubicBezTo>
                  <a:pt x="1527986" y="863069"/>
                  <a:pt x="1523099" y="839597"/>
                  <a:pt x="1519717" y="815927"/>
                </a:cubicBezTo>
                <a:cubicBezTo>
                  <a:pt x="1497598" y="661097"/>
                  <a:pt x="1517023" y="733464"/>
                  <a:pt x="1491582" y="618979"/>
                </a:cubicBezTo>
                <a:cubicBezTo>
                  <a:pt x="1487388" y="600105"/>
                  <a:pt x="1487107" y="579495"/>
                  <a:pt x="1477514" y="562708"/>
                </a:cubicBezTo>
                <a:cubicBezTo>
                  <a:pt x="1467643" y="545435"/>
                  <a:pt x="1449379" y="534573"/>
                  <a:pt x="1435311" y="520505"/>
                </a:cubicBezTo>
                <a:cubicBezTo>
                  <a:pt x="1430622" y="497059"/>
                  <a:pt x="1430662" y="472144"/>
                  <a:pt x="1421243" y="450167"/>
                </a:cubicBezTo>
                <a:cubicBezTo>
                  <a:pt x="1411839" y="428225"/>
                  <a:pt x="1365027" y="406252"/>
                  <a:pt x="1350905" y="393896"/>
                </a:cubicBezTo>
                <a:cubicBezTo>
                  <a:pt x="1325951" y="372061"/>
                  <a:pt x="1298959" y="351146"/>
                  <a:pt x="1280566" y="323557"/>
                </a:cubicBezTo>
                <a:cubicBezTo>
                  <a:pt x="1271188" y="309489"/>
                  <a:pt x="1264386" y="293309"/>
                  <a:pt x="1252431" y="281354"/>
                </a:cubicBezTo>
                <a:cubicBezTo>
                  <a:pt x="1240476" y="269399"/>
                  <a:pt x="1223065" y="264222"/>
                  <a:pt x="1210228" y="253219"/>
                </a:cubicBezTo>
                <a:cubicBezTo>
                  <a:pt x="1190088" y="235956"/>
                  <a:pt x="1172714" y="215705"/>
                  <a:pt x="1153957" y="196948"/>
                </a:cubicBezTo>
                <a:lnTo>
                  <a:pt x="1055483" y="98474"/>
                </a:lnTo>
                <a:cubicBezTo>
                  <a:pt x="1041415" y="84406"/>
                  <a:pt x="1032154" y="62562"/>
                  <a:pt x="1013280" y="56271"/>
                </a:cubicBezTo>
                <a:cubicBezTo>
                  <a:pt x="999212" y="51582"/>
                  <a:pt x="984707" y="48045"/>
                  <a:pt x="971077" y="42204"/>
                </a:cubicBezTo>
                <a:cubicBezTo>
                  <a:pt x="951802" y="33943"/>
                  <a:pt x="935278" y="18617"/>
                  <a:pt x="914806" y="14068"/>
                </a:cubicBezTo>
                <a:cubicBezTo>
                  <a:pt x="891918" y="8982"/>
                  <a:pt x="947631" y="0"/>
                  <a:pt x="886671" y="0"/>
                </a:cubicBez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1" name="任意多边形 33"/>
          <p:cNvSpPr/>
          <p:nvPr/>
        </p:nvSpPr>
        <p:spPr>
          <a:xfrm>
            <a:off x="4740869" y="1951806"/>
            <a:ext cx="1660022" cy="2152363"/>
          </a:xfrm>
          <a:custGeom>
            <a:avLst/>
            <a:gdLst>
              <a:gd name="connsiteX0" fmla="*/ 717486 w 1660022"/>
              <a:gd name="connsiteY0" fmla="*/ 0 h 2152363"/>
              <a:gd name="connsiteX1" fmla="*/ 576810 w 1660022"/>
              <a:gd name="connsiteY1" fmla="*/ 70338 h 2152363"/>
              <a:gd name="connsiteX2" fmla="*/ 534606 w 1660022"/>
              <a:gd name="connsiteY2" fmla="*/ 84406 h 2152363"/>
              <a:gd name="connsiteX3" fmla="*/ 492403 w 1660022"/>
              <a:gd name="connsiteY3" fmla="*/ 112541 h 2152363"/>
              <a:gd name="connsiteX4" fmla="*/ 407997 w 1660022"/>
              <a:gd name="connsiteY4" fmla="*/ 140677 h 2152363"/>
              <a:gd name="connsiteX5" fmla="*/ 365794 w 1660022"/>
              <a:gd name="connsiteY5" fmla="*/ 168812 h 2152363"/>
              <a:gd name="connsiteX6" fmla="*/ 267320 w 1660022"/>
              <a:gd name="connsiteY6" fmla="*/ 196948 h 2152363"/>
              <a:gd name="connsiteX7" fmla="*/ 211050 w 1660022"/>
              <a:gd name="connsiteY7" fmla="*/ 253218 h 2152363"/>
              <a:gd name="connsiteX8" fmla="*/ 168846 w 1660022"/>
              <a:gd name="connsiteY8" fmla="*/ 337624 h 2152363"/>
              <a:gd name="connsiteX9" fmla="*/ 154779 w 1660022"/>
              <a:gd name="connsiteY9" fmla="*/ 393895 h 2152363"/>
              <a:gd name="connsiteX10" fmla="*/ 126643 w 1660022"/>
              <a:gd name="connsiteY10" fmla="*/ 422031 h 2152363"/>
              <a:gd name="connsiteX11" fmla="*/ 98508 w 1660022"/>
              <a:gd name="connsiteY11" fmla="*/ 464234 h 2152363"/>
              <a:gd name="connsiteX12" fmla="*/ 84440 w 1660022"/>
              <a:gd name="connsiteY12" fmla="*/ 506437 h 2152363"/>
              <a:gd name="connsiteX13" fmla="*/ 28170 w 1660022"/>
              <a:gd name="connsiteY13" fmla="*/ 590843 h 2152363"/>
              <a:gd name="connsiteX14" fmla="*/ 34 w 1660022"/>
              <a:gd name="connsiteY14" fmla="*/ 731520 h 2152363"/>
              <a:gd name="connsiteX15" fmla="*/ 28170 w 1660022"/>
              <a:gd name="connsiteY15" fmla="*/ 1083212 h 2152363"/>
              <a:gd name="connsiteX16" fmla="*/ 70373 w 1660022"/>
              <a:gd name="connsiteY16" fmla="*/ 1209821 h 2152363"/>
              <a:gd name="connsiteX17" fmla="*/ 98508 w 1660022"/>
              <a:gd name="connsiteY17" fmla="*/ 1322363 h 2152363"/>
              <a:gd name="connsiteX18" fmla="*/ 196982 w 1660022"/>
              <a:gd name="connsiteY18" fmla="*/ 1406769 h 2152363"/>
              <a:gd name="connsiteX19" fmla="*/ 225117 w 1660022"/>
              <a:gd name="connsiteY19" fmla="*/ 1448972 h 2152363"/>
              <a:gd name="connsiteX20" fmla="*/ 253253 w 1660022"/>
              <a:gd name="connsiteY20" fmla="*/ 1477108 h 2152363"/>
              <a:gd name="connsiteX21" fmla="*/ 323591 w 1660022"/>
              <a:gd name="connsiteY21" fmla="*/ 1575581 h 2152363"/>
              <a:gd name="connsiteX22" fmla="*/ 337659 w 1660022"/>
              <a:gd name="connsiteY22" fmla="*/ 1674055 h 2152363"/>
              <a:gd name="connsiteX23" fmla="*/ 379862 w 1660022"/>
              <a:gd name="connsiteY23" fmla="*/ 1716258 h 2152363"/>
              <a:gd name="connsiteX24" fmla="*/ 407997 w 1660022"/>
              <a:gd name="connsiteY24" fmla="*/ 1800664 h 2152363"/>
              <a:gd name="connsiteX25" fmla="*/ 478336 w 1660022"/>
              <a:gd name="connsiteY25" fmla="*/ 1856935 h 2152363"/>
              <a:gd name="connsiteX26" fmla="*/ 520539 w 1660022"/>
              <a:gd name="connsiteY26" fmla="*/ 1941341 h 2152363"/>
              <a:gd name="connsiteX27" fmla="*/ 548674 w 1660022"/>
              <a:gd name="connsiteY27" fmla="*/ 1969477 h 2152363"/>
              <a:gd name="connsiteX28" fmla="*/ 576810 w 1660022"/>
              <a:gd name="connsiteY28" fmla="*/ 2011680 h 2152363"/>
              <a:gd name="connsiteX29" fmla="*/ 619013 w 1660022"/>
              <a:gd name="connsiteY29" fmla="*/ 2025748 h 2152363"/>
              <a:gd name="connsiteX30" fmla="*/ 647148 w 1660022"/>
              <a:gd name="connsiteY30" fmla="*/ 2067951 h 2152363"/>
              <a:gd name="connsiteX31" fmla="*/ 689351 w 1660022"/>
              <a:gd name="connsiteY31" fmla="*/ 2096086 h 2152363"/>
              <a:gd name="connsiteX32" fmla="*/ 787825 w 1660022"/>
              <a:gd name="connsiteY32" fmla="*/ 2138289 h 2152363"/>
              <a:gd name="connsiteX33" fmla="*/ 928502 w 1660022"/>
              <a:gd name="connsiteY33" fmla="*/ 2152357 h 2152363"/>
              <a:gd name="connsiteX34" fmla="*/ 1195788 w 1660022"/>
              <a:gd name="connsiteY34" fmla="*/ 2124221 h 2152363"/>
              <a:gd name="connsiteX35" fmla="*/ 1237991 w 1660022"/>
              <a:gd name="connsiteY35" fmla="*/ 2096086 h 2152363"/>
              <a:gd name="connsiteX36" fmla="*/ 1322397 w 1660022"/>
              <a:gd name="connsiteY36" fmla="*/ 2067951 h 2152363"/>
              <a:gd name="connsiteX37" fmla="*/ 1350533 w 1660022"/>
              <a:gd name="connsiteY37" fmla="*/ 2039815 h 2152363"/>
              <a:gd name="connsiteX38" fmla="*/ 1406803 w 1660022"/>
              <a:gd name="connsiteY38" fmla="*/ 2011680 h 2152363"/>
              <a:gd name="connsiteX39" fmla="*/ 1477142 w 1660022"/>
              <a:gd name="connsiteY39" fmla="*/ 1955409 h 2152363"/>
              <a:gd name="connsiteX40" fmla="*/ 1505277 w 1660022"/>
              <a:gd name="connsiteY40" fmla="*/ 1913206 h 2152363"/>
              <a:gd name="connsiteX41" fmla="*/ 1561548 w 1660022"/>
              <a:gd name="connsiteY41" fmla="*/ 1871003 h 2152363"/>
              <a:gd name="connsiteX42" fmla="*/ 1575616 w 1660022"/>
              <a:gd name="connsiteY42" fmla="*/ 1828800 h 2152363"/>
              <a:gd name="connsiteX43" fmla="*/ 1631886 w 1660022"/>
              <a:gd name="connsiteY43" fmla="*/ 1744394 h 2152363"/>
              <a:gd name="connsiteX44" fmla="*/ 1660022 w 1660022"/>
              <a:gd name="connsiteY44" fmla="*/ 1688123 h 2152363"/>
              <a:gd name="connsiteX45" fmla="*/ 1645954 w 1660022"/>
              <a:gd name="connsiteY45" fmla="*/ 1252024 h 2152363"/>
              <a:gd name="connsiteX46" fmla="*/ 1603751 w 1660022"/>
              <a:gd name="connsiteY46" fmla="*/ 1223889 h 2152363"/>
              <a:gd name="connsiteX47" fmla="*/ 1575616 w 1660022"/>
              <a:gd name="connsiteY47" fmla="*/ 1181686 h 2152363"/>
              <a:gd name="connsiteX48" fmla="*/ 1547480 w 1660022"/>
              <a:gd name="connsiteY48" fmla="*/ 1041009 h 2152363"/>
              <a:gd name="connsiteX49" fmla="*/ 1505277 w 1660022"/>
              <a:gd name="connsiteY49" fmla="*/ 900332 h 2152363"/>
              <a:gd name="connsiteX50" fmla="*/ 1434939 w 1660022"/>
              <a:gd name="connsiteY50" fmla="*/ 675249 h 2152363"/>
              <a:gd name="connsiteX51" fmla="*/ 1378668 w 1660022"/>
              <a:gd name="connsiteY51" fmla="*/ 618978 h 2152363"/>
              <a:gd name="connsiteX52" fmla="*/ 1322397 w 1660022"/>
              <a:gd name="connsiteY52" fmla="*/ 548640 h 2152363"/>
              <a:gd name="connsiteX53" fmla="*/ 1294262 w 1660022"/>
              <a:gd name="connsiteY53" fmla="*/ 506437 h 2152363"/>
              <a:gd name="connsiteX54" fmla="*/ 1252059 w 1660022"/>
              <a:gd name="connsiteY54" fmla="*/ 478301 h 2152363"/>
              <a:gd name="connsiteX55" fmla="*/ 1237991 w 1660022"/>
              <a:gd name="connsiteY55" fmla="*/ 436098 h 2152363"/>
              <a:gd name="connsiteX56" fmla="*/ 1153585 w 1660022"/>
              <a:gd name="connsiteY56" fmla="*/ 365760 h 2152363"/>
              <a:gd name="connsiteX57" fmla="*/ 1097314 w 1660022"/>
              <a:gd name="connsiteY57" fmla="*/ 309489 h 2152363"/>
              <a:gd name="connsiteX58" fmla="*/ 1055111 w 1660022"/>
              <a:gd name="connsiteY58" fmla="*/ 267286 h 2152363"/>
              <a:gd name="connsiteX59" fmla="*/ 1012908 w 1660022"/>
              <a:gd name="connsiteY59" fmla="*/ 253218 h 2152363"/>
              <a:gd name="connsiteX60" fmla="*/ 984773 w 1660022"/>
              <a:gd name="connsiteY60" fmla="*/ 211015 h 2152363"/>
              <a:gd name="connsiteX61" fmla="*/ 928502 w 1660022"/>
              <a:gd name="connsiteY61" fmla="*/ 154744 h 2152363"/>
              <a:gd name="connsiteX62" fmla="*/ 900366 w 1660022"/>
              <a:gd name="connsiteY62" fmla="*/ 112541 h 2152363"/>
              <a:gd name="connsiteX63" fmla="*/ 858163 w 1660022"/>
              <a:gd name="connsiteY63" fmla="*/ 98474 h 2152363"/>
              <a:gd name="connsiteX64" fmla="*/ 815960 w 1660022"/>
              <a:gd name="connsiteY64" fmla="*/ 70338 h 2152363"/>
              <a:gd name="connsiteX65" fmla="*/ 731554 w 1660022"/>
              <a:gd name="connsiteY65" fmla="*/ 42203 h 2152363"/>
              <a:gd name="connsiteX66" fmla="*/ 717486 w 1660022"/>
              <a:gd name="connsiteY66" fmla="*/ 0 h 215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660022" h="2152363">
                <a:moveTo>
                  <a:pt x="717486" y="0"/>
                </a:moveTo>
                <a:cubicBezTo>
                  <a:pt x="670594" y="23446"/>
                  <a:pt x="626546" y="53759"/>
                  <a:pt x="576810" y="70338"/>
                </a:cubicBezTo>
                <a:cubicBezTo>
                  <a:pt x="562742" y="75027"/>
                  <a:pt x="547869" y="77774"/>
                  <a:pt x="534606" y="84406"/>
                </a:cubicBezTo>
                <a:cubicBezTo>
                  <a:pt x="519484" y="91967"/>
                  <a:pt x="507853" y="105674"/>
                  <a:pt x="492403" y="112541"/>
                </a:cubicBezTo>
                <a:cubicBezTo>
                  <a:pt x="465302" y="124586"/>
                  <a:pt x="432673" y="124226"/>
                  <a:pt x="407997" y="140677"/>
                </a:cubicBezTo>
                <a:cubicBezTo>
                  <a:pt x="393929" y="150055"/>
                  <a:pt x="380916" y="161251"/>
                  <a:pt x="365794" y="168812"/>
                </a:cubicBezTo>
                <a:cubicBezTo>
                  <a:pt x="345611" y="178903"/>
                  <a:pt x="285351" y="192440"/>
                  <a:pt x="267320" y="196948"/>
                </a:cubicBezTo>
                <a:cubicBezTo>
                  <a:pt x="236629" y="289026"/>
                  <a:pt x="279256" y="198654"/>
                  <a:pt x="211050" y="253218"/>
                </a:cubicBezTo>
                <a:cubicBezTo>
                  <a:pt x="188215" y="271485"/>
                  <a:pt x="176397" y="311195"/>
                  <a:pt x="168846" y="337624"/>
                </a:cubicBezTo>
                <a:cubicBezTo>
                  <a:pt x="163535" y="356214"/>
                  <a:pt x="163425" y="376602"/>
                  <a:pt x="154779" y="393895"/>
                </a:cubicBezTo>
                <a:cubicBezTo>
                  <a:pt x="148847" y="405758"/>
                  <a:pt x="134929" y="411674"/>
                  <a:pt x="126643" y="422031"/>
                </a:cubicBezTo>
                <a:cubicBezTo>
                  <a:pt x="116081" y="435233"/>
                  <a:pt x="106069" y="449112"/>
                  <a:pt x="98508" y="464234"/>
                </a:cubicBezTo>
                <a:cubicBezTo>
                  <a:pt x="91876" y="477497"/>
                  <a:pt x="91641" y="493474"/>
                  <a:pt x="84440" y="506437"/>
                </a:cubicBezTo>
                <a:cubicBezTo>
                  <a:pt x="68018" y="535996"/>
                  <a:pt x="28170" y="590843"/>
                  <a:pt x="28170" y="590843"/>
                </a:cubicBezTo>
                <a:cubicBezTo>
                  <a:pt x="19542" y="625353"/>
                  <a:pt x="-952" y="700970"/>
                  <a:pt x="34" y="731520"/>
                </a:cubicBezTo>
                <a:cubicBezTo>
                  <a:pt x="3826" y="849064"/>
                  <a:pt x="17193" y="966120"/>
                  <a:pt x="28170" y="1083212"/>
                </a:cubicBezTo>
                <a:cubicBezTo>
                  <a:pt x="38066" y="1188770"/>
                  <a:pt x="21209" y="1160659"/>
                  <a:pt x="70373" y="1209821"/>
                </a:cubicBezTo>
                <a:cubicBezTo>
                  <a:pt x="79751" y="1247335"/>
                  <a:pt x="66334" y="1300914"/>
                  <a:pt x="98508" y="1322363"/>
                </a:cubicBezTo>
                <a:cubicBezTo>
                  <a:pt x="136691" y="1347818"/>
                  <a:pt x="169692" y="1365833"/>
                  <a:pt x="196982" y="1406769"/>
                </a:cubicBezTo>
                <a:cubicBezTo>
                  <a:pt x="206360" y="1420837"/>
                  <a:pt x="214555" y="1435770"/>
                  <a:pt x="225117" y="1448972"/>
                </a:cubicBezTo>
                <a:cubicBezTo>
                  <a:pt x="233403" y="1459329"/>
                  <a:pt x="244762" y="1466919"/>
                  <a:pt x="253253" y="1477108"/>
                </a:cubicBezTo>
                <a:cubicBezTo>
                  <a:pt x="282338" y="1512010"/>
                  <a:pt x="299226" y="1539032"/>
                  <a:pt x="323591" y="1575581"/>
                </a:cubicBezTo>
                <a:cubicBezTo>
                  <a:pt x="328280" y="1608406"/>
                  <a:pt x="325344" y="1643269"/>
                  <a:pt x="337659" y="1674055"/>
                </a:cubicBezTo>
                <a:cubicBezTo>
                  <a:pt x="345048" y="1692527"/>
                  <a:pt x="370200" y="1698867"/>
                  <a:pt x="379862" y="1716258"/>
                </a:cubicBezTo>
                <a:cubicBezTo>
                  <a:pt x="394265" y="1742183"/>
                  <a:pt x="383321" y="1784213"/>
                  <a:pt x="407997" y="1800664"/>
                </a:cubicBezTo>
                <a:cubicBezTo>
                  <a:pt x="439330" y="1821553"/>
                  <a:pt x="455429" y="1828301"/>
                  <a:pt x="478336" y="1856935"/>
                </a:cubicBezTo>
                <a:cubicBezTo>
                  <a:pt x="563704" y="1963644"/>
                  <a:pt x="458141" y="1837344"/>
                  <a:pt x="520539" y="1941341"/>
                </a:cubicBezTo>
                <a:cubicBezTo>
                  <a:pt x="527363" y="1952714"/>
                  <a:pt x="540389" y="1959120"/>
                  <a:pt x="548674" y="1969477"/>
                </a:cubicBezTo>
                <a:cubicBezTo>
                  <a:pt x="559236" y="1982679"/>
                  <a:pt x="563608" y="2001118"/>
                  <a:pt x="576810" y="2011680"/>
                </a:cubicBezTo>
                <a:cubicBezTo>
                  <a:pt x="588389" y="2020943"/>
                  <a:pt x="604945" y="2021059"/>
                  <a:pt x="619013" y="2025748"/>
                </a:cubicBezTo>
                <a:cubicBezTo>
                  <a:pt x="628391" y="2039816"/>
                  <a:pt x="635193" y="2055996"/>
                  <a:pt x="647148" y="2067951"/>
                </a:cubicBezTo>
                <a:cubicBezTo>
                  <a:pt x="659103" y="2079906"/>
                  <a:pt x="674671" y="2087698"/>
                  <a:pt x="689351" y="2096086"/>
                </a:cubicBezTo>
                <a:cubicBezTo>
                  <a:pt x="709242" y="2107452"/>
                  <a:pt x="760830" y="2134136"/>
                  <a:pt x="787825" y="2138289"/>
                </a:cubicBezTo>
                <a:cubicBezTo>
                  <a:pt x="834403" y="2145455"/>
                  <a:pt x="881610" y="2147668"/>
                  <a:pt x="928502" y="2152357"/>
                </a:cubicBezTo>
                <a:cubicBezTo>
                  <a:pt x="949161" y="2151066"/>
                  <a:pt x="1125512" y="2159359"/>
                  <a:pt x="1195788" y="2124221"/>
                </a:cubicBezTo>
                <a:cubicBezTo>
                  <a:pt x="1210910" y="2116660"/>
                  <a:pt x="1222541" y="2102953"/>
                  <a:pt x="1237991" y="2096086"/>
                </a:cubicBezTo>
                <a:cubicBezTo>
                  <a:pt x="1265092" y="2084041"/>
                  <a:pt x="1322397" y="2067951"/>
                  <a:pt x="1322397" y="2067951"/>
                </a:cubicBezTo>
                <a:cubicBezTo>
                  <a:pt x="1331776" y="2058572"/>
                  <a:pt x="1339497" y="2047172"/>
                  <a:pt x="1350533" y="2039815"/>
                </a:cubicBezTo>
                <a:cubicBezTo>
                  <a:pt x="1367982" y="2028183"/>
                  <a:pt x="1390693" y="2025105"/>
                  <a:pt x="1406803" y="2011680"/>
                </a:cubicBezTo>
                <a:cubicBezTo>
                  <a:pt x="1491646" y="1940978"/>
                  <a:pt x="1376379" y="1988997"/>
                  <a:pt x="1477142" y="1955409"/>
                </a:cubicBezTo>
                <a:cubicBezTo>
                  <a:pt x="1486520" y="1941341"/>
                  <a:pt x="1493322" y="1925161"/>
                  <a:pt x="1505277" y="1913206"/>
                </a:cubicBezTo>
                <a:cubicBezTo>
                  <a:pt x="1521856" y="1896627"/>
                  <a:pt x="1546538" y="1889015"/>
                  <a:pt x="1561548" y="1871003"/>
                </a:cubicBezTo>
                <a:cubicBezTo>
                  <a:pt x="1571041" y="1859611"/>
                  <a:pt x="1568415" y="1841763"/>
                  <a:pt x="1575616" y="1828800"/>
                </a:cubicBezTo>
                <a:cubicBezTo>
                  <a:pt x="1592038" y="1799241"/>
                  <a:pt x="1614489" y="1773390"/>
                  <a:pt x="1631886" y="1744394"/>
                </a:cubicBezTo>
                <a:cubicBezTo>
                  <a:pt x="1642675" y="1726411"/>
                  <a:pt x="1650643" y="1706880"/>
                  <a:pt x="1660022" y="1688123"/>
                </a:cubicBezTo>
                <a:cubicBezTo>
                  <a:pt x="1655333" y="1542757"/>
                  <a:pt x="1663455" y="1396409"/>
                  <a:pt x="1645954" y="1252024"/>
                </a:cubicBezTo>
                <a:cubicBezTo>
                  <a:pt x="1643920" y="1235240"/>
                  <a:pt x="1615706" y="1235844"/>
                  <a:pt x="1603751" y="1223889"/>
                </a:cubicBezTo>
                <a:cubicBezTo>
                  <a:pt x="1591796" y="1211934"/>
                  <a:pt x="1584994" y="1195754"/>
                  <a:pt x="1575616" y="1181686"/>
                </a:cubicBezTo>
                <a:cubicBezTo>
                  <a:pt x="1558527" y="1113333"/>
                  <a:pt x="1558977" y="1121487"/>
                  <a:pt x="1547480" y="1041009"/>
                </a:cubicBezTo>
                <a:cubicBezTo>
                  <a:pt x="1529149" y="912688"/>
                  <a:pt x="1561065" y="956120"/>
                  <a:pt x="1505277" y="900332"/>
                </a:cubicBezTo>
                <a:cubicBezTo>
                  <a:pt x="1497457" y="872961"/>
                  <a:pt x="1445540" y="685850"/>
                  <a:pt x="1434939" y="675249"/>
                </a:cubicBezTo>
                <a:cubicBezTo>
                  <a:pt x="1416182" y="656492"/>
                  <a:pt x="1393382" y="641049"/>
                  <a:pt x="1378668" y="618978"/>
                </a:cubicBezTo>
                <a:cubicBezTo>
                  <a:pt x="1292072" y="489082"/>
                  <a:pt x="1402578" y="648866"/>
                  <a:pt x="1322397" y="548640"/>
                </a:cubicBezTo>
                <a:cubicBezTo>
                  <a:pt x="1311835" y="535438"/>
                  <a:pt x="1306217" y="518392"/>
                  <a:pt x="1294262" y="506437"/>
                </a:cubicBezTo>
                <a:cubicBezTo>
                  <a:pt x="1282307" y="494482"/>
                  <a:pt x="1266127" y="487680"/>
                  <a:pt x="1252059" y="478301"/>
                </a:cubicBezTo>
                <a:cubicBezTo>
                  <a:pt x="1247370" y="464233"/>
                  <a:pt x="1246216" y="448436"/>
                  <a:pt x="1237991" y="436098"/>
                </a:cubicBezTo>
                <a:cubicBezTo>
                  <a:pt x="1205469" y="387316"/>
                  <a:pt x="1193954" y="400362"/>
                  <a:pt x="1153585" y="365760"/>
                </a:cubicBezTo>
                <a:cubicBezTo>
                  <a:pt x="1133445" y="348497"/>
                  <a:pt x="1116071" y="328246"/>
                  <a:pt x="1097314" y="309489"/>
                </a:cubicBezTo>
                <a:cubicBezTo>
                  <a:pt x="1083246" y="295421"/>
                  <a:pt x="1073985" y="273577"/>
                  <a:pt x="1055111" y="267286"/>
                </a:cubicBezTo>
                <a:lnTo>
                  <a:pt x="1012908" y="253218"/>
                </a:lnTo>
                <a:cubicBezTo>
                  <a:pt x="1003530" y="239150"/>
                  <a:pt x="995776" y="223852"/>
                  <a:pt x="984773" y="211015"/>
                </a:cubicBezTo>
                <a:cubicBezTo>
                  <a:pt x="967510" y="190875"/>
                  <a:pt x="943216" y="176815"/>
                  <a:pt x="928502" y="154744"/>
                </a:cubicBezTo>
                <a:cubicBezTo>
                  <a:pt x="919123" y="140676"/>
                  <a:pt x="913569" y="123103"/>
                  <a:pt x="900366" y="112541"/>
                </a:cubicBezTo>
                <a:cubicBezTo>
                  <a:pt x="888787" y="103278"/>
                  <a:pt x="872231" y="103163"/>
                  <a:pt x="858163" y="98474"/>
                </a:cubicBezTo>
                <a:cubicBezTo>
                  <a:pt x="844095" y="89095"/>
                  <a:pt x="831410" y="77205"/>
                  <a:pt x="815960" y="70338"/>
                </a:cubicBezTo>
                <a:cubicBezTo>
                  <a:pt x="788859" y="58293"/>
                  <a:pt x="756230" y="58654"/>
                  <a:pt x="731554" y="42203"/>
                </a:cubicBezTo>
                <a:lnTo>
                  <a:pt x="717486" y="0"/>
                </a:ln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2" name="任意多边形 34"/>
          <p:cNvSpPr/>
          <p:nvPr/>
        </p:nvSpPr>
        <p:spPr>
          <a:xfrm>
            <a:off x="3825145" y="2380386"/>
            <a:ext cx="1026026" cy="1449602"/>
          </a:xfrm>
          <a:custGeom>
            <a:avLst/>
            <a:gdLst>
              <a:gd name="connsiteX0" fmla="*/ 620136 w 989799"/>
              <a:gd name="connsiteY0" fmla="*/ 0 h 1378022"/>
              <a:gd name="connsiteX1" fmla="*/ 310647 w 989799"/>
              <a:gd name="connsiteY1" fmla="*/ 14067 h 1378022"/>
              <a:gd name="connsiteX2" fmla="*/ 282511 w 989799"/>
              <a:gd name="connsiteY2" fmla="*/ 42203 h 1378022"/>
              <a:gd name="connsiteX3" fmla="*/ 240308 w 989799"/>
              <a:gd name="connsiteY3" fmla="*/ 56270 h 1378022"/>
              <a:gd name="connsiteX4" fmla="*/ 184037 w 989799"/>
              <a:gd name="connsiteY4" fmla="*/ 112541 h 1378022"/>
              <a:gd name="connsiteX5" fmla="*/ 127767 w 989799"/>
              <a:gd name="connsiteY5" fmla="*/ 211015 h 1378022"/>
              <a:gd name="connsiteX6" fmla="*/ 99631 w 989799"/>
              <a:gd name="connsiteY6" fmla="*/ 239150 h 1378022"/>
              <a:gd name="connsiteX7" fmla="*/ 43360 w 989799"/>
              <a:gd name="connsiteY7" fmla="*/ 323557 h 1378022"/>
              <a:gd name="connsiteX8" fmla="*/ 29293 w 989799"/>
              <a:gd name="connsiteY8" fmla="*/ 436098 h 1378022"/>
              <a:gd name="connsiteX9" fmla="*/ 29293 w 989799"/>
              <a:gd name="connsiteY9" fmla="*/ 618978 h 1378022"/>
              <a:gd name="connsiteX10" fmla="*/ 71496 w 989799"/>
              <a:gd name="connsiteY10" fmla="*/ 633046 h 1378022"/>
              <a:gd name="connsiteX11" fmla="*/ 85563 w 989799"/>
              <a:gd name="connsiteY11" fmla="*/ 675249 h 1378022"/>
              <a:gd name="connsiteX12" fmla="*/ 113699 w 989799"/>
              <a:gd name="connsiteY12" fmla="*/ 703384 h 1378022"/>
              <a:gd name="connsiteX13" fmla="*/ 141834 w 989799"/>
              <a:gd name="connsiteY13" fmla="*/ 745587 h 1378022"/>
              <a:gd name="connsiteX14" fmla="*/ 184037 w 989799"/>
              <a:gd name="connsiteY14" fmla="*/ 844061 h 1378022"/>
              <a:gd name="connsiteX15" fmla="*/ 240308 w 989799"/>
              <a:gd name="connsiteY15" fmla="*/ 942535 h 1378022"/>
              <a:gd name="connsiteX16" fmla="*/ 324714 w 989799"/>
              <a:gd name="connsiteY16" fmla="*/ 984738 h 1378022"/>
              <a:gd name="connsiteX17" fmla="*/ 380985 w 989799"/>
              <a:gd name="connsiteY17" fmla="*/ 1055077 h 1378022"/>
              <a:gd name="connsiteX18" fmla="*/ 437256 w 989799"/>
              <a:gd name="connsiteY18" fmla="*/ 1167618 h 1378022"/>
              <a:gd name="connsiteX19" fmla="*/ 479459 w 989799"/>
              <a:gd name="connsiteY19" fmla="*/ 1252024 h 1378022"/>
              <a:gd name="connsiteX20" fmla="*/ 521662 w 989799"/>
              <a:gd name="connsiteY20" fmla="*/ 1322363 h 1378022"/>
              <a:gd name="connsiteX21" fmla="*/ 535730 w 989799"/>
              <a:gd name="connsiteY21" fmla="*/ 1364566 h 1378022"/>
              <a:gd name="connsiteX22" fmla="*/ 732677 w 989799"/>
              <a:gd name="connsiteY22" fmla="*/ 1308295 h 1378022"/>
              <a:gd name="connsiteX23" fmla="*/ 774880 w 989799"/>
              <a:gd name="connsiteY23" fmla="*/ 1209821 h 1378022"/>
              <a:gd name="connsiteX24" fmla="*/ 845219 w 989799"/>
              <a:gd name="connsiteY24" fmla="*/ 1083212 h 1378022"/>
              <a:gd name="connsiteX25" fmla="*/ 873354 w 989799"/>
              <a:gd name="connsiteY25" fmla="*/ 1026941 h 1378022"/>
              <a:gd name="connsiteX26" fmla="*/ 929625 w 989799"/>
              <a:gd name="connsiteY26" fmla="*/ 956603 h 1378022"/>
              <a:gd name="connsiteX27" fmla="*/ 971828 w 989799"/>
              <a:gd name="connsiteY27" fmla="*/ 872197 h 1378022"/>
              <a:gd name="connsiteX28" fmla="*/ 971828 w 989799"/>
              <a:gd name="connsiteY28" fmla="*/ 661181 h 1378022"/>
              <a:gd name="connsiteX29" fmla="*/ 915557 w 989799"/>
              <a:gd name="connsiteY29" fmla="*/ 548640 h 1378022"/>
              <a:gd name="connsiteX30" fmla="*/ 901490 w 989799"/>
              <a:gd name="connsiteY30" fmla="*/ 506437 h 1378022"/>
              <a:gd name="connsiteX31" fmla="*/ 873354 w 989799"/>
              <a:gd name="connsiteY31" fmla="*/ 464233 h 1378022"/>
              <a:gd name="connsiteX32" fmla="*/ 859287 w 989799"/>
              <a:gd name="connsiteY32" fmla="*/ 407963 h 1378022"/>
              <a:gd name="connsiteX33" fmla="*/ 831151 w 989799"/>
              <a:gd name="connsiteY33" fmla="*/ 351692 h 1378022"/>
              <a:gd name="connsiteX34" fmla="*/ 817083 w 989799"/>
              <a:gd name="connsiteY34" fmla="*/ 309489 h 1378022"/>
              <a:gd name="connsiteX35" fmla="*/ 788948 w 989799"/>
              <a:gd name="connsiteY35" fmla="*/ 267286 h 1378022"/>
              <a:gd name="connsiteX36" fmla="*/ 718610 w 989799"/>
              <a:gd name="connsiteY36" fmla="*/ 140677 h 1378022"/>
              <a:gd name="connsiteX37" fmla="*/ 648271 w 989799"/>
              <a:gd name="connsiteY37" fmla="*/ 70338 h 1378022"/>
              <a:gd name="connsiteX38" fmla="*/ 606068 w 989799"/>
              <a:gd name="connsiteY38" fmla="*/ 28135 h 1378022"/>
              <a:gd name="connsiteX39" fmla="*/ 620136 w 989799"/>
              <a:gd name="connsiteY39" fmla="*/ 0 h 137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89799" h="1378022">
                <a:moveTo>
                  <a:pt x="620136" y="0"/>
                </a:moveTo>
                <a:cubicBezTo>
                  <a:pt x="516973" y="4689"/>
                  <a:pt x="413119" y="1258"/>
                  <a:pt x="310647" y="14067"/>
                </a:cubicBezTo>
                <a:cubicBezTo>
                  <a:pt x="297486" y="15712"/>
                  <a:pt x="293884" y="35379"/>
                  <a:pt x="282511" y="42203"/>
                </a:cubicBezTo>
                <a:cubicBezTo>
                  <a:pt x="269796" y="49832"/>
                  <a:pt x="254376" y="51581"/>
                  <a:pt x="240308" y="56270"/>
                </a:cubicBezTo>
                <a:cubicBezTo>
                  <a:pt x="221551" y="75027"/>
                  <a:pt x="195900" y="88815"/>
                  <a:pt x="184037" y="112541"/>
                </a:cubicBezTo>
                <a:cubicBezTo>
                  <a:pt x="164784" y="151048"/>
                  <a:pt x="154278" y="177877"/>
                  <a:pt x="127767" y="211015"/>
                </a:cubicBezTo>
                <a:cubicBezTo>
                  <a:pt x="119481" y="221372"/>
                  <a:pt x="107589" y="228539"/>
                  <a:pt x="99631" y="239150"/>
                </a:cubicBezTo>
                <a:cubicBezTo>
                  <a:pt x="79342" y="266202"/>
                  <a:pt x="43360" y="323557"/>
                  <a:pt x="43360" y="323557"/>
                </a:cubicBezTo>
                <a:cubicBezTo>
                  <a:pt x="38671" y="361071"/>
                  <a:pt x="36056" y="398902"/>
                  <a:pt x="29293" y="436098"/>
                </a:cubicBezTo>
                <a:cubicBezTo>
                  <a:pt x="13399" y="523513"/>
                  <a:pt x="-27811" y="461942"/>
                  <a:pt x="29293" y="618978"/>
                </a:cubicBezTo>
                <a:cubicBezTo>
                  <a:pt x="34361" y="632914"/>
                  <a:pt x="57428" y="628357"/>
                  <a:pt x="71496" y="633046"/>
                </a:cubicBezTo>
                <a:cubicBezTo>
                  <a:pt x="76185" y="647114"/>
                  <a:pt x="77934" y="662534"/>
                  <a:pt x="85563" y="675249"/>
                </a:cubicBezTo>
                <a:cubicBezTo>
                  <a:pt x="92387" y="686622"/>
                  <a:pt x="105413" y="693027"/>
                  <a:pt x="113699" y="703384"/>
                </a:cubicBezTo>
                <a:cubicBezTo>
                  <a:pt x="124261" y="716586"/>
                  <a:pt x="132456" y="731519"/>
                  <a:pt x="141834" y="745587"/>
                </a:cubicBezTo>
                <a:cubicBezTo>
                  <a:pt x="164940" y="838009"/>
                  <a:pt x="140860" y="768501"/>
                  <a:pt x="184037" y="844061"/>
                </a:cubicBezTo>
                <a:cubicBezTo>
                  <a:pt x="198746" y="869802"/>
                  <a:pt x="217461" y="919688"/>
                  <a:pt x="240308" y="942535"/>
                </a:cubicBezTo>
                <a:cubicBezTo>
                  <a:pt x="267578" y="969805"/>
                  <a:pt x="290390" y="973297"/>
                  <a:pt x="324714" y="984738"/>
                </a:cubicBezTo>
                <a:cubicBezTo>
                  <a:pt x="350886" y="1010909"/>
                  <a:pt x="363237" y="1019581"/>
                  <a:pt x="380985" y="1055077"/>
                </a:cubicBezTo>
                <a:cubicBezTo>
                  <a:pt x="449807" y="1192724"/>
                  <a:pt x="372075" y="1069848"/>
                  <a:pt x="437256" y="1167618"/>
                </a:cubicBezTo>
                <a:cubicBezTo>
                  <a:pt x="472611" y="1273689"/>
                  <a:pt x="424921" y="1142950"/>
                  <a:pt x="479459" y="1252024"/>
                </a:cubicBezTo>
                <a:cubicBezTo>
                  <a:pt x="515985" y="1325074"/>
                  <a:pt x="466706" y="1267405"/>
                  <a:pt x="521662" y="1322363"/>
                </a:cubicBezTo>
                <a:cubicBezTo>
                  <a:pt x="526351" y="1336431"/>
                  <a:pt x="521074" y="1362311"/>
                  <a:pt x="535730" y="1364566"/>
                </a:cubicBezTo>
                <a:cubicBezTo>
                  <a:pt x="694765" y="1389033"/>
                  <a:pt x="681193" y="1385522"/>
                  <a:pt x="732677" y="1308295"/>
                </a:cubicBezTo>
                <a:cubicBezTo>
                  <a:pt x="769890" y="1159444"/>
                  <a:pt x="719366" y="1334726"/>
                  <a:pt x="774880" y="1209821"/>
                </a:cubicBezTo>
                <a:cubicBezTo>
                  <a:pt x="829962" y="1085886"/>
                  <a:pt x="768189" y="1160242"/>
                  <a:pt x="845219" y="1083212"/>
                </a:cubicBezTo>
                <a:cubicBezTo>
                  <a:pt x="854597" y="1064455"/>
                  <a:pt x="861721" y="1044390"/>
                  <a:pt x="873354" y="1026941"/>
                </a:cubicBezTo>
                <a:cubicBezTo>
                  <a:pt x="925697" y="948427"/>
                  <a:pt x="878515" y="1058823"/>
                  <a:pt x="929625" y="956603"/>
                </a:cubicBezTo>
                <a:cubicBezTo>
                  <a:pt x="987868" y="840118"/>
                  <a:pt x="891197" y="993145"/>
                  <a:pt x="971828" y="872197"/>
                </a:cubicBezTo>
                <a:cubicBezTo>
                  <a:pt x="995200" y="778709"/>
                  <a:pt x="996374" y="800273"/>
                  <a:pt x="971828" y="661181"/>
                </a:cubicBezTo>
                <a:cubicBezTo>
                  <a:pt x="957972" y="582665"/>
                  <a:pt x="956403" y="589484"/>
                  <a:pt x="915557" y="548640"/>
                </a:cubicBezTo>
                <a:cubicBezTo>
                  <a:pt x="910868" y="534572"/>
                  <a:pt x="908121" y="519700"/>
                  <a:pt x="901490" y="506437"/>
                </a:cubicBezTo>
                <a:cubicBezTo>
                  <a:pt x="893929" y="491314"/>
                  <a:pt x="880014" y="479774"/>
                  <a:pt x="873354" y="464233"/>
                </a:cubicBezTo>
                <a:cubicBezTo>
                  <a:pt x="865738" y="446462"/>
                  <a:pt x="866076" y="426066"/>
                  <a:pt x="859287" y="407963"/>
                </a:cubicBezTo>
                <a:cubicBezTo>
                  <a:pt x="851924" y="388327"/>
                  <a:pt x="839412" y="370967"/>
                  <a:pt x="831151" y="351692"/>
                </a:cubicBezTo>
                <a:cubicBezTo>
                  <a:pt x="825310" y="338062"/>
                  <a:pt x="823715" y="322752"/>
                  <a:pt x="817083" y="309489"/>
                </a:cubicBezTo>
                <a:cubicBezTo>
                  <a:pt x="809522" y="294367"/>
                  <a:pt x="796509" y="282408"/>
                  <a:pt x="788948" y="267286"/>
                </a:cubicBezTo>
                <a:cubicBezTo>
                  <a:pt x="753569" y="196529"/>
                  <a:pt x="807317" y="229384"/>
                  <a:pt x="718610" y="140677"/>
                </a:cubicBezTo>
                <a:lnTo>
                  <a:pt x="648271" y="70338"/>
                </a:lnTo>
                <a:lnTo>
                  <a:pt x="606068" y="28135"/>
                </a:lnTo>
                <a:lnTo>
                  <a:pt x="620136" y="0"/>
                </a:lnTo>
                <a:close/>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3" name="任意多边形 35"/>
          <p:cNvSpPr/>
          <p:nvPr/>
        </p:nvSpPr>
        <p:spPr>
          <a:xfrm>
            <a:off x="5162738" y="2494169"/>
            <a:ext cx="942640" cy="1322363"/>
          </a:xfrm>
          <a:custGeom>
            <a:avLst/>
            <a:gdLst>
              <a:gd name="connsiteX0" fmla="*/ 731625 w 942640"/>
              <a:gd name="connsiteY0" fmla="*/ 56270 h 1322363"/>
              <a:gd name="connsiteX1" fmla="*/ 492474 w 942640"/>
              <a:gd name="connsiteY1" fmla="*/ 14067 h 1322363"/>
              <a:gd name="connsiteX2" fmla="*/ 365865 w 942640"/>
              <a:gd name="connsiteY2" fmla="*/ 28135 h 1322363"/>
              <a:gd name="connsiteX3" fmla="*/ 281459 w 942640"/>
              <a:gd name="connsiteY3" fmla="*/ 70338 h 1322363"/>
              <a:gd name="connsiteX4" fmla="*/ 239256 w 942640"/>
              <a:gd name="connsiteY4" fmla="*/ 98474 h 1322363"/>
              <a:gd name="connsiteX5" fmla="*/ 182985 w 942640"/>
              <a:gd name="connsiteY5" fmla="*/ 112541 h 1322363"/>
              <a:gd name="connsiteX6" fmla="*/ 140782 w 942640"/>
              <a:gd name="connsiteY6" fmla="*/ 126609 h 1322363"/>
              <a:gd name="connsiteX7" fmla="*/ 70444 w 942640"/>
              <a:gd name="connsiteY7" fmla="*/ 267286 h 1322363"/>
              <a:gd name="connsiteX8" fmla="*/ 56376 w 942640"/>
              <a:gd name="connsiteY8" fmla="*/ 590843 h 1322363"/>
              <a:gd name="connsiteX9" fmla="*/ 28240 w 942640"/>
              <a:gd name="connsiteY9" fmla="*/ 618978 h 1322363"/>
              <a:gd name="connsiteX10" fmla="*/ 14173 w 942640"/>
              <a:gd name="connsiteY10" fmla="*/ 689317 h 1322363"/>
              <a:gd name="connsiteX11" fmla="*/ 14173 w 942640"/>
              <a:gd name="connsiteY11" fmla="*/ 984738 h 1322363"/>
              <a:gd name="connsiteX12" fmla="*/ 28240 w 942640"/>
              <a:gd name="connsiteY12" fmla="*/ 1026941 h 1322363"/>
              <a:gd name="connsiteX13" fmla="*/ 70444 w 942640"/>
              <a:gd name="connsiteY13" fmla="*/ 1041009 h 1322363"/>
              <a:gd name="connsiteX14" fmla="*/ 126714 w 942640"/>
              <a:gd name="connsiteY14" fmla="*/ 1083212 h 1322363"/>
              <a:gd name="connsiteX15" fmla="*/ 182985 w 942640"/>
              <a:gd name="connsiteY15" fmla="*/ 1153550 h 1322363"/>
              <a:gd name="connsiteX16" fmla="*/ 239256 w 942640"/>
              <a:gd name="connsiteY16" fmla="*/ 1294227 h 1322363"/>
              <a:gd name="connsiteX17" fmla="*/ 323662 w 942640"/>
              <a:gd name="connsiteY17" fmla="*/ 1322363 h 1322363"/>
              <a:gd name="connsiteX18" fmla="*/ 619084 w 942640"/>
              <a:gd name="connsiteY18" fmla="*/ 1308295 h 1322363"/>
              <a:gd name="connsiteX19" fmla="*/ 661287 w 942640"/>
              <a:gd name="connsiteY19" fmla="*/ 1280160 h 1322363"/>
              <a:gd name="connsiteX20" fmla="*/ 717557 w 942640"/>
              <a:gd name="connsiteY20" fmla="*/ 1209821 h 1322363"/>
              <a:gd name="connsiteX21" fmla="*/ 787896 w 942640"/>
              <a:gd name="connsiteY21" fmla="*/ 1111347 h 1322363"/>
              <a:gd name="connsiteX22" fmla="*/ 816031 w 942640"/>
              <a:gd name="connsiteY22" fmla="*/ 1026941 h 1322363"/>
              <a:gd name="connsiteX23" fmla="*/ 830099 w 942640"/>
              <a:gd name="connsiteY23" fmla="*/ 984738 h 1322363"/>
              <a:gd name="connsiteX24" fmla="*/ 858234 w 942640"/>
              <a:gd name="connsiteY24" fmla="*/ 787790 h 1322363"/>
              <a:gd name="connsiteX25" fmla="*/ 900437 w 942640"/>
              <a:gd name="connsiteY25" fmla="*/ 590843 h 1322363"/>
              <a:gd name="connsiteX26" fmla="*/ 914505 w 942640"/>
              <a:gd name="connsiteY26" fmla="*/ 548640 h 1322363"/>
              <a:gd name="connsiteX27" fmla="*/ 928573 w 942640"/>
              <a:gd name="connsiteY27" fmla="*/ 478301 h 1322363"/>
              <a:gd name="connsiteX28" fmla="*/ 942640 w 942640"/>
              <a:gd name="connsiteY28" fmla="*/ 422030 h 1322363"/>
              <a:gd name="connsiteX29" fmla="*/ 914505 w 942640"/>
              <a:gd name="connsiteY29" fmla="*/ 239150 h 1322363"/>
              <a:gd name="connsiteX30" fmla="*/ 886370 w 942640"/>
              <a:gd name="connsiteY30" fmla="*/ 182880 h 1322363"/>
              <a:gd name="connsiteX31" fmla="*/ 844167 w 942640"/>
              <a:gd name="connsiteY31" fmla="*/ 154744 h 1322363"/>
              <a:gd name="connsiteX32" fmla="*/ 816031 w 942640"/>
              <a:gd name="connsiteY32" fmla="*/ 112541 h 1322363"/>
              <a:gd name="connsiteX33" fmla="*/ 773828 w 942640"/>
              <a:gd name="connsiteY33" fmla="*/ 28135 h 1322363"/>
              <a:gd name="connsiteX34" fmla="*/ 731625 w 942640"/>
              <a:gd name="connsiteY34" fmla="*/ 0 h 132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2640" h="1322363">
                <a:moveTo>
                  <a:pt x="731625" y="56270"/>
                </a:moveTo>
                <a:cubicBezTo>
                  <a:pt x="708651" y="51675"/>
                  <a:pt x="534132" y="14067"/>
                  <a:pt x="492474" y="14067"/>
                </a:cubicBezTo>
                <a:cubicBezTo>
                  <a:pt x="450011" y="14067"/>
                  <a:pt x="408068" y="23446"/>
                  <a:pt x="365865" y="28135"/>
                </a:cubicBezTo>
                <a:cubicBezTo>
                  <a:pt x="244908" y="108772"/>
                  <a:pt x="397952" y="12090"/>
                  <a:pt x="281459" y="70338"/>
                </a:cubicBezTo>
                <a:cubicBezTo>
                  <a:pt x="266337" y="77899"/>
                  <a:pt x="254796" y="91814"/>
                  <a:pt x="239256" y="98474"/>
                </a:cubicBezTo>
                <a:cubicBezTo>
                  <a:pt x="221485" y="106090"/>
                  <a:pt x="201575" y="107230"/>
                  <a:pt x="182985" y="112541"/>
                </a:cubicBezTo>
                <a:cubicBezTo>
                  <a:pt x="168727" y="116615"/>
                  <a:pt x="154850" y="121920"/>
                  <a:pt x="140782" y="126609"/>
                </a:cubicBezTo>
                <a:cubicBezTo>
                  <a:pt x="73786" y="227102"/>
                  <a:pt x="92712" y="178210"/>
                  <a:pt x="70444" y="267286"/>
                </a:cubicBezTo>
                <a:cubicBezTo>
                  <a:pt x="65755" y="375138"/>
                  <a:pt x="69239" y="483658"/>
                  <a:pt x="56376" y="590843"/>
                </a:cubicBezTo>
                <a:cubicBezTo>
                  <a:pt x="54796" y="604012"/>
                  <a:pt x="33465" y="606787"/>
                  <a:pt x="28240" y="618978"/>
                </a:cubicBezTo>
                <a:cubicBezTo>
                  <a:pt x="18821" y="640955"/>
                  <a:pt x="18862" y="665871"/>
                  <a:pt x="14173" y="689317"/>
                </a:cubicBezTo>
                <a:cubicBezTo>
                  <a:pt x="1937" y="848384"/>
                  <a:pt x="-10404" y="849561"/>
                  <a:pt x="14173" y="984738"/>
                </a:cubicBezTo>
                <a:cubicBezTo>
                  <a:pt x="16826" y="999327"/>
                  <a:pt x="17755" y="1016456"/>
                  <a:pt x="28240" y="1026941"/>
                </a:cubicBezTo>
                <a:cubicBezTo>
                  <a:pt x="38726" y="1037427"/>
                  <a:pt x="56376" y="1036320"/>
                  <a:pt x="70444" y="1041009"/>
                </a:cubicBezTo>
                <a:cubicBezTo>
                  <a:pt x="89201" y="1055077"/>
                  <a:pt x="111704" y="1065200"/>
                  <a:pt x="126714" y="1083212"/>
                </a:cubicBezTo>
                <a:cubicBezTo>
                  <a:pt x="211649" y="1185134"/>
                  <a:pt x="53740" y="1067388"/>
                  <a:pt x="182985" y="1153550"/>
                </a:cubicBezTo>
                <a:cubicBezTo>
                  <a:pt x="191232" y="1186538"/>
                  <a:pt x="191702" y="1270450"/>
                  <a:pt x="239256" y="1294227"/>
                </a:cubicBezTo>
                <a:cubicBezTo>
                  <a:pt x="265782" y="1307490"/>
                  <a:pt x="323662" y="1322363"/>
                  <a:pt x="323662" y="1322363"/>
                </a:cubicBezTo>
                <a:cubicBezTo>
                  <a:pt x="422136" y="1317674"/>
                  <a:pt x="521260" y="1320523"/>
                  <a:pt x="619084" y="1308295"/>
                </a:cubicBezTo>
                <a:cubicBezTo>
                  <a:pt x="635861" y="1306198"/>
                  <a:pt x="648085" y="1290722"/>
                  <a:pt x="661287" y="1280160"/>
                </a:cubicBezTo>
                <a:cubicBezTo>
                  <a:pt x="699027" y="1249968"/>
                  <a:pt x="685061" y="1250441"/>
                  <a:pt x="717557" y="1209821"/>
                </a:cubicBezTo>
                <a:cubicBezTo>
                  <a:pt x="764170" y="1151555"/>
                  <a:pt x="740637" y="1215317"/>
                  <a:pt x="787896" y="1111347"/>
                </a:cubicBezTo>
                <a:cubicBezTo>
                  <a:pt x="800168" y="1084348"/>
                  <a:pt x="806653" y="1055076"/>
                  <a:pt x="816031" y="1026941"/>
                </a:cubicBezTo>
                <a:cubicBezTo>
                  <a:pt x="820720" y="1012873"/>
                  <a:pt x="827661" y="999365"/>
                  <a:pt x="830099" y="984738"/>
                </a:cubicBezTo>
                <a:cubicBezTo>
                  <a:pt x="863666" y="783343"/>
                  <a:pt x="823023" y="1034268"/>
                  <a:pt x="858234" y="787790"/>
                </a:cubicBezTo>
                <a:cubicBezTo>
                  <a:pt x="867087" y="725816"/>
                  <a:pt x="881072" y="648938"/>
                  <a:pt x="900437" y="590843"/>
                </a:cubicBezTo>
                <a:cubicBezTo>
                  <a:pt x="905126" y="576775"/>
                  <a:pt x="910908" y="563026"/>
                  <a:pt x="914505" y="548640"/>
                </a:cubicBezTo>
                <a:cubicBezTo>
                  <a:pt x="920304" y="525443"/>
                  <a:pt x="923386" y="501642"/>
                  <a:pt x="928573" y="478301"/>
                </a:cubicBezTo>
                <a:cubicBezTo>
                  <a:pt x="932767" y="459427"/>
                  <a:pt x="937951" y="440787"/>
                  <a:pt x="942640" y="422030"/>
                </a:cubicBezTo>
                <a:cubicBezTo>
                  <a:pt x="935103" y="346655"/>
                  <a:pt x="940956" y="300870"/>
                  <a:pt x="914505" y="239150"/>
                </a:cubicBezTo>
                <a:cubicBezTo>
                  <a:pt x="906244" y="219875"/>
                  <a:pt x="899795" y="198990"/>
                  <a:pt x="886370" y="182880"/>
                </a:cubicBezTo>
                <a:cubicBezTo>
                  <a:pt x="875546" y="169891"/>
                  <a:pt x="858235" y="164123"/>
                  <a:pt x="844167" y="154744"/>
                </a:cubicBezTo>
                <a:cubicBezTo>
                  <a:pt x="834788" y="140676"/>
                  <a:pt x="823592" y="127663"/>
                  <a:pt x="816031" y="112541"/>
                </a:cubicBezTo>
                <a:cubicBezTo>
                  <a:pt x="799040" y="78558"/>
                  <a:pt x="807428" y="55015"/>
                  <a:pt x="773828" y="28135"/>
                </a:cubicBezTo>
                <a:cubicBezTo>
                  <a:pt x="727177" y="-9186"/>
                  <a:pt x="731625" y="35780"/>
                  <a:pt x="731625" y="0"/>
                </a:cubicBezTo>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44" name="object 11"/>
          <p:cNvSpPr/>
          <p:nvPr/>
        </p:nvSpPr>
        <p:spPr>
          <a:xfrm>
            <a:off x="3268693" y="2445414"/>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45" name="object 11"/>
          <p:cNvSpPr/>
          <p:nvPr/>
        </p:nvSpPr>
        <p:spPr>
          <a:xfrm>
            <a:off x="4408785" y="3233180"/>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46" name="object 11"/>
          <p:cNvSpPr/>
          <p:nvPr/>
        </p:nvSpPr>
        <p:spPr>
          <a:xfrm>
            <a:off x="4125762" y="2510526"/>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2</a:t>
            </a:r>
            <a:endParaRPr sz="1600" dirty="0">
              <a:solidFill>
                <a:prstClr val="white"/>
              </a:solidFill>
              <a:latin typeface="Verdana (Body)"/>
            </a:endParaRPr>
          </a:p>
        </p:txBody>
      </p:sp>
      <p:sp>
        <p:nvSpPr>
          <p:cNvPr id="147" name="object 11"/>
          <p:cNvSpPr/>
          <p:nvPr/>
        </p:nvSpPr>
        <p:spPr>
          <a:xfrm>
            <a:off x="3518580" y="1968372"/>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4</a:t>
            </a:r>
            <a:endParaRPr sz="1600" dirty="0">
              <a:solidFill>
                <a:prstClr val="white"/>
              </a:solidFill>
              <a:latin typeface="Verdana (Body)"/>
            </a:endParaRPr>
          </a:p>
        </p:txBody>
      </p:sp>
      <p:sp>
        <p:nvSpPr>
          <p:cNvPr id="148" name="object 11"/>
          <p:cNvSpPr/>
          <p:nvPr/>
        </p:nvSpPr>
        <p:spPr>
          <a:xfrm>
            <a:off x="4696839" y="2593943"/>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49" name="object 11"/>
          <p:cNvSpPr/>
          <p:nvPr/>
        </p:nvSpPr>
        <p:spPr>
          <a:xfrm>
            <a:off x="5293800" y="3315007"/>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1</a:t>
            </a:r>
            <a:endParaRPr sz="1600" dirty="0">
              <a:solidFill>
                <a:prstClr val="white"/>
              </a:solidFill>
              <a:latin typeface="Verdana (Body)"/>
            </a:endParaRPr>
          </a:p>
        </p:txBody>
      </p:sp>
      <p:sp>
        <p:nvSpPr>
          <p:cNvPr id="150" name="object 11"/>
          <p:cNvSpPr/>
          <p:nvPr/>
        </p:nvSpPr>
        <p:spPr>
          <a:xfrm>
            <a:off x="5500282" y="2650826"/>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2</a:t>
            </a:r>
            <a:endParaRPr sz="1600" dirty="0">
              <a:solidFill>
                <a:prstClr val="white"/>
              </a:solidFill>
              <a:latin typeface="Verdana (Body)"/>
            </a:endParaRPr>
          </a:p>
        </p:txBody>
      </p:sp>
      <p:sp>
        <p:nvSpPr>
          <p:cNvPr id="151" name="object 11"/>
          <p:cNvSpPr/>
          <p:nvPr/>
        </p:nvSpPr>
        <p:spPr>
          <a:xfrm>
            <a:off x="5094410" y="1978902"/>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4</a:t>
            </a:r>
            <a:endParaRPr sz="1600" dirty="0">
              <a:solidFill>
                <a:prstClr val="white"/>
              </a:solidFill>
              <a:latin typeface="Verdana (Body)"/>
            </a:endParaRPr>
          </a:p>
        </p:txBody>
      </p:sp>
      <p:sp>
        <p:nvSpPr>
          <p:cNvPr id="152" name="object 11"/>
          <p:cNvSpPr/>
          <p:nvPr/>
        </p:nvSpPr>
        <p:spPr>
          <a:xfrm>
            <a:off x="4302582" y="1451231"/>
            <a:ext cx="398780" cy="297180"/>
          </a:xfrm>
          <a:prstGeom prst="ellipse">
            <a:avLst/>
          </a:prstGeom>
          <a:solidFill>
            <a:srgbClr val="0070C0"/>
          </a:solidFill>
          <a:ln w="25399">
            <a:solidFill>
              <a:srgbClr val="839950"/>
            </a:solidFill>
          </a:ln>
        </p:spPr>
        <p:txBody>
          <a:bodyPr wrap="square" lIns="0" tIns="0" rIns="0" bIns="0" rtlCol="0"/>
          <a:lstStyle/>
          <a:p>
            <a:pPr algn="ctr"/>
            <a:r>
              <a:rPr lang="en-US" sz="1600">
                <a:solidFill>
                  <a:prstClr val="white"/>
                </a:solidFill>
                <a:latin typeface="Verdana (Body)"/>
              </a:rPr>
              <a:t>9</a:t>
            </a:r>
            <a:endParaRPr sz="1600" dirty="0">
              <a:solidFill>
                <a:prstClr val="white"/>
              </a:solidFill>
              <a:latin typeface="Verdana (Body)"/>
            </a:endParaRPr>
          </a:p>
        </p:txBody>
      </p:sp>
    </p:spTree>
    <p:extLst>
      <p:ext uri="{BB962C8B-B14F-4D97-AF65-F5344CB8AC3E}">
        <p14:creationId xmlns:p14="http://schemas.microsoft.com/office/powerpoint/2010/main" val="904123064"/>
      </p:ext>
    </p:extLst>
  </p:cSld>
  <p:clrMapOvr>
    <a:masterClrMapping/>
  </p:clrMapOvr>
  <p:transition>
    <p:wipe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Return the size of your subtree to your parent node</a:t>
            </a:r>
          </a:p>
          <a:p>
            <a:pPr>
              <a:lnSpc>
                <a:spcPct val="100000"/>
              </a:lnSpc>
            </a:pPr>
            <a:r>
              <a:rPr lang="en-SG" sz="1800"/>
              <a:t>Leaf nodes must return 1 to parent node</a:t>
            </a:r>
          </a:p>
          <a:p>
            <a:pPr>
              <a:lnSpc>
                <a:spcPct val="100000"/>
              </a:lnSpc>
            </a:pPr>
            <a:r>
              <a:rPr lang="en-SG" sz="1800"/>
              <a:t>Root node returns size of entire tree</a:t>
            </a:r>
          </a:p>
          <a:p>
            <a:pPr>
              <a:lnSpc>
                <a:spcPct val="100000"/>
              </a:lnSpc>
            </a:pPr>
            <a:endParaRPr lang="en-SG" sz="1800"/>
          </a:p>
          <a:p>
            <a:pPr>
              <a:lnSpc>
                <a:spcPct val="100000"/>
              </a:lnSpc>
            </a:pPr>
            <a:endParaRPr lang="en-SG" sz="1800"/>
          </a:p>
        </p:txBody>
      </p:sp>
      <p:sp>
        <p:nvSpPr>
          <p:cNvPr id="5" name="object 49"/>
          <p:cNvSpPr/>
          <p:nvPr/>
        </p:nvSpPr>
        <p:spPr>
          <a:xfrm>
            <a:off x="6277393" y="149296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black"/>
              </a:solidFill>
            </a:endParaRPr>
          </a:p>
        </p:txBody>
      </p:sp>
      <p:sp>
        <p:nvSpPr>
          <p:cNvPr id="6" name="object 6"/>
          <p:cNvSpPr/>
          <p:nvPr/>
        </p:nvSpPr>
        <p:spPr>
          <a:xfrm>
            <a:off x="6476782" y="1572697"/>
            <a:ext cx="398780" cy="297180"/>
          </a:xfrm>
          <a:prstGeom prst="ellipse">
            <a:avLst/>
          </a:prstGeom>
          <a:solidFill>
            <a:schemeClr val="bg1"/>
          </a:solidFill>
        </p:spPr>
        <p:txBody>
          <a:bodyPr wrap="square" lIns="0" tIns="0" rIns="0" bIns="0" rtlCol="0"/>
          <a:lstStyle/>
          <a:p>
            <a:r>
              <a:rPr lang="en-US" sz="2000" dirty="0">
                <a:solidFill>
                  <a:prstClr val="black"/>
                </a:solidFill>
              </a:rPr>
              <a:t> E</a:t>
            </a:r>
            <a:endParaRPr sz="2000" dirty="0">
              <a:solidFill>
                <a:prstClr val="black"/>
              </a:solidFill>
            </a:endParaRPr>
          </a:p>
        </p:txBody>
      </p:sp>
      <p:sp>
        <p:nvSpPr>
          <p:cNvPr id="7" name="object 7"/>
          <p:cNvSpPr/>
          <p:nvPr/>
        </p:nvSpPr>
        <p:spPr>
          <a:xfrm>
            <a:off x="6476782" y="1572697"/>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endParaRPr sz="2000" dirty="0">
              <a:solidFill>
                <a:prstClr val="black"/>
              </a:solidFill>
            </a:endParaRPr>
          </a:p>
        </p:txBody>
      </p:sp>
      <p:sp>
        <p:nvSpPr>
          <p:cNvPr id="8" name="object 8"/>
          <p:cNvSpPr/>
          <p:nvPr/>
        </p:nvSpPr>
        <p:spPr>
          <a:xfrm>
            <a:off x="5679370"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9" name="object 9"/>
          <p:cNvSpPr/>
          <p:nvPr/>
        </p:nvSpPr>
        <p:spPr>
          <a:xfrm>
            <a:off x="5679370" y="2123244"/>
            <a:ext cx="398780" cy="297180"/>
          </a:xfrm>
          <a:prstGeom prst="ellipse">
            <a:avLst/>
          </a:prstGeom>
          <a:solidFill>
            <a:schemeClr val="bg1"/>
          </a:solidFill>
          <a:ln w="25399">
            <a:solidFill>
              <a:srgbClr val="839950"/>
            </a:solidFill>
          </a:ln>
        </p:spPr>
        <p:txBody>
          <a:bodyPr wrap="square" lIns="0" tIns="0" rIns="0" bIns="0" rtlCol="0"/>
          <a:lstStyle/>
          <a:p>
            <a:r>
              <a:rPr lang="en-US" sz="1200">
                <a:solidFill>
                  <a:prstClr val="black"/>
                </a:solidFill>
              </a:rPr>
              <a:t> </a:t>
            </a:r>
            <a:endParaRPr sz="2000" dirty="0">
              <a:solidFill>
                <a:prstClr val="black"/>
              </a:solidFill>
            </a:endParaRPr>
          </a:p>
        </p:txBody>
      </p:sp>
      <p:sp>
        <p:nvSpPr>
          <p:cNvPr id="10" name="object 10"/>
          <p:cNvSpPr/>
          <p:nvPr/>
        </p:nvSpPr>
        <p:spPr>
          <a:xfrm>
            <a:off x="5280666"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1" name="object 11"/>
          <p:cNvSpPr/>
          <p:nvPr/>
        </p:nvSpPr>
        <p:spPr>
          <a:xfrm>
            <a:off x="5280666" y="2760536"/>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p>
        </p:txBody>
      </p:sp>
      <p:sp>
        <p:nvSpPr>
          <p:cNvPr id="12" name="object 12"/>
          <p:cNvSpPr/>
          <p:nvPr/>
        </p:nvSpPr>
        <p:spPr>
          <a:xfrm>
            <a:off x="6078077" y="2760536"/>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3" name="object 13"/>
          <p:cNvSpPr/>
          <p:nvPr/>
        </p:nvSpPr>
        <p:spPr>
          <a:xfrm>
            <a:off x="6078077" y="2760536"/>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solidFill>
                <a:prstClr val="black"/>
              </a:solidFill>
            </a:endParaRPr>
          </a:p>
        </p:txBody>
      </p:sp>
      <p:sp>
        <p:nvSpPr>
          <p:cNvPr id="14" name="object 14"/>
          <p:cNvSpPr/>
          <p:nvPr/>
        </p:nvSpPr>
        <p:spPr>
          <a:xfrm>
            <a:off x="7274192" y="212324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5" name="object 15"/>
          <p:cNvSpPr/>
          <p:nvPr/>
        </p:nvSpPr>
        <p:spPr>
          <a:xfrm>
            <a:off x="7274192" y="2123244"/>
            <a:ext cx="398780" cy="297180"/>
          </a:xfrm>
          <a:prstGeom prst="ellipse">
            <a:avLst/>
          </a:prstGeom>
          <a:solidFill>
            <a:schemeClr val="bg1"/>
          </a:solidFill>
          <a:ln w="25399">
            <a:solidFill>
              <a:srgbClr val="839950"/>
            </a:solidFill>
          </a:ln>
        </p:spPr>
        <p:txBody>
          <a:bodyPr wrap="square" lIns="0" tIns="0" rIns="0" bIns="0" rtlCol="0"/>
          <a:lstStyle/>
          <a:p>
            <a:endParaRPr sz="2000" dirty="0">
              <a:solidFill>
                <a:prstClr val="black"/>
              </a:solidFill>
            </a:endParaRPr>
          </a:p>
        </p:txBody>
      </p:sp>
      <p:sp>
        <p:nvSpPr>
          <p:cNvPr id="16" name="object 16"/>
          <p:cNvSpPr/>
          <p:nvPr/>
        </p:nvSpPr>
        <p:spPr>
          <a:xfrm>
            <a:off x="6875488"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7" name="object 17"/>
          <p:cNvSpPr/>
          <p:nvPr/>
        </p:nvSpPr>
        <p:spPr>
          <a:xfrm>
            <a:off x="6875488" y="2765355"/>
            <a:ext cx="398780" cy="297180"/>
          </a:xfrm>
          <a:prstGeom prst="ellipse">
            <a:avLst/>
          </a:prstGeom>
          <a:solidFill>
            <a:schemeClr val="bg1"/>
          </a:solidFill>
          <a:ln w="25399">
            <a:solidFill>
              <a:srgbClr val="839950"/>
            </a:solidFill>
          </a:ln>
        </p:spPr>
        <p:txBody>
          <a:bodyPr wrap="square" lIns="0" tIns="0" rIns="0" bIns="0" rtlCol="0"/>
          <a:lstStyle/>
          <a:p>
            <a:r>
              <a:rPr lang="en-US" sz="1400">
                <a:solidFill>
                  <a:prstClr val="black"/>
                </a:solidFill>
              </a:rPr>
              <a:t> </a:t>
            </a:r>
            <a:endParaRPr sz="2000" dirty="0">
              <a:solidFill>
                <a:prstClr val="black"/>
              </a:solidFill>
            </a:endParaRPr>
          </a:p>
        </p:txBody>
      </p:sp>
      <p:sp>
        <p:nvSpPr>
          <p:cNvPr id="18" name="object 18"/>
          <p:cNvSpPr/>
          <p:nvPr/>
        </p:nvSpPr>
        <p:spPr>
          <a:xfrm>
            <a:off x="7672899" y="276535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19" name="object 19"/>
          <p:cNvSpPr/>
          <p:nvPr/>
        </p:nvSpPr>
        <p:spPr>
          <a:xfrm>
            <a:off x="7672898" y="2765355"/>
            <a:ext cx="398780" cy="297180"/>
          </a:xfrm>
          <a:prstGeom prst="ellipse">
            <a:avLst/>
          </a:prstGeom>
          <a:solidFill>
            <a:schemeClr val="bg1"/>
          </a:solidFill>
          <a:ln w="25399">
            <a:solidFill>
              <a:srgbClr val="839950"/>
            </a:solidFill>
          </a:ln>
        </p:spPr>
        <p:txBody>
          <a:bodyPr wrap="square" lIns="0" tIns="0" rIns="0" bIns="0" rtlCol="0"/>
          <a:lstStyle/>
          <a:p>
            <a:r>
              <a:rPr lang="en-US" sz="2000">
                <a:solidFill>
                  <a:prstClr val="black"/>
                </a:solidFill>
              </a:rPr>
              <a:t> </a:t>
            </a:r>
            <a:endParaRPr sz="2000" dirty="0">
              <a:solidFill>
                <a:prstClr val="black"/>
              </a:solidFill>
            </a:endParaRPr>
          </a:p>
        </p:txBody>
      </p:sp>
      <p:sp>
        <p:nvSpPr>
          <p:cNvPr id="20" name="object 38"/>
          <p:cNvSpPr/>
          <p:nvPr/>
        </p:nvSpPr>
        <p:spPr>
          <a:xfrm>
            <a:off x="6277430"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1" name="object 39"/>
          <p:cNvSpPr/>
          <p:nvPr/>
        </p:nvSpPr>
        <p:spPr>
          <a:xfrm>
            <a:off x="6277430"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solidFill>
                <a:prstClr val="black"/>
              </a:solidFill>
            </a:endParaRPr>
          </a:p>
        </p:txBody>
      </p:sp>
      <p:sp>
        <p:nvSpPr>
          <p:cNvPr id="22" name="object 40"/>
          <p:cNvSpPr/>
          <p:nvPr/>
        </p:nvSpPr>
        <p:spPr>
          <a:xfrm>
            <a:off x="7473545" y="3442865"/>
            <a:ext cx="398780" cy="297180"/>
          </a:xfrm>
          <a:prstGeom prst="ellipse">
            <a:avLst/>
          </a:prstGeom>
          <a:solidFill>
            <a:schemeClr val="bg1"/>
          </a:solidFill>
        </p:spPr>
        <p:txBody>
          <a:bodyPr wrap="square" lIns="0" tIns="0" rIns="0" bIns="0" rtlCol="0"/>
          <a:lstStyle/>
          <a:p>
            <a:endParaRPr sz="2000">
              <a:solidFill>
                <a:prstClr val="black"/>
              </a:solidFill>
            </a:endParaRPr>
          </a:p>
        </p:txBody>
      </p:sp>
      <p:sp>
        <p:nvSpPr>
          <p:cNvPr id="23" name="object 41"/>
          <p:cNvSpPr/>
          <p:nvPr/>
        </p:nvSpPr>
        <p:spPr>
          <a:xfrm>
            <a:off x="7473545" y="3442865"/>
            <a:ext cx="398780" cy="297180"/>
          </a:xfrm>
          <a:prstGeom prst="ellipse">
            <a:avLst/>
          </a:prstGeom>
          <a:solidFill>
            <a:schemeClr val="bg1"/>
          </a:solidFill>
          <a:ln w="25399">
            <a:solidFill>
              <a:srgbClr val="839950"/>
            </a:solidFill>
          </a:ln>
        </p:spPr>
        <p:txBody>
          <a:bodyPr wrap="square" lIns="0" tIns="0" rIns="0" bIns="0" rtlCol="0"/>
          <a:lstStyle/>
          <a:p>
            <a:r>
              <a:rPr lang="en-US" sz="1050">
                <a:solidFill>
                  <a:prstClr val="black"/>
                </a:solidFill>
              </a:rPr>
              <a:t> </a:t>
            </a:r>
            <a:endParaRPr sz="2000" dirty="0">
              <a:solidFill>
                <a:prstClr val="black"/>
              </a:solidFill>
            </a:endParaRPr>
          </a:p>
        </p:txBody>
      </p:sp>
      <p:cxnSp>
        <p:nvCxnSpPr>
          <p:cNvPr id="24" name="直接箭头连接符 38"/>
          <p:cNvCxnSpPr>
            <a:stCxn id="7" idx="5"/>
            <a:endCxn id="15" idx="1"/>
          </p:cNvCxnSpPr>
          <p:nvPr/>
        </p:nvCxnSpPr>
        <p:spPr>
          <a:xfrm>
            <a:off x="6817162" y="1826356"/>
            <a:ext cx="515430" cy="340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39"/>
          <p:cNvCxnSpPr>
            <a:stCxn id="7" idx="3"/>
            <a:endCxn id="8" idx="7"/>
          </p:cNvCxnSpPr>
          <p:nvPr/>
        </p:nvCxnSpPr>
        <p:spPr>
          <a:xfrm flipH="1">
            <a:off x="6019750" y="1826356"/>
            <a:ext cx="515432" cy="3404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40"/>
          <p:cNvCxnSpPr>
            <a:stCxn id="8" idx="3"/>
            <a:endCxn id="11" idx="0"/>
          </p:cNvCxnSpPr>
          <p:nvPr/>
        </p:nvCxnSpPr>
        <p:spPr>
          <a:xfrm flipH="1">
            <a:off x="5480056" y="2376904"/>
            <a:ext cx="257714" cy="383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41"/>
          <p:cNvCxnSpPr>
            <a:stCxn id="15" idx="3"/>
            <a:endCxn id="16" idx="0"/>
          </p:cNvCxnSpPr>
          <p:nvPr/>
        </p:nvCxnSpPr>
        <p:spPr>
          <a:xfrm flipH="1">
            <a:off x="7074878" y="2376903"/>
            <a:ext cx="257714"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2"/>
          <p:cNvCxnSpPr>
            <a:stCxn id="9" idx="5"/>
            <a:endCxn id="12" idx="0"/>
          </p:cNvCxnSpPr>
          <p:nvPr/>
        </p:nvCxnSpPr>
        <p:spPr>
          <a:xfrm>
            <a:off x="6019750" y="2376903"/>
            <a:ext cx="257717" cy="383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43"/>
          <p:cNvCxnSpPr>
            <a:stCxn id="15" idx="5"/>
            <a:endCxn id="18" idx="0"/>
          </p:cNvCxnSpPr>
          <p:nvPr/>
        </p:nvCxnSpPr>
        <p:spPr>
          <a:xfrm>
            <a:off x="7614572" y="2376903"/>
            <a:ext cx="257717" cy="388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44"/>
          <p:cNvCxnSpPr>
            <a:stCxn id="13" idx="4"/>
            <a:endCxn id="20" idx="0"/>
          </p:cNvCxnSpPr>
          <p:nvPr/>
        </p:nvCxnSpPr>
        <p:spPr>
          <a:xfrm>
            <a:off x="6277467" y="3057716"/>
            <a:ext cx="199353" cy="385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5"/>
          <p:cNvCxnSpPr>
            <a:stCxn id="19" idx="4"/>
            <a:endCxn id="23" idx="0"/>
          </p:cNvCxnSpPr>
          <p:nvPr/>
        </p:nvCxnSpPr>
        <p:spPr>
          <a:xfrm flipH="1">
            <a:off x="7672935" y="3062535"/>
            <a:ext cx="199353" cy="380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1"/>
          <p:cNvSpPr txBox="1">
            <a:spLocks/>
          </p:cNvSpPr>
          <p:nvPr/>
        </p:nvSpPr>
        <p:spPr>
          <a:xfrm>
            <a:off x="1097280" y="3696524"/>
            <a:ext cx="69743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dirty="0">
                <a:solidFill>
                  <a:prstClr val="black"/>
                </a:solidFill>
                <a:latin typeface="Courier New" panose="02070309020205020404" pitchFamily="49" charset="0"/>
                <a:cs typeface="Courier New" panose="02070309020205020404" pitchFamily="49" charset="0"/>
              </a:rPr>
              <a:t>void </a:t>
            </a:r>
            <a:r>
              <a:rPr lang="en-US" sz="1600" spc="-5" dirty="0" err="1">
                <a:solidFill>
                  <a:prstClr val="black"/>
                </a:solidFill>
                <a:latin typeface="Courier New" panose="02070309020205020404" pitchFamily="49" charset="0"/>
                <a:cs typeface="Courier New" panose="02070309020205020404" pitchFamily="49" charset="0"/>
              </a:rPr>
              <a:t>TreeTraversal</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br>
              <a:rPr lang="en-SG" sz="1600" dirty="0">
                <a:latin typeface="Courier New" panose="02070309020205020404" pitchFamily="49" charset="0"/>
                <a:cs typeface="Courier New" panose="02070309020205020404" pitchFamily="49" charset="0"/>
              </a:rPr>
            </a:br>
            <a:r>
              <a:rPr lang="en-SG" sz="1600" dirty="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a:solidFill>
                  <a:srgbClr val="F79646"/>
                </a:solidFill>
                <a:latin typeface="Courier New" panose="02070309020205020404" pitchFamily="49" charset="0"/>
                <a:cs typeface="Courier New" panose="02070309020205020404" pitchFamily="49" charset="0"/>
              </a:rPr>
              <a:t>//may do something with cur;</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(cur-&gt;left);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TreeTraversal</a:t>
            </a:r>
            <a:r>
              <a:rPr lang="en-SG" sz="1600" dirty="0">
                <a:latin typeface="Courier New" panose="02070309020205020404" pitchFamily="49" charset="0"/>
                <a:cs typeface="Courier New" panose="02070309020205020404" pitchFamily="49" charset="0"/>
              </a:rPr>
              <a:t>(cur-&gt;right);</a:t>
            </a:r>
          </a:p>
          <a:p>
            <a:pPr marL="230400" indent="0">
              <a:lnSpc>
                <a:spcPct val="100000"/>
              </a:lnSpc>
              <a:spcBef>
                <a:spcPts val="300"/>
              </a:spcBef>
              <a:buNone/>
            </a:pPr>
            <a:r>
              <a:rPr lang="en-SG" sz="1600" dirty="0">
                <a:solidFill>
                  <a:srgbClr val="F79646"/>
                </a:solidFill>
                <a:latin typeface="Courier New" panose="02070309020205020404" pitchFamily="49" charset="0"/>
                <a:cs typeface="Courier New" panose="02070309020205020404" pitchFamily="49" charset="0"/>
              </a:rPr>
              <a:t>    //may do something with cur;</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sp>
        <p:nvSpPr>
          <p:cNvPr id="33" name="Rectangle 32"/>
          <p:cNvSpPr/>
          <p:nvPr/>
        </p:nvSpPr>
        <p:spPr>
          <a:xfrm>
            <a:off x="1296802" y="3638027"/>
            <a:ext cx="4722948"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Tree>
    <p:extLst>
      <p:ext uri="{BB962C8B-B14F-4D97-AF65-F5344CB8AC3E}">
        <p14:creationId xmlns:p14="http://schemas.microsoft.com/office/powerpoint/2010/main" val="3511353868"/>
      </p:ext>
    </p:extLst>
  </p:cSld>
  <p:clrMapOvr>
    <a:masterClrMapping/>
  </p:clrMapOvr>
  <p:transition>
    <p:wipe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145673" y="1490761"/>
            <a:ext cx="3342977" cy="2836729"/>
            <a:chOff x="5343823" y="1676400"/>
            <a:chExt cx="3342977" cy="2836729"/>
          </a:xfrm>
        </p:grpSpPr>
        <p:sp>
          <p:nvSpPr>
            <p:cNvPr id="67" name="object 49"/>
            <p:cNvSpPr/>
            <p:nvPr/>
          </p:nvSpPr>
          <p:spPr>
            <a:xfrm>
              <a:off x="6475629" y="167640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2000">
                <a:solidFill>
                  <a:prstClr val="white"/>
                </a:solidFill>
                <a:latin typeface="Calibri"/>
              </a:endParaRPr>
            </a:p>
          </p:txBody>
        </p:sp>
        <p:sp>
          <p:nvSpPr>
            <p:cNvPr id="68" name="object 6"/>
            <p:cNvSpPr/>
            <p:nvPr/>
          </p:nvSpPr>
          <p:spPr>
            <a:xfrm>
              <a:off x="6675018" y="1756137"/>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E</a:t>
              </a:r>
              <a:endParaRPr kumimoji="0" sz="2000" b="0" i="0" u="none" strike="noStrike" kern="0" cap="none" spc="0" normalizeH="0" baseline="0" noProof="0" dirty="0">
                <a:ln>
                  <a:noFill/>
                </a:ln>
                <a:solidFill>
                  <a:prstClr val="white"/>
                </a:solidFill>
                <a:effectLst/>
                <a:uLnTx/>
                <a:uFillTx/>
                <a:latin typeface="Calibri"/>
              </a:endParaRPr>
            </a:p>
          </p:txBody>
        </p:sp>
        <p:sp>
          <p:nvSpPr>
            <p:cNvPr id="69" name="object 7"/>
            <p:cNvSpPr/>
            <p:nvPr/>
          </p:nvSpPr>
          <p:spPr>
            <a:xfrm>
              <a:off x="6675018" y="175613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9</a:t>
              </a:r>
              <a:endParaRPr kumimoji="0" sz="2000" b="0" i="0" u="none" strike="noStrike" kern="0" cap="none" spc="0" normalizeH="0" baseline="0" noProof="0" dirty="0">
                <a:ln>
                  <a:noFill/>
                </a:ln>
                <a:solidFill>
                  <a:prstClr val="white"/>
                </a:solidFill>
                <a:effectLst/>
                <a:uLnTx/>
                <a:uFillTx/>
                <a:latin typeface="Calibri"/>
              </a:endParaRPr>
            </a:p>
          </p:txBody>
        </p:sp>
        <p:sp>
          <p:nvSpPr>
            <p:cNvPr id="70" name="object 8"/>
            <p:cNvSpPr/>
            <p:nvPr/>
          </p:nvSpPr>
          <p:spPr>
            <a:xfrm>
              <a:off x="5877606"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1" name="object 9"/>
            <p:cNvSpPr/>
            <p:nvPr/>
          </p:nvSpPr>
          <p:spPr>
            <a:xfrm>
              <a:off x="5888422" y="233228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4</a:t>
              </a:r>
              <a:endParaRPr kumimoji="0" sz="2000" b="0" i="0" u="none" strike="noStrike" kern="0" cap="none" spc="0" normalizeH="0" baseline="0" noProof="0" dirty="0">
                <a:ln>
                  <a:noFill/>
                </a:ln>
                <a:solidFill>
                  <a:prstClr val="white"/>
                </a:solidFill>
                <a:effectLst/>
                <a:uLnTx/>
                <a:uFillTx/>
                <a:latin typeface="Calibri"/>
              </a:endParaRPr>
            </a:p>
          </p:txBody>
        </p:sp>
        <p:sp>
          <p:nvSpPr>
            <p:cNvPr id="72" name="object 10"/>
            <p:cNvSpPr/>
            <p:nvPr/>
          </p:nvSpPr>
          <p:spPr>
            <a:xfrm>
              <a:off x="5478902"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3" name="object 11"/>
            <p:cNvSpPr/>
            <p:nvPr/>
          </p:nvSpPr>
          <p:spPr>
            <a:xfrm>
              <a:off x="5478902"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sp>
          <p:nvSpPr>
            <p:cNvPr id="74" name="object 12"/>
            <p:cNvSpPr/>
            <p:nvPr/>
          </p:nvSpPr>
          <p:spPr>
            <a:xfrm>
              <a:off x="6276313"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5" name="object 13"/>
            <p:cNvSpPr/>
            <p:nvPr/>
          </p:nvSpPr>
          <p:spPr>
            <a:xfrm>
              <a:off x="6276313"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2</a:t>
              </a:r>
              <a:endParaRPr kumimoji="0" sz="2000" b="0" i="0" u="none" strike="noStrike" kern="0" cap="none" spc="0" normalizeH="0" baseline="0" noProof="0" dirty="0">
                <a:ln>
                  <a:noFill/>
                </a:ln>
                <a:solidFill>
                  <a:prstClr val="white"/>
                </a:solidFill>
                <a:effectLst/>
                <a:uLnTx/>
                <a:uFillTx/>
                <a:latin typeface="Calibri"/>
              </a:endParaRPr>
            </a:p>
          </p:txBody>
        </p:sp>
        <p:sp>
          <p:nvSpPr>
            <p:cNvPr id="76" name="object 14"/>
            <p:cNvSpPr/>
            <p:nvPr/>
          </p:nvSpPr>
          <p:spPr>
            <a:xfrm>
              <a:off x="7472428"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7" name="object 15"/>
            <p:cNvSpPr/>
            <p:nvPr/>
          </p:nvSpPr>
          <p:spPr>
            <a:xfrm>
              <a:off x="7472428"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4</a:t>
              </a:r>
              <a:endParaRPr kumimoji="0" sz="2000" b="0" i="0" u="none" strike="noStrike" kern="0" cap="none" spc="0" normalizeH="0" baseline="0" noProof="0" dirty="0">
                <a:ln>
                  <a:noFill/>
                </a:ln>
                <a:solidFill>
                  <a:prstClr val="white"/>
                </a:solidFill>
                <a:effectLst/>
                <a:uLnTx/>
                <a:uFillTx/>
                <a:latin typeface="Calibri"/>
              </a:endParaRPr>
            </a:p>
          </p:txBody>
        </p:sp>
        <p:sp>
          <p:nvSpPr>
            <p:cNvPr id="78" name="object 16"/>
            <p:cNvSpPr/>
            <p:nvPr/>
          </p:nvSpPr>
          <p:spPr>
            <a:xfrm>
              <a:off x="7073724"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79" name="object 17"/>
            <p:cNvSpPr/>
            <p:nvPr/>
          </p:nvSpPr>
          <p:spPr>
            <a:xfrm>
              <a:off x="707372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sp>
          <p:nvSpPr>
            <p:cNvPr id="80" name="object 18"/>
            <p:cNvSpPr/>
            <p:nvPr/>
          </p:nvSpPr>
          <p:spPr>
            <a:xfrm>
              <a:off x="7871135"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81" name="object 19"/>
            <p:cNvSpPr/>
            <p:nvPr/>
          </p:nvSpPr>
          <p:spPr>
            <a:xfrm>
              <a:off x="7906224" y="294951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2</a:t>
              </a:r>
              <a:endParaRPr kumimoji="0" sz="2000" b="0" i="0" u="none" strike="noStrike" kern="0" cap="none" spc="0" normalizeH="0" baseline="0" noProof="0" dirty="0">
                <a:ln>
                  <a:noFill/>
                </a:ln>
                <a:solidFill>
                  <a:prstClr val="white"/>
                </a:solidFill>
                <a:effectLst/>
                <a:uLnTx/>
                <a:uFillTx/>
                <a:latin typeface="Calibri"/>
              </a:endParaRPr>
            </a:p>
          </p:txBody>
        </p:sp>
        <p:sp>
          <p:nvSpPr>
            <p:cNvPr id="82" name="object 38"/>
            <p:cNvSpPr/>
            <p:nvPr/>
          </p:nvSpPr>
          <p:spPr>
            <a:xfrm>
              <a:off x="6475666"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83" name="object 39"/>
            <p:cNvSpPr/>
            <p:nvPr/>
          </p:nvSpPr>
          <p:spPr>
            <a:xfrm>
              <a:off x="6434133" y="3602552"/>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sp>
          <p:nvSpPr>
            <p:cNvPr id="84" name="object 40"/>
            <p:cNvSpPr/>
            <p:nvPr/>
          </p:nvSpPr>
          <p:spPr>
            <a:xfrm>
              <a:off x="7671781"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Calibri"/>
              </a:endParaRPr>
            </a:p>
          </p:txBody>
        </p:sp>
        <p:sp>
          <p:nvSpPr>
            <p:cNvPr id="85" name="object 41"/>
            <p:cNvSpPr/>
            <p:nvPr/>
          </p:nvSpPr>
          <p:spPr>
            <a:xfrm>
              <a:off x="7671781"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cxnSp>
          <p:nvCxnSpPr>
            <p:cNvPr id="86" name="直接箭头连接符 23"/>
            <p:cNvCxnSpPr>
              <a:stCxn id="69" idx="5"/>
              <a:endCxn id="77" idx="1"/>
            </p:cNvCxnSpPr>
            <p:nvPr/>
          </p:nvCxnSpPr>
          <p:spPr>
            <a:xfrm>
              <a:off x="7015398" y="2009796"/>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24"/>
            <p:cNvCxnSpPr>
              <a:stCxn id="69" idx="3"/>
              <a:endCxn id="70" idx="7"/>
            </p:cNvCxnSpPr>
            <p:nvPr/>
          </p:nvCxnSpPr>
          <p:spPr>
            <a:xfrm flipH="1">
              <a:off x="6217986" y="2009796"/>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25"/>
            <p:cNvCxnSpPr>
              <a:stCxn id="70" idx="3"/>
              <a:endCxn id="73" idx="0"/>
            </p:cNvCxnSpPr>
            <p:nvPr/>
          </p:nvCxnSpPr>
          <p:spPr>
            <a:xfrm flipH="1">
              <a:off x="5678292" y="2560344"/>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26"/>
            <p:cNvCxnSpPr>
              <a:stCxn id="77" idx="3"/>
              <a:endCxn id="78" idx="0"/>
            </p:cNvCxnSpPr>
            <p:nvPr/>
          </p:nvCxnSpPr>
          <p:spPr>
            <a:xfrm flipH="1">
              <a:off x="7273114" y="2560343"/>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27"/>
            <p:cNvCxnSpPr>
              <a:stCxn id="71" idx="5"/>
              <a:endCxn id="74" idx="0"/>
            </p:cNvCxnSpPr>
            <p:nvPr/>
          </p:nvCxnSpPr>
          <p:spPr>
            <a:xfrm>
              <a:off x="6228802" y="2585939"/>
              <a:ext cx="246901" cy="35803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28"/>
            <p:cNvCxnSpPr>
              <a:stCxn id="77" idx="5"/>
              <a:endCxn id="80" idx="0"/>
            </p:cNvCxnSpPr>
            <p:nvPr/>
          </p:nvCxnSpPr>
          <p:spPr>
            <a:xfrm>
              <a:off x="7812808" y="2560343"/>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29"/>
            <p:cNvCxnSpPr>
              <a:stCxn id="75" idx="4"/>
              <a:endCxn id="82" idx="0"/>
            </p:cNvCxnSpPr>
            <p:nvPr/>
          </p:nvCxnSpPr>
          <p:spPr>
            <a:xfrm>
              <a:off x="6475703" y="3241156"/>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3" name="直接箭头连接符 30"/>
            <p:cNvCxnSpPr>
              <a:stCxn id="81" idx="4"/>
              <a:endCxn id="85" idx="0"/>
            </p:cNvCxnSpPr>
            <p:nvPr/>
          </p:nvCxnSpPr>
          <p:spPr>
            <a:xfrm flipH="1">
              <a:off x="7871171" y="3246694"/>
              <a:ext cx="234443" cy="379611"/>
            </a:xfrm>
            <a:prstGeom prst="straightConnector1">
              <a:avLst/>
            </a:prstGeom>
            <a:noFill/>
            <a:ln w="38100" cap="flat" cmpd="sng" algn="ctr">
              <a:solidFill>
                <a:srgbClr val="4F81BD">
                  <a:shade val="95000"/>
                  <a:satMod val="105000"/>
                </a:srgbClr>
              </a:solidFill>
              <a:prstDash val="solid"/>
              <a:tailEnd type="triangle"/>
            </a:ln>
            <a:effectLst/>
          </p:spPr>
        </p:cxnSp>
        <p:sp>
          <p:nvSpPr>
            <p:cNvPr id="94" name="任意多边形 32"/>
            <p:cNvSpPr/>
            <p:nvPr/>
          </p:nvSpPr>
          <p:spPr>
            <a:xfrm>
              <a:off x="5343823" y="2191959"/>
              <a:ext cx="1590069" cy="2321170"/>
            </a:xfrm>
            <a:custGeom>
              <a:avLst/>
              <a:gdLst>
                <a:gd name="connsiteX0" fmla="*/ 886671 w 1590069"/>
                <a:gd name="connsiteY0" fmla="*/ 0 h 2321170"/>
                <a:gd name="connsiteX1" fmla="*/ 549046 w 1590069"/>
                <a:gd name="connsiteY1" fmla="*/ 14068 h 2321170"/>
                <a:gd name="connsiteX2" fmla="*/ 520911 w 1590069"/>
                <a:gd name="connsiteY2" fmla="*/ 42204 h 2321170"/>
                <a:gd name="connsiteX3" fmla="*/ 436505 w 1590069"/>
                <a:gd name="connsiteY3" fmla="*/ 70339 h 2321170"/>
                <a:gd name="connsiteX4" fmla="*/ 366166 w 1590069"/>
                <a:gd name="connsiteY4" fmla="*/ 154745 h 2321170"/>
                <a:gd name="connsiteX5" fmla="*/ 323963 w 1590069"/>
                <a:gd name="connsiteY5" fmla="*/ 168813 h 2321170"/>
                <a:gd name="connsiteX6" fmla="*/ 295828 w 1590069"/>
                <a:gd name="connsiteY6" fmla="*/ 211016 h 2321170"/>
                <a:gd name="connsiteX7" fmla="*/ 211422 w 1590069"/>
                <a:gd name="connsiteY7" fmla="*/ 323557 h 2321170"/>
                <a:gd name="connsiteX8" fmla="*/ 197354 w 1590069"/>
                <a:gd name="connsiteY8" fmla="*/ 365760 h 2321170"/>
                <a:gd name="connsiteX9" fmla="*/ 112948 w 1590069"/>
                <a:gd name="connsiteY9" fmla="*/ 506437 h 2321170"/>
                <a:gd name="connsiteX10" fmla="*/ 70745 w 1590069"/>
                <a:gd name="connsiteY10" fmla="*/ 633047 h 2321170"/>
                <a:gd name="connsiteX11" fmla="*/ 56677 w 1590069"/>
                <a:gd name="connsiteY11" fmla="*/ 675250 h 2321170"/>
                <a:gd name="connsiteX12" fmla="*/ 42609 w 1590069"/>
                <a:gd name="connsiteY12" fmla="*/ 815927 h 2321170"/>
                <a:gd name="connsiteX13" fmla="*/ 14474 w 1590069"/>
                <a:gd name="connsiteY13" fmla="*/ 900333 h 2321170"/>
                <a:gd name="connsiteX14" fmla="*/ 14474 w 1590069"/>
                <a:gd name="connsiteY14" fmla="*/ 1139484 h 2321170"/>
                <a:gd name="connsiteX15" fmla="*/ 28542 w 1590069"/>
                <a:gd name="connsiteY15" fmla="*/ 1237957 h 2321170"/>
                <a:gd name="connsiteX16" fmla="*/ 84812 w 1590069"/>
                <a:gd name="connsiteY16" fmla="*/ 1322364 h 2321170"/>
                <a:gd name="connsiteX17" fmla="*/ 127015 w 1590069"/>
                <a:gd name="connsiteY17" fmla="*/ 1406770 h 2321170"/>
                <a:gd name="connsiteX18" fmla="*/ 169218 w 1590069"/>
                <a:gd name="connsiteY18" fmla="*/ 1420837 h 2321170"/>
                <a:gd name="connsiteX19" fmla="*/ 239557 w 1590069"/>
                <a:gd name="connsiteY19" fmla="*/ 1491176 h 2321170"/>
                <a:gd name="connsiteX20" fmla="*/ 281760 w 1590069"/>
                <a:gd name="connsiteY20" fmla="*/ 1547447 h 2321170"/>
                <a:gd name="connsiteX21" fmla="*/ 309895 w 1590069"/>
                <a:gd name="connsiteY21" fmla="*/ 1589650 h 2321170"/>
                <a:gd name="connsiteX22" fmla="*/ 380234 w 1590069"/>
                <a:gd name="connsiteY22" fmla="*/ 1659988 h 2321170"/>
                <a:gd name="connsiteX23" fmla="*/ 422437 w 1590069"/>
                <a:gd name="connsiteY23" fmla="*/ 1730327 h 2321170"/>
                <a:gd name="connsiteX24" fmla="*/ 549046 w 1590069"/>
                <a:gd name="connsiteY24" fmla="*/ 1885071 h 2321170"/>
                <a:gd name="connsiteX25" fmla="*/ 605317 w 1590069"/>
                <a:gd name="connsiteY25" fmla="*/ 1913207 h 2321170"/>
                <a:gd name="connsiteX26" fmla="*/ 675655 w 1590069"/>
                <a:gd name="connsiteY26" fmla="*/ 1983545 h 2321170"/>
                <a:gd name="connsiteX27" fmla="*/ 745994 w 1590069"/>
                <a:gd name="connsiteY27" fmla="*/ 2067951 h 2321170"/>
                <a:gd name="connsiteX28" fmla="*/ 858535 w 1590069"/>
                <a:gd name="connsiteY28" fmla="*/ 2166425 h 2321170"/>
                <a:gd name="connsiteX29" fmla="*/ 928874 w 1590069"/>
                <a:gd name="connsiteY29" fmla="*/ 2208628 h 2321170"/>
                <a:gd name="connsiteX30" fmla="*/ 971077 w 1590069"/>
                <a:gd name="connsiteY30" fmla="*/ 2250831 h 2321170"/>
                <a:gd name="connsiteX31" fmla="*/ 1013280 w 1590069"/>
                <a:gd name="connsiteY31" fmla="*/ 2264899 h 2321170"/>
                <a:gd name="connsiteX32" fmla="*/ 1125822 w 1590069"/>
                <a:gd name="connsiteY32" fmla="*/ 2293034 h 2321170"/>
                <a:gd name="connsiteX33" fmla="*/ 1196160 w 1590069"/>
                <a:gd name="connsiteY33" fmla="*/ 2321170 h 2321170"/>
                <a:gd name="connsiteX34" fmla="*/ 1294634 w 1590069"/>
                <a:gd name="connsiteY34" fmla="*/ 2307102 h 2321170"/>
                <a:gd name="connsiteX35" fmla="*/ 1322769 w 1590069"/>
                <a:gd name="connsiteY35" fmla="*/ 2264899 h 2321170"/>
                <a:gd name="connsiteX36" fmla="*/ 1364972 w 1590069"/>
                <a:gd name="connsiteY36" fmla="*/ 2236764 h 2321170"/>
                <a:gd name="connsiteX37" fmla="*/ 1379040 w 1590069"/>
                <a:gd name="connsiteY37" fmla="*/ 2194560 h 2321170"/>
                <a:gd name="connsiteX38" fmla="*/ 1407175 w 1590069"/>
                <a:gd name="connsiteY38" fmla="*/ 2152357 h 2321170"/>
                <a:gd name="connsiteX39" fmla="*/ 1421243 w 1590069"/>
                <a:gd name="connsiteY39" fmla="*/ 2082019 h 2321170"/>
                <a:gd name="connsiteX40" fmla="*/ 1435311 w 1590069"/>
                <a:gd name="connsiteY40" fmla="*/ 2039816 h 2321170"/>
                <a:gd name="connsiteX41" fmla="*/ 1463446 w 1590069"/>
                <a:gd name="connsiteY41" fmla="*/ 1885071 h 2321170"/>
                <a:gd name="connsiteX42" fmla="*/ 1491582 w 1590069"/>
                <a:gd name="connsiteY42" fmla="*/ 1758462 h 2321170"/>
                <a:gd name="connsiteX43" fmla="*/ 1519717 w 1590069"/>
                <a:gd name="connsiteY43" fmla="*/ 1716259 h 2321170"/>
                <a:gd name="connsiteX44" fmla="*/ 1533785 w 1590069"/>
                <a:gd name="connsiteY44" fmla="*/ 1617785 h 2321170"/>
                <a:gd name="connsiteX45" fmla="*/ 1561920 w 1590069"/>
                <a:gd name="connsiteY45" fmla="*/ 1533379 h 2321170"/>
                <a:gd name="connsiteX46" fmla="*/ 1590055 w 1590069"/>
                <a:gd name="connsiteY46" fmla="*/ 1139484 h 2321170"/>
                <a:gd name="connsiteX47" fmla="*/ 1575988 w 1590069"/>
                <a:gd name="connsiteY47" fmla="*/ 1097280 h 2321170"/>
                <a:gd name="connsiteX48" fmla="*/ 1561920 w 1590069"/>
                <a:gd name="connsiteY48" fmla="*/ 984739 h 2321170"/>
                <a:gd name="connsiteX49" fmla="*/ 1533785 w 1590069"/>
                <a:gd name="connsiteY49" fmla="*/ 886265 h 2321170"/>
                <a:gd name="connsiteX50" fmla="*/ 1519717 w 1590069"/>
                <a:gd name="connsiteY50" fmla="*/ 815927 h 2321170"/>
                <a:gd name="connsiteX51" fmla="*/ 1491582 w 1590069"/>
                <a:gd name="connsiteY51" fmla="*/ 618979 h 2321170"/>
                <a:gd name="connsiteX52" fmla="*/ 1477514 w 1590069"/>
                <a:gd name="connsiteY52" fmla="*/ 562708 h 2321170"/>
                <a:gd name="connsiteX53" fmla="*/ 1435311 w 1590069"/>
                <a:gd name="connsiteY53" fmla="*/ 520505 h 2321170"/>
                <a:gd name="connsiteX54" fmla="*/ 1421243 w 1590069"/>
                <a:gd name="connsiteY54" fmla="*/ 450167 h 2321170"/>
                <a:gd name="connsiteX55" fmla="*/ 1350905 w 1590069"/>
                <a:gd name="connsiteY55" fmla="*/ 393896 h 2321170"/>
                <a:gd name="connsiteX56" fmla="*/ 1280566 w 1590069"/>
                <a:gd name="connsiteY56" fmla="*/ 323557 h 2321170"/>
                <a:gd name="connsiteX57" fmla="*/ 1252431 w 1590069"/>
                <a:gd name="connsiteY57" fmla="*/ 281354 h 2321170"/>
                <a:gd name="connsiteX58" fmla="*/ 1210228 w 1590069"/>
                <a:gd name="connsiteY58" fmla="*/ 253219 h 2321170"/>
                <a:gd name="connsiteX59" fmla="*/ 1153957 w 1590069"/>
                <a:gd name="connsiteY59" fmla="*/ 196948 h 2321170"/>
                <a:gd name="connsiteX60" fmla="*/ 1055483 w 1590069"/>
                <a:gd name="connsiteY60" fmla="*/ 98474 h 2321170"/>
                <a:gd name="connsiteX61" fmla="*/ 1013280 w 1590069"/>
                <a:gd name="connsiteY61" fmla="*/ 56271 h 2321170"/>
                <a:gd name="connsiteX62" fmla="*/ 971077 w 1590069"/>
                <a:gd name="connsiteY62" fmla="*/ 42204 h 2321170"/>
                <a:gd name="connsiteX63" fmla="*/ 914806 w 1590069"/>
                <a:gd name="connsiteY63" fmla="*/ 14068 h 2321170"/>
                <a:gd name="connsiteX64" fmla="*/ 886671 w 1590069"/>
                <a:gd name="connsiteY64" fmla="*/ 0 h 232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90069" h="2321170">
                  <a:moveTo>
                    <a:pt x="886671" y="0"/>
                  </a:moveTo>
                  <a:cubicBezTo>
                    <a:pt x="825711" y="0"/>
                    <a:pt x="660943" y="1157"/>
                    <a:pt x="549046" y="14068"/>
                  </a:cubicBezTo>
                  <a:cubicBezTo>
                    <a:pt x="535870" y="15588"/>
                    <a:pt x="532774" y="36272"/>
                    <a:pt x="520911" y="42204"/>
                  </a:cubicBezTo>
                  <a:cubicBezTo>
                    <a:pt x="494385" y="55467"/>
                    <a:pt x="436505" y="70339"/>
                    <a:pt x="436505" y="70339"/>
                  </a:cubicBezTo>
                  <a:cubicBezTo>
                    <a:pt x="415744" y="101479"/>
                    <a:pt x="398660" y="133082"/>
                    <a:pt x="366166" y="154745"/>
                  </a:cubicBezTo>
                  <a:cubicBezTo>
                    <a:pt x="353828" y="162970"/>
                    <a:pt x="338031" y="164124"/>
                    <a:pt x="323963" y="168813"/>
                  </a:cubicBezTo>
                  <a:cubicBezTo>
                    <a:pt x="314585" y="182881"/>
                    <a:pt x="306390" y="197814"/>
                    <a:pt x="295828" y="211016"/>
                  </a:cubicBezTo>
                  <a:cubicBezTo>
                    <a:pt x="257736" y="258630"/>
                    <a:pt x="239471" y="239411"/>
                    <a:pt x="211422" y="323557"/>
                  </a:cubicBezTo>
                  <a:cubicBezTo>
                    <a:pt x="206733" y="337625"/>
                    <a:pt x="204555" y="352797"/>
                    <a:pt x="197354" y="365760"/>
                  </a:cubicBezTo>
                  <a:cubicBezTo>
                    <a:pt x="150173" y="450686"/>
                    <a:pt x="143355" y="430421"/>
                    <a:pt x="112948" y="506437"/>
                  </a:cubicBezTo>
                  <a:cubicBezTo>
                    <a:pt x="112933" y="506474"/>
                    <a:pt x="77785" y="611926"/>
                    <a:pt x="70745" y="633047"/>
                  </a:cubicBezTo>
                  <a:lnTo>
                    <a:pt x="56677" y="675250"/>
                  </a:lnTo>
                  <a:cubicBezTo>
                    <a:pt x="51988" y="722142"/>
                    <a:pt x="51294" y="769608"/>
                    <a:pt x="42609" y="815927"/>
                  </a:cubicBezTo>
                  <a:cubicBezTo>
                    <a:pt x="37144" y="845076"/>
                    <a:pt x="14474" y="900333"/>
                    <a:pt x="14474" y="900333"/>
                  </a:cubicBezTo>
                  <a:cubicBezTo>
                    <a:pt x="-5076" y="1037182"/>
                    <a:pt x="-4574" y="977579"/>
                    <a:pt x="14474" y="1139484"/>
                  </a:cubicBezTo>
                  <a:cubicBezTo>
                    <a:pt x="18348" y="1172414"/>
                    <a:pt x="16639" y="1207009"/>
                    <a:pt x="28542" y="1237957"/>
                  </a:cubicBezTo>
                  <a:cubicBezTo>
                    <a:pt x="40681" y="1269518"/>
                    <a:pt x="74119" y="1290285"/>
                    <a:pt x="84812" y="1322364"/>
                  </a:cubicBezTo>
                  <a:cubicBezTo>
                    <a:pt x="94079" y="1350165"/>
                    <a:pt x="102225" y="1386938"/>
                    <a:pt x="127015" y="1406770"/>
                  </a:cubicBezTo>
                  <a:cubicBezTo>
                    <a:pt x="138594" y="1416033"/>
                    <a:pt x="155150" y="1416148"/>
                    <a:pt x="169218" y="1420837"/>
                  </a:cubicBezTo>
                  <a:cubicBezTo>
                    <a:pt x="192664" y="1444283"/>
                    <a:pt x="219662" y="1464649"/>
                    <a:pt x="239557" y="1491176"/>
                  </a:cubicBezTo>
                  <a:cubicBezTo>
                    <a:pt x="253625" y="1509933"/>
                    <a:pt x="268132" y="1528368"/>
                    <a:pt x="281760" y="1547447"/>
                  </a:cubicBezTo>
                  <a:cubicBezTo>
                    <a:pt x="291587" y="1561205"/>
                    <a:pt x="298762" y="1576926"/>
                    <a:pt x="309895" y="1589650"/>
                  </a:cubicBezTo>
                  <a:cubicBezTo>
                    <a:pt x="331730" y="1614604"/>
                    <a:pt x="380234" y="1659988"/>
                    <a:pt x="380234" y="1659988"/>
                  </a:cubicBezTo>
                  <a:cubicBezTo>
                    <a:pt x="404664" y="1733277"/>
                    <a:pt x="378300" y="1675155"/>
                    <a:pt x="422437" y="1730327"/>
                  </a:cubicBezTo>
                  <a:cubicBezTo>
                    <a:pt x="439032" y="1751071"/>
                    <a:pt x="507519" y="1855409"/>
                    <a:pt x="549046" y="1885071"/>
                  </a:cubicBezTo>
                  <a:cubicBezTo>
                    <a:pt x="566111" y="1897260"/>
                    <a:pt x="586560" y="1903828"/>
                    <a:pt x="605317" y="1913207"/>
                  </a:cubicBezTo>
                  <a:cubicBezTo>
                    <a:pt x="635074" y="2002476"/>
                    <a:pt x="593313" y="1910352"/>
                    <a:pt x="675655" y="1983545"/>
                  </a:cubicBezTo>
                  <a:cubicBezTo>
                    <a:pt x="703028" y="2007877"/>
                    <a:pt x="721662" y="2040578"/>
                    <a:pt x="745994" y="2067951"/>
                  </a:cubicBezTo>
                  <a:cubicBezTo>
                    <a:pt x="791963" y="2119666"/>
                    <a:pt x="799021" y="2115413"/>
                    <a:pt x="858535" y="2166425"/>
                  </a:cubicBezTo>
                  <a:cubicBezTo>
                    <a:pt x="907688" y="2208556"/>
                    <a:pt x="862314" y="2186441"/>
                    <a:pt x="928874" y="2208628"/>
                  </a:cubicBezTo>
                  <a:cubicBezTo>
                    <a:pt x="942942" y="2222696"/>
                    <a:pt x="954524" y="2239795"/>
                    <a:pt x="971077" y="2250831"/>
                  </a:cubicBezTo>
                  <a:cubicBezTo>
                    <a:pt x="983415" y="2259056"/>
                    <a:pt x="998974" y="2260997"/>
                    <a:pt x="1013280" y="2264899"/>
                  </a:cubicBezTo>
                  <a:cubicBezTo>
                    <a:pt x="1050586" y="2275073"/>
                    <a:pt x="1089919" y="2278673"/>
                    <a:pt x="1125822" y="2293034"/>
                  </a:cubicBezTo>
                  <a:lnTo>
                    <a:pt x="1196160" y="2321170"/>
                  </a:lnTo>
                  <a:cubicBezTo>
                    <a:pt x="1228985" y="2316481"/>
                    <a:pt x="1264334" y="2320569"/>
                    <a:pt x="1294634" y="2307102"/>
                  </a:cubicBezTo>
                  <a:cubicBezTo>
                    <a:pt x="1310084" y="2300235"/>
                    <a:pt x="1310814" y="2276854"/>
                    <a:pt x="1322769" y="2264899"/>
                  </a:cubicBezTo>
                  <a:cubicBezTo>
                    <a:pt x="1334724" y="2252944"/>
                    <a:pt x="1350904" y="2246142"/>
                    <a:pt x="1364972" y="2236764"/>
                  </a:cubicBezTo>
                  <a:cubicBezTo>
                    <a:pt x="1369661" y="2222696"/>
                    <a:pt x="1372408" y="2207823"/>
                    <a:pt x="1379040" y="2194560"/>
                  </a:cubicBezTo>
                  <a:cubicBezTo>
                    <a:pt x="1386601" y="2179438"/>
                    <a:pt x="1401238" y="2168188"/>
                    <a:pt x="1407175" y="2152357"/>
                  </a:cubicBezTo>
                  <a:cubicBezTo>
                    <a:pt x="1415571" y="2129969"/>
                    <a:pt x="1415444" y="2105215"/>
                    <a:pt x="1421243" y="2082019"/>
                  </a:cubicBezTo>
                  <a:cubicBezTo>
                    <a:pt x="1424840" y="2067633"/>
                    <a:pt x="1430622" y="2053884"/>
                    <a:pt x="1435311" y="2039816"/>
                  </a:cubicBezTo>
                  <a:cubicBezTo>
                    <a:pt x="1471066" y="1789516"/>
                    <a:pt x="1430284" y="2050879"/>
                    <a:pt x="1463446" y="1885071"/>
                  </a:cubicBezTo>
                  <a:cubicBezTo>
                    <a:pt x="1470651" y="1849048"/>
                    <a:pt x="1473329" y="1794967"/>
                    <a:pt x="1491582" y="1758462"/>
                  </a:cubicBezTo>
                  <a:cubicBezTo>
                    <a:pt x="1499143" y="1743340"/>
                    <a:pt x="1510339" y="1730327"/>
                    <a:pt x="1519717" y="1716259"/>
                  </a:cubicBezTo>
                  <a:cubicBezTo>
                    <a:pt x="1524406" y="1683434"/>
                    <a:pt x="1526329" y="1650094"/>
                    <a:pt x="1533785" y="1617785"/>
                  </a:cubicBezTo>
                  <a:cubicBezTo>
                    <a:pt x="1540454" y="1588887"/>
                    <a:pt x="1561920" y="1533379"/>
                    <a:pt x="1561920" y="1533379"/>
                  </a:cubicBezTo>
                  <a:cubicBezTo>
                    <a:pt x="1571298" y="1402081"/>
                    <a:pt x="1585811" y="1271048"/>
                    <a:pt x="1590055" y="1139484"/>
                  </a:cubicBezTo>
                  <a:cubicBezTo>
                    <a:pt x="1590533" y="1124663"/>
                    <a:pt x="1578641" y="1111870"/>
                    <a:pt x="1575988" y="1097280"/>
                  </a:cubicBezTo>
                  <a:cubicBezTo>
                    <a:pt x="1569225" y="1060084"/>
                    <a:pt x="1568135" y="1022030"/>
                    <a:pt x="1561920" y="984739"/>
                  </a:cubicBezTo>
                  <a:cubicBezTo>
                    <a:pt x="1548765" y="905809"/>
                    <a:pt x="1550507" y="953155"/>
                    <a:pt x="1533785" y="886265"/>
                  </a:cubicBezTo>
                  <a:cubicBezTo>
                    <a:pt x="1527986" y="863069"/>
                    <a:pt x="1523099" y="839597"/>
                    <a:pt x="1519717" y="815927"/>
                  </a:cubicBezTo>
                  <a:cubicBezTo>
                    <a:pt x="1497598" y="661097"/>
                    <a:pt x="1517023" y="733464"/>
                    <a:pt x="1491582" y="618979"/>
                  </a:cubicBezTo>
                  <a:cubicBezTo>
                    <a:pt x="1487388" y="600105"/>
                    <a:pt x="1487107" y="579495"/>
                    <a:pt x="1477514" y="562708"/>
                  </a:cubicBezTo>
                  <a:cubicBezTo>
                    <a:pt x="1467643" y="545435"/>
                    <a:pt x="1449379" y="534573"/>
                    <a:pt x="1435311" y="520505"/>
                  </a:cubicBezTo>
                  <a:cubicBezTo>
                    <a:pt x="1430622" y="497059"/>
                    <a:pt x="1430662" y="472144"/>
                    <a:pt x="1421243" y="450167"/>
                  </a:cubicBezTo>
                  <a:cubicBezTo>
                    <a:pt x="1411839" y="428225"/>
                    <a:pt x="1365027" y="406252"/>
                    <a:pt x="1350905" y="393896"/>
                  </a:cubicBezTo>
                  <a:cubicBezTo>
                    <a:pt x="1325951" y="372061"/>
                    <a:pt x="1298959" y="351146"/>
                    <a:pt x="1280566" y="323557"/>
                  </a:cubicBezTo>
                  <a:cubicBezTo>
                    <a:pt x="1271188" y="309489"/>
                    <a:pt x="1264386" y="293309"/>
                    <a:pt x="1252431" y="281354"/>
                  </a:cubicBezTo>
                  <a:cubicBezTo>
                    <a:pt x="1240476" y="269399"/>
                    <a:pt x="1223065" y="264222"/>
                    <a:pt x="1210228" y="253219"/>
                  </a:cubicBezTo>
                  <a:cubicBezTo>
                    <a:pt x="1190088" y="235956"/>
                    <a:pt x="1172714" y="215705"/>
                    <a:pt x="1153957" y="196948"/>
                  </a:cubicBezTo>
                  <a:lnTo>
                    <a:pt x="1055483" y="98474"/>
                  </a:lnTo>
                  <a:cubicBezTo>
                    <a:pt x="1041415" y="84406"/>
                    <a:pt x="1032154" y="62562"/>
                    <a:pt x="1013280" y="56271"/>
                  </a:cubicBezTo>
                  <a:cubicBezTo>
                    <a:pt x="999212" y="51582"/>
                    <a:pt x="984707" y="48045"/>
                    <a:pt x="971077" y="42204"/>
                  </a:cubicBezTo>
                  <a:cubicBezTo>
                    <a:pt x="951802" y="33943"/>
                    <a:pt x="935278" y="18617"/>
                    <a:pt x="914806" y="14068"/>
                  </a:cubicBezTo>
                  <a:cubicBezTo>
                    <a:pt x="891918" y="8982"/>
                    <a:pt x="947631" y="0"/>
                    <a:pt x="886671" y="0"/>
                  </a:cubicBez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5" name="任意多边形 33"/>
            <p:cNvSpPr/>
            <p:nvPr/>
          </p:nvSpPr>
          <p:spPr>
            <a:xfrm>
              <a:off x="7026778" y="2171114"/>
              <a:ext cx="1660022" cy="2152363"/>
            </a:xfrm>
            <a:custGeom>
              <a:avLst/>
              <a:gdLst>
                <a:gd name="connsiteX0" fmla="*/ 717486 w 1660022"/>
                <a:gd name="connsiteY0" fmla="*/ 0 h 2152363"/>
                <a:gd name="connsiteX1" fmla="*/ 576810 w 1660022"/>
                <a:gd name="connsiteY1" fmla="*/ 70338 h 2152363"/>
                <a:gd name="connsiteX2" fmla="*/ 534606 w 1660022"/>
                <a:gd name="connsiteY2" fmla="*/ 84406 h 2152363"/>
                <a:gd name="connsiteX3" fmla="*/ 492403 w 1660022"/>
                <a:gd name="connsiteY3" fmla="*/ 112541 h 2152363"/>
                <a:gd name="connsiteX4" fmla="*/ 407997 w 1660022"/>
                <a:gd name="connsiteY4" fmla="*/ 140677 h 2152363"/>
                <a:gd name="connsiteX5" fmla="*/ 365794 w 1660022"/>
                <a:gd name="connsiteY5" fmla="*/ 168812 h 2152363"/>
                <a:gd name="connsiteX6" fmla="*/ 267320 w 1660022"/>
                <a:gd name="connsiteY6" fmla="*/ 196948 h 2152363"/>
                <a:gd name="connsiteX7" fmla="*/ 211050 w 1660022"/>
                <a:gd name="connsiteY7" fmla="*/ 253218 h 2152363"/>
                <a:gd name="connsiteX8" fmla="*/ 168846 w 1660022"/>
                <a:gd name="connsiteY8" fmla="*/ 337624 h 2152363"/>
                <a:gd name="connsiteX9" fmla="*/ 154779 w 1660022"/>
                <a:gd name="connsiteY9" fmla="*/ 393895 h 2152363"/>
                <a:gd name="connsiteX10" fmla="*/ 126643 w 1660022"/>
                <a:gd name="connsiteY10" fmla="*/ 422031 h 2152363"/>
                <a:gd name="connsiteX11" fmla="*/ 98508 w 1660022"/>
                <a:gd name="connsiteY11" fmla="*/ 464234 h 2152363"/>
                <a:gd name="connsiteX12" fmla="*/ 84440 w 1660022"/>
                <a:gd name="connsiteY12" fmla="*/ 506437 h 2152363"/>
                <a:gd name="connsiteX13" fmla="*/ 28170 w 1660022"/>
                <a:gd name="connsiteY13" fmla="*/ 590843 h 2152363"/>
                <a:gd name="connsiteX14" fmla="*/ 34 w 1660022"/>
                <a:gd name="connsiteY14" fmla="*/ 731520 h 2152363"/>
                <a:gd name="connsiteX15" fmla="*/ 28170 w 1660022"/>
                <a:gd name="connsiteY15" fmla="*/ 1083212 h 2152363"/>
                <a:gd name="connsiteX16" fmla="*/ 70373 w 1660022"/>
                <a:gd name="connsiteY16" fmla="*/ 1209821 h 2152363"/>
                <a:gd name="connsiteX17" fmla="*/ 98508 w 1660022"/>
                <a:gd name="connsiteY17" fmla="*/ 1322363 h 2152363"/>
                <a:gd name="connsiteX18" fmla="*/ 196982 w 1660022"/>
                <a:gd name="connsiteY18" fmla="*/ 1406769 h 2152363"/>
                <a:gd name="connsiteX19" fmla="*/ 225117 w 1660022"/>
                <a:gd name="connsiteY19" fmla="*/ 1448972 h 2152363"/>
                <a:gd name="connsiteX20" fmla="*/ 253253 w 1660022"/>
                <a:gd name="connsiteY20" fmla="*/ 1477108 h 2152363"/>
                <a:gd name="connsiteX21" fmla="*/ 323591 w 1660022"/>
                <a:gd name="connsiteY21" fmla="*/ 1575581 h 2152363"/>
                <a:gd name="connsiteX22" fmla="*/ 337659 w 1660022"/>
                <a:gd name="connsiteY22" fmla="*/ 1674055 h 2152363"/>
                <a:gd name="connsiteX23" fmla="*/ 379862 w 1660022"/>
                <a:gd name="connsiteY23" fmla="*/ 1716258 h 2152363"/>
                <a:gd name="connsiteX24" fmla="*/ 407997 w 1660022"/>
                <a:gd name="connsiteY24" fmla="*/ 1800664 h 2152363"/>
                <a:gd name="connsiteX25" fmla="*/ 478336 w 1660022"/>
                <a:gd name="connsiteY25" fmla="*/ 1856935 h 2152363"/>
                <a:gd name="connsiteX26" fmla="*/ 520539 w 1660022"/>
                <a:gd name="connsiteY26" fmla="*/ 1941341 h 2152363"/>
                <a:gd name="connsiteX27" fmla="*/ 548674 w 1660022"/>
                <a:gd name="connsiteY27" fmla="*/ 1969477 h 2152363"/>
                <a:gd name="connsiteX28" fmla="*/ 576810 w 1660022"/>
                <a:gd name="connsiteY28" fmla="*/ 2011680 h 2152363"/>
                <a:gd name="connsiteX29" fmla="*/ 619013 w 1660022"/>
                <a:gd name="connsiteY29" fmla="*/ 2025748 h 2152363"/>
                <a:gd name="connsiteX30" fmla="*/ 647148 w 1660022"/>
                <a:gd name="connsiteY30" fmla="*/ 2067951 h 2152363"/>
                <a:gd name="connsiteX31" fmla="*/ 689351 w 1660022"/>
                <a:gd name="connsiteY31" fmla="*/ 2096086 h 2152363"/>
                <a:gd name="connsiteX32" fmla="*/ 787825 w 1660022"/>
                <a:gd name="connsiteY32" fmla="*/ 2138289 h 2152363"/>
                <a:gd name="connsiteX33" fmla="*/ 928502 w 1660022"/>
                <a:gd name="connsiteY33" fmla="*/ 2152357 h 2152363"/>
                <a:gd name="connsiteX34" fmla="*/ 1195788 w 1660022"/>
                <a:gd name="connsiteY34" fmla="*/ 2124221 h 2152363"/>
                <a:gd name="connsiteX35" fmla="*/ 1237991 w 1660022"/>
                <a:gd name="connsiteY35" fmla="*/ 2096086 h 2152363"/>
                <a:gd name="connsiteX36" fmla="*/ 1322397 w 1660022"/>
                <a:gd name="connsiteY36" fmla="*/ 2067951 h 2152363"/>
                <a:gd name="connsiteX37" fmla="*/ 1350533 w 1660022"/>
                <a:gd name="connsiteY37" fmla="*/ 2039815 h 2152363"/>
                <a:gd name="connsiteX38" fmla="*/ 1406803 w 1660022"/>
                <a:gd name="connsiteY38" fmla="*/ 2011680 h 2152363"/>
                <a:gd name="connsiteX39" fmla="*/ 1477142 w 1660022"/>
                <a:gd name="connsiteY39" fmla="*/ 1955409 h 2152363"/>
                <a:gd name="connsiteX40" fmla="*/ 1505277 w 1660022"/>
                <a:gd name="connsiteY40" fmla="*/ 1913206 h 2152363"/>
                <a:gd name="connsiteX41" fmla="*/ 1561548 w 1660022"/>
                <a:gd name="connsiteY41" fmla="*/ 1871003 h 2152363"/>
                <a:gd name="connsiteX42" fmla="*/ 1575616 w 1660022"/>
                <a:gd name="connsiteY42" fmla="*/ 1828800 h 2152363"/>
                <a:gd name="connsiteX43" fmla="*/ 1631886 w 1660022"/>
                <a:gd name="connsiteY43" fmla="*/ 1744394 h 2152363"/>
                <a:gd name="connsiteX44" fmla="*/ 1660022 w 1660022"/>
                <a:gd name="connsiteY44" fmla="*/ 1688123 h 2152363"/>
                <a:gd name="connsiteX45" fmla="*/ 1645954 w 1660022"/>
                <a:gd name="connsiteY45" fmla="*/ 1252024 h 2152363"/>
                <a:gd name="connsiteX46" fmla="*/ 1603751 w 1660022"/>
                <a:gd name="connsiteY46" fmla="*/ 1223889 h 2152363"/>
                <a:gd name="connsiteX47" fmla="*/ 1575616 w 1660022"/>
                <a:gd name="connsiteY47" fmla="*/ 1181686 h 2152363"/>
                <a:gd name="connsiteX48" fmla="*/ 1547480 w 1660022"/>
                <a:gd name="connsiteY48" fmla="*/ 1041009 h 2152363"/>
                <a:gd name="connsiteX49" fmla="*/ 1505277 w 1660022"/>
                <a:gd name="connsiteY49" fmla="*/ 900332 h 2152363"/>
                <a:gd name="connsiteX50" fmla="*/ 1434939 w 1660022"/>
                <a:gd name="connsiteY50" fmla="*/ 675249 h 2152363"/>
                <a:gd name="connsiteX51" fmla="*/ 1378668 w 1660022"/>
                <a:gd name="connsiteY51" fmla="*/ 618978 h 2152363"/>
                <a:gd name="connsiteX52" fmla="*/ 1322397 w 1660022"/>
                <a:gd name="connsiteY52" fmla="*/ 548640 h 2152363"/>
                <a:gd name="connsiteX53" fmla="*/ 1294262 w 1660022"/>
                <a:gd name="connsiteY53" fmla="*/ 506437 h 2152363"/>
                <a:gd name="connsiteX54" fmla="*/ 1252059 w 1660022"/>
                <a:gd name="connsiteY54" fmla="*/ 478301 h 2152363"/>
                <a:gd name="connsiteX55" fmla="*/ 1237991 w 1660022"/>
                <a:gd name="connsiteY55" fmla="*/ 436098 h 2152363"/>
                <a:gd name="connsiteX56" fmla="*/ 1153585 w 1660022"/>
                <a:gd name="connsiteY56" fmla="*/ 365760 h 2152363"/>
                <a:gd name="connsiteX57" fmla="*/ 1097314 w 1660022"/>
                <a:gd name="connsiteY57" fmla="*/ 309489 h 2152363"/>
                <a:gd name="connsiteX58" fmla="*/ 1055111 w 1660022"/>
                <a:gd name="connsiteY58" fmla="*/ 267286 h 2152363"/>
                <a:gd name="connsiteX59" fmla="*/ 1012908 w 1660022"/>
                <a:gd name="connsiteY59" fmla="*/ 253218 h 2152363"/>
                <a:gd name="connsiteX60" fmla="*/ 984773 w 1660022"/>
                <a:gd name="connsiteY60" fmla="*/ 211015 h 2152363"/>
                <a:gd name="connsiteX61" fmla="*/ 928502 w 1660022"/>
                <a:gd name="connsiteY61" fmla="*/ 154744 h 2152363"/>
                <a:gd name="connsiteX62" fmla="*/ 900366 w 1660022"/>
                <a:gd name="connsiteY62" fmla="*/ 112541 h 2152363"/>
                <a:gd name="connsiteX63" fmla="*/ 858163 w 1660022"/>
                <a:gd name="connsiteY63" fmla="*/ 98474 h 2152363"/>
                <a:gd name="connsiteX64" fmla="*/ 815960 w 1660022"/>
                <a:gd name="connsiteY64" fmla="*/ 70338 h 2152363"/>
                <a:gd name="connsiteX65" fmla="*/ 731554 w 1660022"/>
                <a:gd name="connsiteY65" fmla="*/ 42203 h 2152363"/>
                <a:gd name="connsiteX66" fmla="*/ 717486 w 1660022"/>
                <a:gd name="connsiteY66" fmla="*/ 0 h 215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660022" h="2152363">
                  <a:moveTo>
                    <a:pt x="717486" y="0"/>
                  </a:moveTo>
                  <a:cubicBezTo>
                    <a:pt x="670594" y="23446"/>
                    <a:pt x="626546" y="53759"/>
                    <a:pt x="576810" y="70338"/>
                  </a:cubicBezTo>
                  <a:cubicBezTo>
                    <a:pt x="562742" y="75027"/>
                    <a:pt x="547869" y="77774"/>
                    <a:pt x="534606" y="84406"/>
                  </a:cubicBezTo>
                  <a:cubicBezTo>
                    <a:pt x="519484" y="91967"/>
                    <a:pt x="507853" y="105674"/>
                    <a:pt x="492403" y="112541"/>
                  </a:cubicBezTo>
                  <a:cubicBezTo>
                    <a:pt x="465302" y="124586"/>
                    <a:pt x="432673" y="124226"/>
                    <a:pt x="407997" y="140677"/>
                  </a:cubicBezTo>
                  <a:cubicBezTo>
                    <a:pt x="393929" y="150055"/>
                    <a:pt x="380916" y="161251"/>
                    <a:pt x="365794" y="168812"/>
                  </a:cubicBezTo>
                  <a:cubicBezTo>
                    <a:pt x="345611" y="178903"/>
                    <a:pt x="285351" y="192440"/>
                    <a:pt x="267320" y="196948"/>
                  </a:cubicBezTo>
                  <a:cubicBezTo>
                    <a:pt x="236629" y="289026"/>
                    <a:pt x="279256" y="198654"/>
                    <a:pt x="211050" y="253218"/>
                  </a:cubicBezTo>
                  <a:cubicBezTo>
                    <a:pt x="188215" y="271485"/>
                    <a:pt x="176397" y="311195"/>
                    <a:pt x="168846" y="337624"/>
                  </a:cubicBezTo>
                  <a:cubicBezTo>
                    <a:pt x="163535" y="356214"/>
                    <a:pt x="163425" y="376602"/>
                    <a:pt x="154779" y="393895"/>
                  </a:cubicBezTo>
                  <a:cubicBezTo>
                    <a:pt x="148847" y="405758"/>
                    <a:pt x="134929" y="411674"/>
                    <a:pt x="126643" y="422031"/>
                  </a:cubicBezTo>
                  <a:cubicBezTo>
                    <a:pt x="116081" y="435233"/>
                    <a:pt x="106069" y="449112"/>
                    <a:pt x="98508" y="464234"/>
                  </a:cubicBezTo>
                  <a:cubicBezTo>
                    <a:pt x="91876" y="477497"/>
                    <a:pt x="91641" y="493474"/>
                    <a:pt x="84440" y="506437"/>
                  </a:cubicBezTo>
                  <a:cubicBezTo>
                    <a:pt x="68018" y="535996"/>
                    <a:pt x="28170" y="590843"/>
                    <a:pt x="28170" y="590843"/>
                  </a:cubicBezTo>
                  <a:cubicBezTo>
                    <a:pt x="19542" y="625353"/>
                    <a:pt x="-952" y="700970"/>
                    <a:pt x="34" y="731520"/>
                  </a:cubicBezTo>
                  <a:cubicBezTo>
                    <a:pt x="3826" y="849064"/>
                    <a:pt x="17193" y="966120"/>
                    <a:pt x="28170" y="1083212"/>
                  </a:cubicBezTo>
                  <a:cubicBezTo>
                    <a:pt x="38066" y="1188770"/>
                    <a:pt x="21209" y="1160659"/>
                    <a:pt x="70373" y="1209821"/>
                  </a:cubicBezTo>
                  <a:cubicBezTo>
                    <a:pt x="79751" y="1247335"/>
                    <a:pt x="66334" y="1300914"/>
                    <a:pt x="98508" y="1322363"/>
                  </a:cubicBezTo>
                  <a:cubicBezTo>
                    <a:pt x="136691" y="1347818"/>
                    <a:pt x="169692" y="1365833"/>
                    <a:pt x="196982" y="1406769"/>
                  </a:cubicBezTo>
                  <a:cubicBezTo>
                    <a:pt x="206360" y="1420837"/>
                    <a:pt x="214555" y="1435770"/>
                    <a:pt x="225117" y="1448972"/>
                  </a:cubicBezTo>
                  <a:cubicBezTo>
                    <a:pt x="233403" y="1459329"/>
                    <a:pt x="244762" y="1466919"/>
                    <a:pt x="253253" y="1477108"/>
                  </a:cubicBezTo>
                  <a:cubicBezTo>
                    <a:pt x="282338" y="1512010"/>
                    <a:pt x="299226" y="1539032"/>
                    <a:pt x="323591" y="1575581"/>
                  </a:cubicBezTo>
                  <a:cubicBezTo>
                    <a:pt x="328280" y="1608406"/>
                    <a:pt x="325344" y="1643269"/>
                    <a:pt x="337659" y="1674055"/>
                  </a:cubicBezTo>
                  <a:cubicBezTo>
                    <a:pt x="345048" y="1692527"/>
                    <a:pt x="370200" y="1698867"/>
                    <a:pt x="379862" y="1716258"/>
                  </a:cubicBezTo>
                  <a:cubicBezTo>
                    <a:pt x="394265" y="1742183"/>
                    <a:pt x="383321" y="1784213"/>
                    <a:pt x="407997" y="1800664"/>
                  </a:cubicBezTo>
                  <a:cubicBezTo>
                    <a:pt x="439330" y="1821553"/>
                    <a:pt x="455429" y="1828301"/>
                    <a:pt x="478336" y="1856935"/>
                  </a:cubicBezTo>
                  <a:cubicBezTo>
                    <a:pt x="563704" y="1963644"/>
                    <a:pt x="458141" y="1837344"/>
                    <a:pt x="520539" y="1941341"/>
                  </a:cubicBezTo>
                  <a:cubicBezTo>
                    <a:pt x="527363" y="1952714"/>
                    <a:pt x="540389" y="1959120"/>
                    <a:pt x="548674" y="1969477"/>
                  </a:cubicBezTo>
                  <a:cubicBezTo>
                    <a:pt x="559236" y="1982679"/>
                    <a:pt x="563608" y="2001118"/>
                    <a:pt x="576810" y="2011680"/>
                  </a:cubicBezTo>
                  <a:cubicBezTo>
                    <a:pt x="588389" y="2020943"/>
                    <a:pt x="604945" y="2021059"/>
                    <a:pt x="619013" y="2025748"/>
                  </a:cubicBezTo>
                  <a:cubicBezTo>
                    <a:pt x="628391" y="2039816"/>
                    <a:pt x="635193" y="2055996"/>
                    <a:pt x="647148" y="2067951"/>
                  </a:cubicBezTo>
                  <a:cubicBezTo>
                    <a:pt x="659103" y="2079906"/>
                    <a:pt x="674671" y="2087698"/>
                    <a:pt x="689351" y="2096086"/>
                  </a:cubicBezTo>
                  <a:cubicBezTo>
                    <a:pt x="709242" y="2107452"/>
                    <a:pt x="760830" y="2134136"/>
                    <a:pt x="787825" y="2138289"/>
                  </a:cubicBezTo>
                  <a:cubicBezTo>
                    <a:pt x="834403" y="2145455"/>
                    <a:pt x="881610" y="2147668"/>
                    <a:pt x="928502" y="2152357"/>
                  </a:cubicBezTo>
                  <a:cubicBezTo>
                    <a:pt x="949161" y="2151066"/>
                    <a:pt x="1125512" y="2159359"/>
                    <a:pt x="1195788" y="2124221"/>
                  </a:cubicBezTo>
                  <a:cubicBezTo>
                    <a:pt x="1210910" y="2116660"/>
                    <a:pt x="1222541" y="2102953"/>
                    <a:pt x="1237991" y="2096086"/>
                  </a:cubicBezTo>
                  <a:cubicBezTo>
                    <a:pt x="1265092" y="2084041"/>
                    <a:pt x="1322397" y="2067951"/>
                    <a:pt x="1322397" y="2067951"/>
                  </a:cubicBezTo>
                  <a:cubicBezTo>
                    <a:pt x="1331776" y="2058572"/>
                    <a:pt x="1339497" y="2047172"/>
                    <a:pt x="1350533" y="2039815"/>
                  </a:cubicBezTo>
                  <a:cubicBezTo>
                    <a:pt x="1367982" y="2028183"/>
                    <a:pt x="1390693" y="2025105"/>
                    <a:pt x="1406803" y="2011680"/>
                  </a:cubicBezTo>
                  <a:cubicBezTo>
                    <a:pt x="1491646" y="1940978"/>
                    <a:pt x="1376379" y="1988997"/>
                    <a:pt x="1477142" y="1955409"/>
                  </a:cubicBezTo>
                  <a:cubicBezTo>
                    <a:pt x="1486520" y="1941341"/>
                    <a:pt x="1493322" y="1925161"/>
                    <a:pt x="1505277" y="1913206"/>
                  </a:cubicBezTo>
                  <a:cubicBezTo>
                    <a:pt x="1521856" y="1896627"/>
                    <a:pt x="1546538" y="1889015"/>
                    <a:pt x="1561548" y="1871003"/>
                  </a:cubicBezTo>
                  <a:cubicBezTo>
                    <a:pt x="1571041" y="1859611"/>
                    <a:pt x="1568415" y="1841763"/>
                    <a:pt x="1575616" y="1828800"/>
                  </a:cubicBezTo>
                  <a:cubicBezTo>
                    <a:pt x="1592038" y="1799241"/>
                    <a:pt x="1614489" y="1773390"/>
                    <a:pt x="1631886" y="1744394"/>
                  </a:cubicBezTo>
                  <a:cubicBezTo>
                    <a:pt x="1642675" y="1726411"/>
                    <a:pt x="1650643" y="1706880"/>
                    <a:pt x="1660022" y="1688123"/>
                  </a:cubicBezTo>
                  <a:cubicBezTo>
                    <a:pt x="1655333" y="1542757"/>
                    <a:pt x="1663455" y="1396409"/>
                    <a:pt x="1645954" y="1252024"/>
                  </a:cubicBezTo>
                  <a:cubicBezTo>
                    <a:pt x="1643920" y="1235240"/>
                    <a:pt x="1615706" y="1235844"/>
                    <a:pt x="1603751" y="1223889"/>
                  </a:cubicBezTo>
                  <a:cubicBezTo>
                    <a:pt x="1591796" y="1211934"/>
                    <a:pt x="1584994" y="1195754"/>
                    <a:pt x="1575616" y="1181686"/>
                  </a:cubicBezTo>
                  <a:cubicBezTo>
                    <a:pt x="1558527" y="1113333"/>
                    <a:pt x="1558977" y="1121487"/>
                    <a:pt x="1547480" y="1041009"/>
                  </a:cubicBezTo>
                  <a:cubicBezTo>
                    <a:pt x="1529149" y="912688"/>
                    <a:pt x="1561065" y="956120"/>
                    <a:pt x="1505277" y="900332"/>
                  </a:cubicBezTo>
                  <a:cubicBezTo>
                    <a:pt x="1497457" y="872961"/>
                    <a:pt x="1445540" y="685850"/>
                    <a:pt x="1434939" y="675249"/>
                  </a:cubicBezTo>
                  <a:cubicBezTo>
                    <a:pt x="1416182" y="656492"/>
                    <a:pt x="1393382" y="641049"/>
                    <a:pt x="1378668" y="618978"/>
                  </a:cubicBezTo>
                  <a:cubicBezTo>
                    <a:pt x="1292072" y="489082"/>
                    <a:pt x="1402578" y="648866"/>
                    <a:pt x="1322397" y="548640"/>
                  </a:cubicBezTo>
                  <a:cubicBezTo>
                    <a:pt x="1311835" y="535438"/>
                    <a:pt x="1306217" y="518392"/>
                    <a:pt x="1294262" y="506437"/>
                  </a:cubicBezTo>
                  <a:cubicBezTo>
                    <a:pt x="1282307" y="494482"/>
                    <a:pt x="1266127" y="487680"/>
                    <a:pt x="1252059" y="478301"/>
                  </a:cubicBezTo>
                  <a:cubicBezTo>
                    <a:pt x="1247370" y="464233"/>
                    <a:pt x="1246216" y="448436"/>
                    <a:pt x="1237991" y="436098"/>
                  </a:cubicBezTo>
                  <a:cubicBezTo>
                    <a:pt x="1205469" y="387316"/>
                    <a:pt x="1193954" y="400362"/>
                    <a:pt x="1153585" y="365760"/>
                  </a:cubicBezTo>
                  <a:cubicBezTo>
                    <a:pt x="1133445" y="348497"/>
                    <a:pt x="1116071" y="328246"/>
                    <a:pt x="1097314" y="309489"/>
                  </a:cubicBezTo>
                  <a:cubicBezTo>
                    <a:pt x="1083246" y="295421"/>
                    <a:pt x="1073985" y="273577"/>
                    <a:pt x="1055111" y="267286"/>
                  </a:cubicBezTo>
                  <a:lnTo>
                    <a:pt x="1012908" y="253218"/>
                  </a:lnTo>
                  <a:cubicBezTo>
                    <a:pt x="1003530" y="239150"/>
                    <a:pt x="995776" y="223852"/>
                    <a:pt x="984773" y="211015"/>
                  </a:cubicBezTo>
                  <a:cubicBezTo>
                    <a:pt x="967510" y="190875"/>
                    <a:pt x="943216" y="176815"/>
                    <a:pt x="928502" y="154744"/>
                  </a:cubicBezTo>
                  <a:cubicBezTo>
                    <a:pt x="919123" y="140676"/>
                    <a:pt x="913569" y="123103"/>
                    <a:pt x="900366" y="112541"/>
                  </a:cubicBezTo>
                  <a:cubicBezTo>
                    <a:pt x="888787" y="103278"/>
                    <a:pt x="872231" y="103163"/>
                    <a:pt x="858163" y="98474"/>
                  </a:cubicBezTo>
                  <a:cubicBezTo>
                    <a:pt x="844095" y="89095"/>
                    <a:pt x="831410" y="77205"/>
                    <a:pt x="815960" y="70338"/>
                  </a:cubicBezTo>
                  <a:cubicBezTo>
                    <a:pt x="788859" y="58293"/>
                    <a:pt x="756230" y="58654"/>
                    <a:pt x="731554" y="42203"/>
                  </a:cubicBezTo>
                  <a:lnTo>
                    <a:pt x="717486" y="0"/>
                  </a:lnTo>
                  <a:close/>
                </a:path>
              </a:pathLst>
            </a:custGeom>
            <a:noFill/>
            <a:ln w="76200" cap="flat" cmpd="sng" algn="ctr">
              <a:solidFill>
                <a:srgbClr val="8064A2">
                  <a:lumMod val="20000"/>
                  <a:lumOff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6" name="任意多边形 34"/>
            <p:cNvSpPr/>
            <p:nvPr/>
          </p:nvSpPr>
          <p:spPr>
            <a:xfrm>
              <a:off x="6012781" y="2776025"/>
              <a:ext cx="989799" cy="1378022"/>
            </a:xfrm>
            <a:custGeom>
              <a:avLst/>
              <a:gdLst>
                <a:gd name="connsiteX0" fmla="*/ 620136 w 989799"/>
                <a:gd name="connsiteY0" fmla="*/ 0 h 1378022"/>
                <a:gd name="connsiteX1" fmla="*/ 310647 w 989799"/>
                <a:gd name="connsiteY1" fmla="*/ 14067 h 1378022"/>
                <a:gd name="connsiteX2" fmla="*/ 282511 w 989799"/>
                <a:gd name="connsiteY2" fmla="*/ 42203 h 1378022"/>
                <a:gd name="connsiteX3" fmla="*/ 240308 w 989799"/>
                <a:gd name="connsiteY3" fmla="*/ 56270 h 1378022"/>
                <a:gd name="connsiteX4" fmla="*/ 184037 w 989799"/>
                <a:gd name="connsiteY4" fmla="*/ 112541 h 1378022"/>
                <a:gd name="connsiteX5" fmla="*/ 127767 w 989799"/>
                <a:gd name="connsiteY5" fmla="*/ 211015 h 1378022"/>
                <a:gd name="connsiteX6" fmla="*/ 99631 w 989799"/>
                <a:gd name="connsiteY6" fmla="*/ 239150 h 1378022"/>
                <a:gd name="connsiteX7" fmla="*/ 43360 w 989799"/>
                <a:gd name="connsiteY7" fmla="*/ 323557 h 1378022"/>
                <a:gd name="connsiteX8" fmla="*/ 29293 w 989799"/>
                <a:gd name="connsiteY8" fmla="*/ 436098 h 1378022"/>
                <a:gd name="connsiteX9" fmla="*/ 29293 w 989799"/>
                <a:gd name="connsiteY9" fmla="*/ 618978 h 1378022"/>
                <a:gd name="connsiteX10" fmla="*/ 71496 w 989799"/>
                <a:gd name="connsiteY10" fmla="*/ 633046 h 1378022"/>
                <a:gd name="connsiteX11" fmla="*/ 85563 w 989799"/>
                <a:gd name="connsiteY11" fmla="*/ 675249 h 1378022"/>
                <a:gd name="connsiteX12" fmla="*/ 113699 w 989799"/>
                <a:gd name="connsiteY12" fmla="*/ 703384 h 1378022"/>
                <a:gd name="connsiteX13" fmla="*/ 141834 w 989799"/>
                <a:gd name="connsiteY13" fmla="*/ 745587 h 1378022"/>
                <a:gd name="connsiteX14" fmla="*/ 184037 w 989799"/>
                <a:gd name="connsiteY14" fmla="*/ 844061 h 1378022"/>
                <a:gd name="connsiteX15" fmla="*/ 240308 w 989799"/>
                <a:gd name="connsiteY15" fmla="*/ 942535 h 1378022"/>
                <a:gd name="connsiteX16" fmla="*/ 324714 w 989799"/>
                <a:gd name="connsiteY16" fmla="*/ 984738 h 1378022"/>
                <a:gd name="connsiteX17" fmla="*/ 380985 w 989799"/>
                <a:gd name="connsiteY17" fmla="*/ 1055077 h 1378022"/>
                <a:gd name="connsiteX18" fmla="*/ 437256 w 989799"/>
                <a:gd name="connsiteY18" fmla="*/ 1167618 h 1378022"/>
                <a:gd name="connsiteX19" fmla="*/ 479459 w 989799"/>
                <a:gd name="connsiteY19" fmla="*/ 1252024 h 1378022"/>
                <a:gd name="connsiteX20" fmla="*/ 521662 w 989799"/>
                <a:gd name="connsiteY20" fmla="*/ 1322363 h 1378022"/>
                <a:gd name="connsiteX21" fmla="*/ 535730 w 989799"/>
                <a:gd name="connsiteY21" fmla="*/ 1364566 h 1378022"/>
                <a:gd name="connsiteX22" fmla="*/ 732677 w 989799"/>
                <a:gd name="connsiteY22" fmla="*/ 1308295 h 1378022"/>
                <a:gd name="connsiteX23" fmla="*/ 774880 w 989799"/>
                <a:gd name="connsiteY23" fmla="*/ 1209821 h 1378022"/>
                <a:gd name="connsiteX24" fmla="*/ 845219 w 989799"/>
                <a:gd name="connsiteY24" fmla="*/ 1083212 h 1378022"/>
                <a:gd name="connsiteX25" fmla="*/ 873354 w 989799"/>
                <a:gd name="connsiteY25" fmla="*/ 1026941 h 1378022"/>
                <a:gd name="connsiteX26" fmla="*/ 929625 w 989799"/>
                <a:gd name="connsiteY26" fmla="*/ 956603 h 1378022"/>
                <a:gd name="connsiteX27" fmla="*/ 971828 w 989799"/>
                <a:gd name="connsiteY27" fmla="*/ 872197 h 1378022"/>
                <a:gd name="connsiteX28" fmla="*/ 971828 w 989799"/>
                <a:gd name="connsiteY28" fmla="*/ 661181 h 1378022"/>
                <a:gd name="connsiteX29" fmla="*/ 915557 w 989799"/>
                <a:gd name="connsiteY29" fmla="*/ 548640 h 1378022"/>
                <a:gd name="connsiteX30" fmla="*/ 901490 w 989799"/>
                <a:gd name="connsiteY30" fmla="*/ 506437 h 1378022"/>
                <a:gd name="connsiteX31" fmla="*/ 873354 w 989799"/>
                <a:gd name="connsiteY31" fmla="*/ 464233 h 1378022"/>
                <a:gd name="connsiteX32" fmla="*/ 859287 w 989799"/>
                <a:gd name="connsiteY32" fmla="*/ 407963 h 1378022"/>
                <a:gd name="connsiteX33" fmla="*/ 831151 w 989799"/>
                <a:gd name="connsiteY33" fmla="*/ 351692 h 1378022"/>
                <a:gd name="connsiteX34" fmla="*/ 817083 w 989799"/>
                <a:gd name="connsiteY34" fmla="*/ 309489 h 1378022"/>
                <a:gd name="connsiteX35" fmla="*/ 788948 w 989799"/>
                <a:gd name="connsiteY35" fmla="*/ 267286 h 1378022"/>
                <a:gd name="connsiteX36" fmla="*/ 718610 w 989799"/>
                <a:gd name="connsiteY36" fmla="*/ 140677 h 1378022"/>
                <a:gd name="connsiteX37" fmla="*/ 648271 w 989799"/>
                <a:gd name="connsiteY37" fmla="*/ 70338 h 1378022"/>
                <a:gd name="connsiteX38" fmla="*/ 606068 w 989799"/>
                <a:gd name="connsiteY38" fmla="*/ 28135 h 1378022"/>
                <a:gd name="connsiteX39" fmla="*/ 620136 w 989799"/>
                <a:gd name="connsiteY39" fmla="*/ 0 h 137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89799" h="1378022">
                  <a:moveTo>
                    <a:pt x="620136" y="0"/>
                  </a:moveTo>
                  <a:cubicBezTo>
                    <a:pt x="516973" y="4689"/>
                    <a:pt x="413119" y="1258"/>
                    <a:pt x="310647" y="14067"/>
                  </a:cubicBezTo>
                  <a:cubicBezTo>
                    <a:pt x="297486" y="15712"/>
                    <a:pt x="293884" y="35379"/>
                    <a:pt x="282511" y="42203"/>
                  </a:cubicBezTo>
                  <a:cubicBezTo>
                    <a:pt x="269796" y="49832"/>
                    <a:pt x="254376" y="51581"/>
                    <a:pt x="240308" y="56270"/>
                  </a:cubicBezTo>
                  <a:cubicBezTo>
                    <a:pt x="221551" y="75027"/>
                    <a:pt x="195900" y="88815"/>
                    <a:pt x="184037" y="112541"/>
                  </a:cubicBezTo>
                  <a:cubicBezTo>
                    <a:pt x="164784" y="151048"/>
                    <a:pt x="154278" y="177877"/>
                    <a:pt x="127767" y="211015"/>
                  </a:cubicBezTo>
                  <a:cubicBezTo>
                    <a:pt x="119481" y="221372"/>
                    <a:pt x="107589" y="228539"/>
                    <a:pt x="99631" y="239150"/>
                  </a:cubicBezTo>
                  <a:cubicBezTo>
                    <a:pt x="79342" y="266202"/>
                    <a:pt x="43360" y="323557"/>
                    <a:pt x="43360" y="323557"/>
                  </a:cubicBezTo>
                  <a:cubicBezTo>
                    <a:pt x="38671" y="361071"/>
                    <a:pt x="36056" y="398902"/>
                    <a:pt x="29293" y="436098"/>
                  </a:cubicBezTo>
                  <a:cubicBezTo>
                    <a:pt x="13399" y="523513"/>
                    <a:pt x="-27811" y="461942"/>
                    <a:pt x="29293" y="618978"/>
                  </a:cubicBezTo>
                  <a:cubicBezTo>
                    <a:pt x="34361" y="632914"/>
                    <a:pt x="57428" y="628357"/>
                    <a:pt x="71496" y="633046"/>
                  </a:cubicBezTo>
                  <a:cubicBezTo>
                    <a:pt x="76185" y="647114"/>
                    <a:pt x="77934" y="662534"/>
                    <a:pt x="85563" y="675249"/>
                  </a:cubicBezTo>
                  <a:cubicBezTo>
                    <a:pt x="92387" y="686622"/>
                    <a:pt x="105413" y="693027"/>
                    <a:pt x="113699" y="703384"/>
                  </a:cubicBezTo>
                  <a:cubicBezTo>
                    <a:pt x="124261" y="716586"/>
                    <a:pt x="132456" y="731519"/>
                    <a:pt x="141834" y="745587"/>
                  </a:cubicBezTo>
                  <a:cubicBezTo>
                    <a:pt x="164940" y="838009"/>
                    <a:pt x="140860" y="768501"/>
                    <a:pt x="184037" y="844061"/>
                  </a:cubicBezTo>
                  <a:cubicBezTo>
                    <a:pt x="198746" y="869802"/>
                    <a:pt x="217461" y="919688"/>
                    <a:pt x="240308" y="942535"/>
                  </a:cubicBezTo>
                  <a:cubicBezTo>
                    <a:pt x="267578" y="969805"/>
                    <a:pt x="290390" y="973297"/>
                    <a:pt x="324714" y="984738"/>
                  </a:cubicBezTo>
                  <a:cubicBezTo>
                    <a:pt x="350886" y="1010909"/>
                    <a:pt x="363237" y="1019581"/>
                    <a:pt x="380985" y="1055077"/>
                  </a:cubicBezTo>
                  <a:cubicBezTo>
                    <a:pt x="449807" y="1192724"/>
                    <a:pt x="372075" y="1069848"/>
                    <a:pt x="437256" y="1167618"/>
                  </a:cubicBezTo>
                  <a:cubicBezTo>
                    <a:pt x="472611" y="1273689"/>
                    <a:pt x="424921" y="1142950"/>
                    <a:pt x="479459" y="1252024"/>
                  </a:cubicBezTo>
                  <a:cubicBezTo>
                    <a:pt x="515985" y="1325074"/>
                    <a:pt x="466706" y="1267405"/>
                    <a:pt x="521662" y="1322363"/>
                  </a:cubicBezTo>
                  <a:cubicBezTo>
                    <a:pt x="526351" y="1336431"/>
                    <a:pt x="521074" y="1362311"/>
                    <a:pt x="535730" y="1364566"/>
                  </a:cubicBezTo>
                  <a:cubicBezTo>
                    <a:pt x="694765" y="1389033"/>
                    <a:pt x="681193" y="1385522"/>
                    <a:pt x="732677" y="1308295"/>
                  </a:cubicBezTo>
                  <a:cubicBezTo>
                    <a:pt x="769890" y="1159444"/>
                    <a:pt x="719366" y="1334726"/>
                    <a:pt x="774880" y="1209821"/>
                  </a:cubicBezTo>
                  <a:cubicBezTo>
                    <a:pt x="829962" y="1085886"/>
                    <a:pt x="768189" y="1160242"/>
                    <a:pt x="845219" y="1083212"/>
                  </a:cubicBezTo>
                  <a:cubicBezTo>
                    <a:pt x="854597" y="1064455"/>
                    <a:pt x="861721" y="1044390"/>
                    <a:pt x="873354" y="1026941"/>
                  </a:cubicBezTo>
                  <a:cubicBezTo>
                    <a:pt x="925697" y="948427"/>
                    <a:pt x="878515" y="1058823"/>
                    <a:pt x="929625" y="956603"/>
                  </a:cubicBezTo>
                  <a:cubicBezTo>
                    <a:pt x="987868" y="840118"/>
                    <a:pt x="891197" y="993145"/>
                    <a:pt x="971828" y="872197"/>
                  </a:cubicBezTo>
                  <a:cubicBezTo>
                    <a:pt x="995200" y="778709"/>
                    <a:pt x="996374" y="800273"/>
                    <a:pt x="971828" y="661181"/>
                  </a:cubicBezTo>
                  <a:cubicBezTo>
                    <a:pt x="957972" y="582665"/>
                    <a:pt x="956403" y="589484"/>
                    <a:pt x="915557" y="548640"/>
                  </a:cubicBezTo>
                  <a:cubicBezTo>
                    <a:pt x="910868" y="534572"/>
                    <a:pt x="908121" y="519700"/>
                    <a:pt x="901490" y="506437"/>
                  </a:cubicBezTo>
                  <a:cubicBezTo>
                    <a:pt x="893929" y="491314"/>
                    <a:pt x="880014" y="479774"/>
                    <a:pt x="873354" y="464233"/>
                  </a:cubicBezTo>
                  <a:cubicBezTo>
                    <a:pt x="865738" y="446462"/>
                    <a:pt x="866076" y="426066"/>
                    <a:pt x="859287" y="407963"/>
                  </a:cubicBezTo>
                  <a:cubicBezTo>
                    <a:pt x="851924" y="388327"/>
                    <a:pt x="839412" y="370967"/>
                    <a:pt x="831151" y="351692"/>
                  </a:cubicBezTo>
                  <a:cubicBezTo>
                    <a:pt x="825310" y="338062"/>
                    <a:pt x="823715" y="322752"/>
                    <a:pt x="817083" y="309489"/>
                  </a:cubicBezTo>
                  <a:cubicBezTo>
                    <a:pt x="809522" y="294367"/>
                    <a:pt x="796509" y="282408"/>
                    <a:pt x="788948" y="267286"/>
                  </a:cubicBezTo>
                  <a:cubicBezTo>
                    <a:pt x="753569" y="196529"/>
                    <a:pt x="807317" y="229384"/>
                    <a:pt x="718610" y="140677"/>
                  </a:cubicBezTo>
                  <a:lnTo>
                    <a:pt x="648271" y="70338"/>
                  </a:lnTo>
                  <a:lnTo>
                    <a:pt x="606068" y="28135"/>
                  </a:lnTo>
                  <a:lnTo>
                    <a:pt x="620136" y="0"/>
                  </a:lnTo>
                  <a:close/>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7" name="任意多边形 35"/>
            <p:cNvSpPr/>
            <p:nvPr/>
          </p:nvSpPr>
          <p:spPr>
            <a:xfrm>
              <a:off x="7533144" y="2818228"/>
              <a:ext cx="942640" cy="1322363"/>
            </a:xfrm>
            <a:custGeom>
              <a:avLst/>
              <a:gdLst>
                <a:gd name="connsiteX0" fmla="*/ 731625 w 942640"/>
                <a:gd name="connsiteY0" fmla="*/ 56270 h 1322363"/>
                <a:gd name="connsiteX1" fmla="*/ 492474 w 942640"/>
                <a:gd name="connsiteY1" fmla="*/ 14067 h 1322363"/>
                <a:gd name="connsiteX2" fmla="*/ 365865 w 942640"/>
                <a:gd name="connsiteY2" fmla="*/ 28135 h 1322363"/>
                <a:gd name="connsiteX3" fmla="*/ 281459 w 942640"/>
                <a:gd name="connsiteY3" fmla="*/ 70338 h 1322363"/>
                <a:gd name="connsiteX4" fmla="*/ 239256 w 942640"/>
                <a:gd name="connsiteY4" fmla="*/ 98474 h 1322363"/>
                <a:gd name="connsiteX5" fmla="*/ 182985 w 942640"/>
                <a:gd name="connsiteY5" fmla="*/ 112541 h 1322363"/>
                <a:gd name="connsiteX6" fmla="*/ 140782 w 942640"/>
                <a:gd name="connsiteY6" fmla="*/ 126609 h 1322363"/>
                <a:gd name="connsiteX7" fmla="*/ 70444 w 942640"/>
                <a:gd name="connsiteY7" fmla="*/ 267286 h 1322363"/>
                <a:gd name="connsiteX8" fmla="*/ 56376 w 942640"/>
                <a:gd name="connsiteY8" fmla="*/ 590843 h 1322363"/>
                <a:gd name="connsiteX9" fmla="*/ 28240 w 942640"/>
                <a:gd name="connsiteY9" fmla="*/ 618978 h 1322363"/>
                <a:gd name="connsiteX10" fmla="*/ 14173 w 942640"/>
                <a:gd name="connsiteY10" fmla="*/ 689317 h 1322363"/>
                <a:gd name="connsiteX11" fmla="*/ 14173 w 942640"/>
                <a:gd name="connsiteY11" fmla="*/ 984738 h 1322363"/>
                <a:gd name="connsiteX12" fmla="*/ 28240 w 942640"/>
                <a:gd name="connsiteY12" fmla="*/ 1026941 h 1322363"/>
                <a:gd name="connsiteX13" fmla="*/ 70444 w 942640"/>
                <a:gd name="connsiteY13" fmla="*/ 1041009 h 1322363"/>
                <a:gd name="connsiteX14" fmla="*/ 126714 w 942640"/>
                <a:gd name="connsiteY14" fmla="*/ 1083212 h 1322363"/>
                <a:gd name="connsiteX15" fmla="*/ 182985 w 942640"/>
                <a:gd name="connsiteY15" fmla="*/ 1153550 h 1322363"/>
                <a:gd name="connsiteX16" fmla="*/ 239256 w 942640"/>
                <a:gd name="connsiteY16" fmla="*/ 1294227 h 1322363"/>
                <a:gd name="connsiteX17" fmla="*/ 323662 w 942640"/>
                <a:gd name="connsiteY17" fmla="*/ 1322363 h 1322363"/>
                <a:gd name="connsiteX18" fmla="*/ 619084 w 942640"/>
                <a:gd name="connsiteY18" fmla="*/ 1308295 h 1322363"/>
                <a:gd name="connsiteX19" fmla="*/ 661287 w 942640"/>
                <a:gd name="connsiteY19" fmla="*/ 1280160 h 1322363"/>
                <a:gd name="connsiteX20" fmla="*/ 717557 w 942640"/>
                <a:gd name="connsiteY20" fmla="*/ 1209821 h 1322363"/>
                <a:gd name="connsiteX21" fmla="*/ 787896 w 942640"/>
                <a:gd name="connsiteY21" fmla="*/ 1111347 h 1322363"/>
                <a:gd name="connsiteX22" fmla="*/ 816031 w 942640"/>
                <a:gd name="connsiteY22" fmla="*/ 1026941 h 1322363"/>
                <a:gd name="connsiteX23" fmla="*/ 830099 w 942640"/>
                <a:gd name="connsiteY23" fmla="*/ 984738 h 1322363"/>
                <a:gd name="connsiteX24" fmla="*/ 858234 w 942640"/>
                <a:gd name="connsiteY24" fmla="*/ 787790 h 1322363"/>
                <a:gd name="connsiteX25" fmla="*/ 900437 w 942640"/>
                <a:gd name="connsiteY25" fmla="*/ 590843 h 1322363"/>
                <a:gd name="connsiteX26" fmla="*/ 914505 w 942640"/>
                <a:gd name="connsiteY26" fmla="*/ 548640 h 1322363"/>
                <a:gd name="connsiteX27" fmla="*/ 928573 w 942640"/>
                <a:gd name="connsiteY27" fmla="*/ 478301 h 1322363"/>
                <a:gd name="connsiteX28" fmla="*/ 942640 w 942640"/>
                <a:gd name="connsiteY28" fmla="*/ 422030 h 1322363"/>
                <a:gd name="connsiteX29" fmla="*/ 914505 w 942640"/>
                <a:gd name="connsiteY29" fmla="*/ 239150 h 1322363"/>
                <a:gd name="connsiteX30" fmla="*/ 886370 w 942640"/>
                <a:gd name="connsiteY30" fmla="*/ 182880 h 1322363"/>
                <a:gd name="connsiteX31" fmla="*/ 844167 w 942640"/>
                <a:gd name="connsiteY31" fmla="*/ 154744 h 1322363"/>
                <a:gd name="connsiteX32" fmla="*/ 816031 w 942640"/>
                <a:gd name="connsiteY32" fmla="*/ 112541 h 1322363"/>
                <a:gd name="connsiteX33" fmla="*/ 773828 w 942640"/>
                <a:gd name="connsiteY33" fmla="*/ 28135 h 1322363"/>
                <a:gd name="connsiteX34" fmla="*/ 731625 w 942640"/>
                <a:gd name="connsiteY34" fmla="*/ 0 h 132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2640" h="1322363">
                  <a:moveTo>
                    <a:pt x="731625" y="56270"/>
                  </a:moveTo>
                  <a:cubicBezTo>
                    <a:pt x="708651" y="51675"/>
                    <a:pt x="534132" y="14067"/>
                    <a:pt x="492474" y="14067"/>
                  </a:cubicBezTo>
                  <a:cubicBezTo>
                    <a:pt x="450011" y="14067"/>
                    <a:pt x="408068" y="23446"/>
                    <a:pt x="365865" y="28135"/>
                  </a:cubicBezTo>
                  <a:cubicBezTo>
                    <a:pt x="244908" y="108772"/>
                    <a:pt x="397952" y="12090"/>
                    <a:pt x="281459" y="70338"/>
                  </a:cubicBezTo>
                  <a:cubicBezTo>
                    <a:pt x="266337" y="77899"/>
                    <a:pt x="254796" y="91814"/>
                    <a:pt x="239256" y="98474"/>
                  </a:cubicBezTo>
                  <a:cubicBezTo>
                    <a:pt x="221485" y="106090"/>
                    <a:pt x="201575" y="107230"/>
                    <a:pt x="182985" y="112541"/>
                  </a:cubicBezTo>
                  <a:cubicBezTo>
                    <a:pt x="168727" y="116615"/>
                    <a:pt x="154850" y="121920"/>
                    <a:pt x="140782" y="126609"/>
                  </a:cubicBezTo>
                  <a:cubicBezTo>
                    <a:pt x="73786" y="227102"/>
                    <a:pt x="92712" y="178210"/>
                    <a:pt x="70444" y="267286"/>
                  </a:cubicBezTo>
                  <a:cubicBezTo>
                    <a:pt x="65755" y="375138"/>
                    <a:pt x="69239" y="483658"/>
                    <a:pt x="56376" y="590843"/>
                  </a:cubicBezTo>
                  <a:cubicBezTo>
                    <a:pt x="54796" y="604012"/>
                    <a:pt x="33465" y="606787"/>
                    <a:pt x="28240" y="618978"/>
                  </a:cubicBezTo>
                  <a:cubicBezTo>
                    <a:pt x="18821" y="640955"/>
                    <a:pt x="18862" y="665871"/>
                    <a:pt x="14173" y="689317"/>
                  </a:cubicBezTo>
                  <a:cubicBezTo>
                    <a:pt x="1937" y="848384"/>
                    <a:pt x="-10404" y="849561"/>
                    <a:pt x="14173" y="984738"/>
                  </a:cubicBezTo>
                  <a:cubicBezTo>
                    <a:pt x="16826" y="999327"/>
                    <a:pt x="17755" y="1016456"/>
                    <a:pt x="28240" y="1026941"/>
                  </a:cubicBezTo>
                  <a:cubicBezTo>
                    <a:pt x="38726" y="1037427"/>
                    <a:pt x="56376" y="1036320"/>
                    <a:pt x="70444" y="1041009"/>
                  </a:cubicBezTo>
                  <a:cubicBezTo>
                    <a:pt x="89201" y="1055077"/>
                    <a:pt x="111704" y="1065200"/>
                    <a:pt x="126714" y="1083212"/>
                  </a:cubicBezTo>
                  <a:cubicBezTo>
                    <a:pt x="211649" y="1185134"/>
                    <a:pt x="53740" y="1067388"/>
                    <a:pt x="182985" y="1153550"/>
                  </a:cubicBezTo>
                  <a:cubicBezTo>
                    <a:pt x="191232" y="1186538"/>
                    <a:pt x="191702" y="1270450"/>
                    <a:pt x="239256" y="1294227"/>
                  </a:cubicBezTo>
                  <a:cubicBezTo>
                    <a:pt x="265782" y="1307490"/>
                    <a:pt x="323662" y="1322363"/>
                    <a:pt x="323662" y="1322363"/>
                  </a:cubicBezTo>
                  <a:cubicBezTo>
                    <a:pt x="422136" y="1317674"/>
                    <a:pt x="521260" y="1320523"/>
                    <a:pt x="619084" y="1308295"/>
                  </a:cubicBezTo>
                  <a:cubicBezTo>
                    <a:pt x="635861" y="1306198"/>
                    <a:pt x="648085" y="1290722"/>
                    <a:pt x="661287" y="1280160"/>
                  </a:cubicBezTo>
                  <a:cubicBezTo>
                    <a:pt x="699027" y="1249968"/>
                    <a:pt x="685061" y="1250441"/>
                    <a:pt x="717557" y="1209821"/>
                  </a:cubicBezTo>
                  <a:cubicBezTo>
                    <a:pt x="764170" y="1151555"/>
                    <a:pt x="740637" y="1215317"/>
                    <a:pt x="787896" y="1111347"/>
                  </a:cubicBezTo>
                  <a:cubicBezTo>
                    <a:pt x="800168" y="1084348"/>
                    <a:pt x="806653" y="1055076"/>
                    <a:pt x="816031" y="1026941"/>
                  </a:cubicBezTo>
                  <a:cubicBezTo>
                    <a:pt x="820720" y="1012873"/>
                    <a:pt x="827661" y="999365"/>
                    <a:pt x="830099" y="984738"/>
                  </a:cubicBezTo>
                  <a:cubicBezTo>
                    <a:pt x="863666" y="783343"/>
                    <a:pt x="823023" y="1034268"/>
                    <a:pt x="858234" y="787790"/>
                  </a:cubicBezTo>
                  <a:cubicBezTo>
                    <a:pt x="867087" y="725816"/>
                    <a:pt x="881072" y="648938"/>
                    <a:pt x="900437" y="590843"/>
                  </a:cubicBezTo>
                  <a:cubicBezTo>
                    <a:pt x="905126" y="576775"/>
                    <a:pt x="910908" y="563026"/>
                    <a:pt x="914505" y="548640"/>
                  </a:cubicBezTo>
                  <a:cubicBezTo>
                    <a:pt x="920304" y="525443"/>
                    <a:pt x="923386" y="501642"/>
                    <a:pt x="928573" y="478301"/>
                  </a:cubicBezTo>
                  <a:cubicBezTo>
                    <a:pt x="932767" y="459427"/>
                    <a:pt x="937951" y="440787"/>
                    <a:pt x="942640" y="422030"/>
                  </a:cubicBezTo>
                  <a:cubicBezTo>
                    <a:pt x="935103" y="346655"/>
                    <a:pt x="940956" y="300870"/>
                    <a:pt x="914505" y="239150"/>
                  </a:cubicBezTo>
                  <a:cubicBezTo>
                    <a:pt x="906244" y="219875"/>
                    <a:pt x="899795" y="198990"/>
                    <a:pt x="886370" y="182880"/>
                  </a:cubicBezTo>
                  <a:cubicBezTo>
                    <a:pt x="875546" y="169891"/>
                    <a:pt x="858235" y="164123"/>
                    <a:pt x="844167" y="154744"/>
                  </a:cubicBezTo>
                  <a:cubicBezTo>
                    <a:pt x="834788" y="140676"/>
                    <a:pt x="823592" y="127663"/>
                    <a:pt x="816031" y="112541"/>
                  </a:cubicBezTo>
                  <a:cubicBezTo>
                    <a:pt x="799040" y="78558"/>
                    <a:pt x="807428" y="55015"/>
                    <a:pt x="773828" y="28135"/>
                  </a:cubicBezTo>
                  <a:cubicBezTo>
                    <a:pt x="727177" y="-9186"/>
                    <a:pt x="731625" y="35780"/>
                    <a:pt x="731625" y="0"/>
                  </a:cubicBezTo>
                </a:path>
              </a:pathLst>
            </a:custGeom>
            <a:noFill/>
            <a:ln w="57150" cap="flat" cmpd="sng" algn="ctr">
              <a:solidFill>
                <a:srgbClr val="8064A2">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8" name="object 39"/>
            <p:cNvSpPr/>
            <p:nvPr/>
          </p:nvSpPr>
          <p:spPr>
            <a:xfrm>
              <a:off x="6282684" y="2932100"/>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2</a:t>
              </a:r>
              <a:endParaRPr kumimoji="0" sz="2000" b="0" i="0" u="none" strike="noStrike" kern="0" cap="none" spc="0" normalizeH="0" baseline="0" noProof="0" dirty="0">
                <a:ln>
                  <a:noFill/>
                </a:ln>
                <a:solidFill>
                  <a:prstClr val="white"/>
                </a:solidFill>
                <a:effectLst/>
                <a:uLnTx/>
                <a:uFillTx/>
                <a:latin typeface="Calibri"/>
              </a:endParaRPr>
            </a:p>
          </p:txBody>
        </p:sp>
        <p:sp>
          <p:nvSpPr>
            <p:cNvPr id="99" name="object 39"/>
            <p:cNvSpPr/>
            <p:nvPr/>
          </p:nvSpPr>
          <p:spPr>
            <a:xfrm>
              <a:off x="5905786" y="2342979"/>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4</a:t>
              </a:r>
              <a:endParaRPr kumimoji="0" sz="2000" b="0" i="0" u="none" strike="noStrike" kern="0" cap="none" spc="0" normalizeH="0" baseline="0" noProof="0" dirty="0">
                <a:ln>
                  <a:noFill/>
                </a:ln>
                <a:solidFill>
                  <a:prstClr val="white"/>
                </a:solidFill>
                <a:effectLst/>
                <a:uLnTx/>
                <a:uFillTx/>
                <a:latin typeface="Calibri"/>
              </a:endParaRPr>
            </a:p>
          </p:txBody>
        </p:sp>
        <p:sp>
          <p:nvSpPr>
            <p:cNvPr id="100" name="object 39"/>
            <p:cNvSpPr/>
            <p:nvPr/>
          </p:nvSpPr>
          <p:spPr>
            <a:xfrm>
              <a:off x="7057969"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rPr>
                <a:t> 1</a:t>
              </a:r>
              <a:endParaRPr kumimoji="0" sz="2000" b="0" i="0" u="none" strike="noStrike" kern="0" cap="none" spc="0" normalizeH="0" baseline="0" noProof="0" dirty="0">
                <a:ln>
                  <a:noFill/>
                </a:ln>
                <a:solidFill>
                  <a:prstClr val="white"/>
                </a:solidFill>
                <a:effectLst/>
                <a:uLnTx/>
                <a:uFillTx/>
                <a:latin typeface="Calibri"/>
              </a:endParaRPr>
            </a:p>
          </p:txBody>
        </p:sp>
      </p:grpSp>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Return the size of your subtree to your parent node</a:t>
            </a:r>
          </a:p>
          <a:p>
            <a:pPr>
              <a:lnSpc>
                <a:spcPct val="100000"/>
              </a:lnSpc>
            </a:pPr>
            <a:r>
              <a:rPr lang="en-SG" sz="1800"/>
              <a:t>Leaf nodes must return 1 to parent node</a:t>
            </a:r>
          </a:p>
          <a:p>
            <a:pPr>
              <a:lnSpc>
                <a:spcPct val="100000"/>
              </a:lnSpc>
            </a:pPr>
            <a:r>
              <a:rPr lang="en-SG" sz="1800"/>
              <a:t>Root node returns size of entire tree</a:t>
            </a:r>
          </a:p>
          <a:p>
            <a:pPr>
              <a:lnSpc>
                <a:spcPct val="100000"/>
              </a:lnSpc>
            </a:pPr>
            <a:endParaRPr lang="en-SG" sz="1800"/>
          </a:p>
          <a:p>
            <a:pPr>
              <a:lnSpc>
                <a:spcPct val="100000"/>
              </a:lnSpc>
            </a:pPr>
            <a:endParaRPr lang="en-SG" sz="1800"/>
          </a:p>
        </p:txBody>
      </p:sp>
      <p:sp>
        <p:nvSpPr>
          <p:cNvPr id="32" name="Content Placeholder 1"/>
          <p:cNvSpPr txBox="1">
            <a:spLocks/>
          </p:cNvSpPr>
          <p:nvPr/>
        </p:nvSpPr>
        <p:spPr>
          <a:xfrm>
            <a:off x="1097280" y="3696524"/>
            <a:ext cx="69743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a:solidFill>
                  <a:prstClr val="black"/>
                </a:solidFill>
                <a:latin typeface="Courier New" panose="02070309020205020404" pitchFamily="49" charset="0"/>
                <a:cs typeface="Courier New" panose="02070309020205020404" pitchFamily="49" charset="0"/>
              </a:rPr>
              <a:t>int </a:t>
            </a:r>
            <a:r>
              <a:rPr lang="en-US" sz="1600">
                <a:solidFill>
                  <a:prstClr val="black"/>
                </a:solidFill>
                <a:latin typeface="Courier New" panose="02070309020205020404" pitchFamily="49" charset="0"/>
                <a:cs typeface="Courier New" panose="02070309020205020404" pitchFamily="49" charset="0"/>
              </a:rPr>
              <a:t>countNode</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return ???;</a:t>
            </a:r>
          </a:p>
          <a:p>
            <a:pPr marL="230400" indent="0">
              <a:lnSpc>
                <a:spcPct val="100000"/>
              </a:lnSpc>
              <a:spcBef>
                <a:spcPts val="300"/>
              </a:spcBef>
              <a:buNone/>
            </a:pPr>
            <a:endParaRPr lang="en-SG" sz="16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countNode(cur-&gt;right);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 //sum and get total;</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102" name="Rectangle 101"/>
          <p:cNvSpPr/>
          <p:nvPr/>
        </p:nvSpPr>
        <p:spPr>
          <a:xfrm>
            <a:off x="1296802" y="3638027"/>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Tree>
    <p:extLst>
      <p:ext uri="{BB962C8B-B14F-4D97-AF65-F5344CB8AC3E}">
        <p14:creationId xmlns:p14="http://schemas.microsoft.com/office/powerpoint/2010/main" val="2928458050"/>
      </p:ext>
    </p:extLst>
  </p:cSld>
  <p:clrMapOvr>
    <a:masterClrMapping/>
  </p:clrMapOvr>
  <p:transition>
    <p:wipe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Leaf nodes must return 1</a:t>
            </a:r>
          </a:p>
          <a:p>
            <a:pPr lvl="1">
              <a:lnSpc>
                <a:spcPct val="150000"/>
              </a:lnSpc>
              <a:buFont typeface="Verdana" panose="020B0604030504040204" pitchFamily="34" charset="0"/>
              <a:buChar char="-"/>
            </a:pPr>
            <a:r>
              <a:rPr lang="en-SG" sz="1800"/>
              <a:t>“Null” nodes should return 0</a:t>
            </a:r>
          </a:p>
          <a:p>
            <a:pPr>
              <a:lnSpc>
                <a:spcPct val="150000"/>
              </a:lnSpc>
            </a:pPr>
            <a:r>
              <a:rPr lang="en-SG" sz="1800"/>
              <a:t>Leaf node returns 1 + 0 + 0</a:t>
            </a:r>
          </a:p>
          <a:p>
            <a:pPr>
              <a:lnSpc>
                <a:spcPct val="150000"/>
              </a:lnSpc>
            </a:pPr>
            <a:endParaRPr lang="en-SG" sz="1800"/>
          </a:p>
          <a:p>
            <a:pPr>
              <a:lnSpc>
                <a:spcPct val="150000"/>
              </a:lnSpc>
            </a:pPr>
            <a:endParaRPr lang="en-SG" sz="1800"/>
          </a:p>
        </p:txBody>
      </p:sp>
      <p:sp>
        <p:nvSpPr>
          <p:cNvPr id="32" name="Content Placeholder 1"/>
          <p:cNvSpPr txBox="1">
            <a:spLocks/>
          </p:cNvSpPr>
          <p:nvPr/>
        </p:nvSpPr>
        <p:spPr>
          <a:xfrm>
            <a:off x="1050981" y="3708099"/>
            <a:ext cx="69743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a:solidFill>
                  <a:prstClr val="black"/>
                </a:solidFill>
                <a:latin typeface="Courier New" panose="02070309020205020404" pitchFamily="49" charset="0"/>
                <a:cs typeface="Courier New" panose="02070309020205020404" pitchFamily="49" charset="0"/>
              </a:rPr>
              <a:t>int </a:t>
            </a:r>
            <a:r>
              <a:rPr lang="en-US" sz="1600">
                <a:solidFill>
                  <a:prstClr val="black"/>
                </a:solidFill>
                <a:latin typeface="Courier New" panose="02070309020205020404" pitchFamily="49" charset="0"/>
                <a:cs typeface="Courier New" panose="02070309020205020404" pitchFamily="49" charset="0"/>
              </a:rPr>
              <a:t>countNode</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return 0;</a:t>
            </a:r>
          </a:p>
          <a:p>
            <a:pPr marL="230400" indent="0">
              <a:lnSpc>
                <a:spcPct val="100000"/>
              </a:lnSpc>
              <a:spcBef>
                <a:spcPts val="300"/>
              </a:spcBef>
              <a:buNone/>
            </a:pPr>
            <a:endParaRPr lang="en-SG" sz="16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countNode(cur-&gt;right);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E7F00"/>
                </a:solidFill>
                <a:latin typeface="Courier New" panose="02070309020205020404" pitchFamily="49" charset="0"/>
                <a:cs typeface="Courier New" panose="02070309020205020404" pitchFamily="49" charset="0"/>
              </a:rPr>
              <a:t>return l+r+1;</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128" name="文本框 2"/>
          <p:cNvSpPr txBox="1"/>
          <p:nvPr/>
        </p:nvSpPr>
        <p:spPr>
          <a:xfrm>
            <a:off x="1344092" y="4874743"/>
            <a:ext cx="554154" cy="338554"/>
          </a:xfrm>
          <a:prstGeom prst="rect">
            <a:avLst/>
          </a:prstGeom>
          <a:noFill/>
        </p:spPr>
        <p:txBody>
          <a:bodyPr wrap="square" rtlCol="0">
            <a:spAutoFit/>
          </a:bodyPr>
          <a:lstStyle/>
          <a:p>
            <a:r>
              <a:rPr lang="en-US" altLang="zh-CN" sz="1600">
                <a:latin typeface="Courier New" panose="02070309020205020404" pitchFamily="49" charset="0"/>
                <a:cs typeface="Courier New" panose="02070309020205020404" pitchFamily="49" charset="0"/>
              </a:rPr>
              <a:t>l =</a:t>
            </a:r>
            <a:endParaRPr lang="zh-CN" altLang="en-US" sz="1600" dirty="0">
              <a:latin typeface="Courier New" panose="02070309020205020404" pitchFamily="49" charset="0"/>
              <a:cs typeface="Courier New" panose="02070309020205020404" pitchFamily="49" charset="0"/>
            </a:endParaRPr>
          </a:p>
        </p:txBody>
      </p:sp>
      <p:sp>
        <p:nvSpPr>
          <p:cNvPr id="129" name="文本框 39"/>
          <p:cNvSpPr txBox="1"/>
          <p:nvPr/>
        </p:nvSpPr>
        <p:spPr>
          <a:xfrm>
            <a:off x="1344091" y="5161959"/>
            <a:ext cx="554155" cy="338554"/>
          </a:xfrm>
          <a:prstGeom prst="rect">
            <a:avLst/>
          </a:prstGeom>
          <a:noFill/>
        </p:spPr>
        <p:txBody>
          <a:bodyPr wrap="square" rtlCol="0">
            <a:spAutoFit/>
          </a:bodyPr>
          <a:lstStyle/>
          <a:p>
            <a:r>
              <a:rPr lang="en-US" altLang="zh-CN" sz="1600" dirty="0">
                <a:latin typeface="Courier New" panose="02070309020205020404" pitchFamily="49" charset="0"/>
                <a:cs typeface="Courier New" panose="02070309020205020404" pitchFamily="49" charset="0"/>
              </a:rPr>
              <a:t>r =</a:t>
            </a:r>
            <a:endParaRPr lang="zh-CN" altLang="en-US" sz="1600" dirty="0">
              <a:latin typeface="Courier New" panose="02070309020205020404" pitchFamily="49" charset="0"/>
              <a:cs typeface="Courier New" panose="02070309020205020404" pitchFamily="49" charset="0"/>
            </a:endParaRPr>
          </a:p>
        </p:txBody>
      </p:sp>
      <p:sp>
        <p:nvSpPr>
          <p:cNvPr id="130" name="Rectangle 129"/>
          <p:cNvSpPr/>
          <p:nvPr/>
        </p:nvSpPr>
        <p:spPr>
          <a:xfrm>
            <a:off x="1296802" y="3638027"/>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grpSp>
        <p:nvGrpSpPr>
          <p:cNvPr id="36" name="Group 4">
            <a:extLst>
              <a:ext uri="{FF2B5EF4-FFF2-40B4-BE49-F238E27FC236}">
                <a16:creationId xmlns:a16="http://schemas.microsoft.com/office/drawing/2014/main" id="{85CC70B7-7B9F-4981-A57C-247C671C3465}"/>
              </a:ext>
            </a:extLst>
          </p:cNvPr>
          <p:cNvGrpSpPr/>
          <p:nvPr/>
        </p:nvGrpSpPr>
        <p:grpSpPr>
          <a:xfrm>
            <a:off x="6314693" y="859630"/>
            <a:ext cx="2791013" cy="2247085"/>
            <a:chOff x="5478902" y="1676400"/>
            <a:chExt cx="2791013" cy="2247085"/>
          </a:xfrm>
        </p:grpSpPr>
        <p:sp>
          <p:nvSpPr>
            <p:cNvPr id="37" name="object 49">
              <a:extLst>
                <a:ext uri="{FF2B5EF4-FFF2-40B4-BE49-F238E27FC236}">
                  <a16:creationId xmlns:a16="http://schemas.microsoft.com/office/drawing/2014/main" id="{09BF80DC-8887-4B2E-82D3-090751FA18DF}"/>
                </a:ext>
              </a:extLst>
            </p:cNvPr>
            <p:cNvSpPr/>
            <p:nvPr/>
          </p:nvSpPr>
          <p:spPr>
            <a:xfrm>
              <a:off x="6475629" y="167640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prstClr val="black"/>
                </a:solidFill>
                <a:latin typeface="Verdana (Body)"/>
              </a:endParaRPr>
            </a:p>
          </p:txBody>
        </p:sp>
        <p:sp>
          <p:nvSpPr>
            <p:cNvPr id="38" name="object 6">
              <a:extLst>
                <a:ext uri="{FF2B5EF4-FFF2-40B4-BE49-F238E27FC236}">
                  <a16:creationId xmlns:a16="http://schemas.microsoft.com/office/drawing/2014/main" id="{041F1362-86B7-4B30-BB4C-0EA05113153F}"/>
                </a:ext>
              </a:extLst>
            </p:cNvPr>
            <p:cNvSpPr/>
            <p:nvPr/>
          </p:nvSpPr>
          <p:spPr>
            <a:xfrm>
              <a:off x="6675018" y="1756137"/>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Body)"/>
                </a:rPr>
                <a:t> E</a:t>
              </a:r>
              <a:endParaRPr kumimoji="0" sz="1600" b="0" i="0" u="none" strike="noStrike" kern="0" cap="none" spc="0" normalizeH="0" baseline="0" noProof="0" dirty="0">
                <a:ln>
                  <a:noFill/>
                </a:ln>
                <a:solidFill>
                  <a:prstClr val="black"/>
                </a:solidFill>
                <a:effectLst/>
                <a:uLnTx/>
                <a:uFillTx/>
                <a:latin typeface="Verdana (Body)"/>
              </a:endParaRPr>
            </a:p>
          </p:txBody>
        </p:sp>
        <p:sp>
          <p:nvSpPr>
            <p:cNvPr id="39" name="object 7">
              <a:extLst>
                <a:ext uri="{FF2B5EF4-FFF2-40B4-BE49-F238E27FC236}">
                  <a16:creationId xmlns:a16="http://schemas.microsoft.com/office/drawing/2014/main" id="{488D569B-3030-4460-9584-37EEE8BFC91B}"/>
                </a:ext>
              </a:extLst>
            </p:cNvPr>
            <p:cNvSpPr/>
            <p:nvPr/>
          </p:nvSpPr>
          <p:spPr>
            <a:xfrm>
              <a:off x="6675018" y="175613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9</a:t>
              </a:r>
              <a:endParaRPr kumimoji="0" sz="1600" b="0" i="0" u="none" strike="noStrike" kern="0" cap="none" spc="0" normalizeH="0" baseline="0" noProof="0" dirty="0">
                <a:ln>
                  <a:noFill/>
                </a:ln>
                <a:solidFill>
                  <a:prstClr val="black"/>
                </a:solidFill>
                <a:effectLst/>
                <a:uLnTx/>
                <a:uFillTx/>
                <a:latin typeface="Verdana (Body)"/>
              </a:endParaRPr>
            </a:p>
          </p:txBody>
        </p:sp>
        <p:sp>
          <p:nvSpPr>
            <p:cNvPr id="40" name="object 8">
              <a:extLst>
                <a:ext uri="{FF2B5EF4-FFF2-40B4-BE49-F238E27FC236}">
                  <a16:creationId xmlns:a16="http://schemas.microsoft.com/office/drawing/2014/main" id="{D08AD913-55C0-4383-B34B-D92719320069}"/>
                </a:ext>
              </a:extLst>
            </p:cNvPr>
            <p:cNvSpPr/>
            <p:nvPr/>
          </p:nvSpPr>
          <p:spPr>
            <a:xfrm>
              <a:off x="5877606"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1" name="object 9">
              <a:extLst>
                <a:ext uri="{FF2B5EF4-FFF2-40B4-BE49-F238E27FC236}">
                  <a16:creationId xmlns:a16="http://schemas.microsoft.com/office/drawing/2014/main" id="{0227D9AC-1731-4FEF-9B9B-23F99A628138}"/>
                </a:ext>
              </a:extLst>
            </p:cNvPr>
            <p:cNvSpPr/>
            <p:nvPr/>
          </p:nvSpPr>
          <p:spPr>
            <a:xfrm>
              <a:off x="5877606"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2" name="object 10">
              <a:extLst>
                <a:ext uri="{FF2B5EF4-FFF2-40B4-BE49-F238E27FC236}">
                  <a16:creationId xmlns:a16="http://schemas.microsoft.com/office/drawing/2014/main" id="{76D4AE96-033E-4D94-AA49-98352B32F0A0}"/>
                </a:ext>
              </a:extLst>
            </p:cNvPr>
            <p:cNvSpPr/>
            <p:nvPr/>
          </p:nvSpPr>
          <p:spPr>
            <a:xfrm>
              <a:off x="5478902"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3" name="object 11">
              <a:extLst>
                <a:ext uri="{FF2B5EF4-FFF2-40B4-BE49-F238E27FC236}">
                  <a16:creationId xmlns:a16="http://schemas.microsoft.com/office/drawing/2014/main" id="{AFC1FB03-F34E-44CF-99EB-7A6802A4FAF4}"/>
                </a:ext>
              </a:extLst>
            </p:cNvPr>
            <p:cNvSpPr/>
            <p:nvPr/>
          </p:nvSpPr>
          <p:spPr>
            <a:xfrm>
              <a:off x="5478902"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44" name="object 12">
              <a:extLst>
                <a:ext uri="{FF2B5EF4-FFF2-40B4-BE49-F238E27FC236}">
                  <a16:creationId xmlns:a16="http://schemas.microsoft.com/office/drawing/2014/main" id="{6FD72C5D-3215-408A-BC10-21D2BCB81FA3}"/>
                </a:ext>
              </a:extLst>
            </p:cNvPr>
            <p:cNvSpPr/>
            <p:nvPr/>
          </p:nvSpPr>
          <p:spPr>
            <a:xfrm>
              <a:off x="6276313"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5" name="object 13">
              <a:extLst>
                <a:ext uri="{FF2B5EF4-FFF2-40B4-BE49-F238E27FC236}">
                  <a16:creationId xmlns:a16="http://schemas.microsoft.com/office/drawing/2014/main" id="{DC154B40-6C13-4FE5-8FA8-31CDC296918C}"/>
                </a:ext>
              </a:extLst>
            </p:cNvPr>
            <p:cNvSpPr/>
            <p:nvPr/>
          </p:nvSpPr>
          <p:spPr>
            <a:xfrm>
              <a:off x="6276313"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46" name="object 14">
              <a:extLst>
                <a:ext uri="{FF2B5EF4-FFF2-40B4-BE49-F238E27FC236}">
                  <a16:creationId xmlns:a16="http://schemas.microsoft.com/office/drawing/2014/main" id="{10EBA930-83B0-41ED-B577-01AB5867F077}"/>
                </a:ext>
              </a:extLst>
            </p:cNvPr>
            <p:cNvSpPr/>
            <p:nvPr/>
          </p:nvSpPr>
          <p:spPr>
            <a:xfrm>
              <a:off x="7472428"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7" name="object 15">
              <a:extLst>
                <a:ext uri="{FF2B5EF4-FFF2-40B4-BE49-F238E27FC236}">
                  <a16:creationId xmlns:a16="http://schemas.microsoft.com/office/drawing/2014/main" id="{FB5C0139-1610-4E9A-9F50-0AE09EF2BE10}"/>
                </a:ext>
              </a:extLst>
            </p:cNvPr>
            <p:cNvSpPr/>
            <p:nvPr/>
          </p:nvSpPr>
          <p:spPr>
            <a:xfrm>
              <a:off x="7472428"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8" name="object 16">
              <a:extLst>
                <a:ext uri="{FF2B5EF4-FFF2-40B4-BE49-F238E27FC236}">
                  <a16:creationId xmlns:a16="http://schemas.microsoft.com/office/drawing/2014/main" id="{D6BDD6BB-0E08-48D7-855C-30A356605889}"/>
                </a:ext>
              </a:extLst>
            </p:cNvPr>
            <p:cNvSpPr/>
            <p:nvPr/>
          </p:nvSpPr>
          <p:spPr>
            <a:xfrm>
              <a:off x="7073724"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9" name="object 17">
              <a:extLst>
                <a:ext uri="{FF2B5EF4-FFF2-40B4-BE49-F238E27FC236}">
                  <a16:creationId xmlns:a16="http://schemas.microsoft.com/office/drawing/2014/main" id="{EA777DF4-AD26-4A64-93D5-E497D1D8BB26}"/>
                </a:ext>
              </a:extLst>
            </p:cNvPr>
            <p:cNvSpPr/>
            <p:nvPr/>
          </p:nvSpPr>
          <p:spPr>
            <a:xfrm>
              <a:off x="707372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50" name="object 18">
              <a:extLst>
                <a:ext uri="{FF2B5EF4-FFF2-40B4-BE49-F238E27FC236}">
                  <a16:creationId xmlns:a16="http://schemas.microsoft.com/office/drawing/2014/main" id="{9C9ECAE9-5A7B-4FA9-9F12-11FF4590C112}"/>
                </a:ext>
              </a:extLst>
            </p:cNvPr>
            <p:cNvSpPr/>
            <p:nvPr/>
          </p:nvSpPr>
          <p:spPr>
            <a:xfrm>
              <a:off x="7871135"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1" name="object 19">
              <a:extLst>
                <a:ext uri="{FF2B5EF4-FFF2-40B4-BE49-F238E27FC236}">
                  <a16:creationId xmlns:a16="http://schemas.microsoft.com/office/drawing/2014/main" id="{AAEDC3C1-F712-4769-8D4E-D3C4BC8BD2CA}"/>
                </a:ext>
              </a:extLst>
            </p:cNvPr>
            <p:cNvSpPr/>
            <p:nvPr/>
          </p:nvSpPr>
          <p:spPr>
            <a:xfrm>
              <a:off x="787113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52" name="object 38">
              <a:extLst>
                <a:ext uri="{FF2B5EF4-FFF2-40B4-BE49-F238E27FC236}">
                  <a16:creationId xmlns:a16="http://schemas.microsoft.com/office/drawing/2014/main" id="{8C346CCE-DD63-4CEA-A8B2-13B33EEA48B5}"/>
                </a:ext>
              </a:extLst>
            </p:cNvPr>
            <p:cNvSpPr/>
            <p:nvPr/>
          </p:nvSpPr>
          <p:spPr>
            <a:xfrm>
              <a:off x="6475666"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3" name="object 39">
              <a:extLst>
                <a:ext uri="{FF2B5EF4-FFF2-40B4-BE49-F238E27FC236}">
                  <a16:creationId xmlns:a16="http://schemas.microsoft.com/office/drawing/2014/main" id="{335766B1-4D67-42F7-9E18-51C55CB5CFFE}"/>
                </a:ext>
              </a:extLst>
            </p:cNvPr>
            <p:cNvSpPr/>
            <p:nvPr/>
          </p:nvSpPr>
          <p:spPr>
            <a:xfrm>
              <a:off x="6475666"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54" name="object 40">
              <a:extLst>
                <a:ext uri="{FF2B5EF4-FFF2-40B4-BE49-F238E27FC236}">
                  <a16:creationId xmlns:a16="http://schemas.microsoft.com/office/drawing/2014/main" id="{DF1A582D-2717-4EE8-9F19-FA12964D8236}"/>
                </a:ext>
              </a:extLst>
            </p:cNvPr>
            <p:cNvSpPr/>
            <p:nvPr/>
          </p:nvSpPr>
          <p:spPr>
            <a:xfrm>
              <a:off x="7671781"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5" name="object 41">
              <a:extLst>
                <a:ext uri="{FF2B5EF4-FFF2-40B4-BE49-F238E27FC236}">
                  <a16:creationId xmlns:a16="http://schemas.microsoft.com/office/drawing/2014/main" id="{AF8A8707-1055-4A98-B284-E01CACD3499E}"/>
                </a:ext>
              </a:extLst>
            </p:cNvPr>
            <p:cNvSpPr/>
            <p:nvPr/>
          </p:nvSpPr>
          <p:spPr>
            <a:xfrm>
              <a:off x="7671781"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cxnSp>
          <p:nvCxnSpPr>
            <p:cNvPr id="56" name="直接箭头连接符 23">
              <a:extLst>
                <a:ext uri="{FF2B5EF4-FFF2-40B4-BE49-F238E27FC236}">
                  <a16:creationId xmlns:a16="http://schemas.microsoft.com/office/drawing/2014/main" id="{D1EDB436-E567-47F6-B5CB-2052B202BC68}"/>
                </a:ext>
              </a:extLst>
            </p:cNvPr>
            <p:cNvCxnSpPr>
              <a:stCxn id="39" idx="5"/>
              <a:endCxn id="47" idx="1"/>
            </p:cNvCxnSpPr>
            <p:nvPr/>
          </p:nvCxnSpPr>
          <p:spPr>
            <a:xfrm>
              <a:off x="7015398" y="2009796"/>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7" name="直接箭头连接符 24">
              <a:extLst>
                <a:ext uri="{FF2B5EF4-FFF2-40B4-BE49-F238E27FC236}">
                  <a16:creationId xmlns:a16="http://schemas.microsoft.com/office/drawing/2014/main" id="{8B555BFE-B667-4482-B81F-D09114DDCC64}"/>
                </a:ext>
              </a:extLst>
            </p:cNvPr>
            <p:cNvCxnSpPr>
              <a:stCxn id="39" idx="3"/>
              <a:endCxn id="40" idx="7"/>
            </p:cNvCxnSpPr>
            <p:nvPr/>
          </p:nvCxnSpPr>
          <p:spPr>
            <a:xfrm flipH="1">
              <a:off x="6217986" y="2009796"/>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8" name="直接箭头连接符 25">
              <a:extLst>
                <a:ext uri="{FF2B5EF4-FFF2-40B4-BE49-F238E27FC236}">
                  <a16:creationId xmlns:a16="http://schemas.microsoft.com/office/drawing/2014/main" id="{DADF33AA-8325-4B41-AD66-0EDA8FEB671E}"/>
                </a:ext>
              </a:extLst>
            </p:cNvPr>
            <p:cNvCxnSpPr>
              <a:stCxn id="40" idx="3"/>
              <a:endCxn id="43" idx="0"/>
            </p:cNvCxnSpPr>
            <p:nvPr/>
          </p:nvCxnSpPr>
          <p:spPr>
            <a:xfrm flipH="1">
              <a:off x="5678292" y="2560344"/>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9" name="直接箭头连接符 26">
              <a:extLst>
                <a:ext uri="{FF2B5EF4-FFF2-40B4-BE49-F238E27FC236}">
                  <a16:creationId xmlns:a16="http://schemas.microsoft.com/office/drawing/2014/main" id="{805FA60B-09FE-48E8-954F-083982C3DB18}"/>
                </a:ext>
              </a:extLst>
            </p:cNvPr>
            <p:cNvCxnSpPr>
              <a:stCxn id="47" idx="3"/>
              <a:endCxn id="48" idx="0"/>
            </p:cNvCxnSpPr>
            <p:nvPr/>
          </p:nvCxnSpPr>
          <p:spPr>
            <a:xfrm flipH="1">
              <a:off x="7273114" y="2560343"/>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0" name="直接箭头连接符 27">
              <a:extLst>
                <a:ext uri="{FF2B5EF4-FFF2-40B4-BE49-F238E27FC236}">
                  <a16:creationId xmlns:a16="http://schemas.microsoft.com/office/drawing/2014/main" id="{BF59B486-59D7-4700-A23B-64B3B0DEF328}"/>
                </a:ext>
              </a:extLst>
            </p:cNvPr>
            <p:cNvCxnSpPr>
              <a:stCxn id="41" idx="5"/>
              <a:endCxn id="44" idx="0"/>
            </p:cNvCxnSpPr>
            <p:nvPr/>
          </p:nvCxnSpPr>
          <p:spPr>
            <a:xfrm>
              <a:off x="6217986" y="2560343"/>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1" name="直接箭头连接符 28">
              <a:extLst>
                <a:ext uri="{FF2B5EF4-FFF2-40B4-BE49-F238E27FC236}">
                  <a16:creationId xmlns:a16="http://schemas.microsoft.com/office/drawing/2014/main" id="{9327B2F7-B215-4099-A627-A95A5453E596}"/>
                </a:ext>
              </a:extLst>
            </p:cNvPr>
            <p:cNvCxnSpPr>
              <a:stCxn id="47" idx="5"/>
              <a:endCxn id="50" idx="0"/>
            </p:cNvCxnSpPr>
            <p:nvPr/>
          </p:nvCxnSpPr>
          <p:spPr>
            <a:xfrm>
              <a:off x="7812808" y="2560343"/>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2" name="直接箭头连接符 29">
              <a:extLst>
                <a:ext uri="{FF2B5EF4-FFF2-40B4-BE49-F238E27FC236}">
                  <a16:creationId xmlns:a16="http://schemas.microsoft.com/office/drawing/2014/main" id="{93FDD9F2-4C4B-4A4C-B997-2CC7E8E978FB}"/>
                </a:ext>
              </a:extLst>
            </p:cNvPr>
            <p:cNvCxnSpPr>
              <a:stCxn id="45" idx="4"/>
              <a:endCxn id="52" idx="0"/>
            </p:cNvCxnSpPr>
            <p:nvPr/>
          </p:nvCxnSpPr>
          <p:spPr>
            <a:xfrm>
              <a:off x="6475703" y="3241156"/>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3" name="直接箭头连接符 30">
              <a:extLst>
                <a:ext uri="{FF2B5EF4-FFF2-40B4-BE49-F238E27FC236}">
                  <a16:creationId xmlns:a16="http://schemas.microsoft.com/office/drawing/2014/main" id="{43EF4E9A-52C3-4127-A590-738E84C0822C}"/>
                </a:ext>
              </a:extLst>
            </p:cNvPr>
            <p:cNvCxnSpPr>
              <a:stCxn id="51" idx="4"/>
              <a:endCxn id="55" idx="0"/>
            </p:cNvCxnSpPr>
            <p:nvPr/>
          </p:nvCxnSpPr>
          <p:spPr>
            <a:xfrm flipH="1">
              <a:off x="7871171" y="3245975"/>
              <a:ext cx="199353" cy="38033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64" name="object 77">
            <a:extLst>
              <a:ext uri="{FF2B5EF4-FFF2-40B4-BE49-F238E27FC236}">
                <a16:creationId xmlns:a16="http://schemas.microsoft.com/office/drawing/2014/main" id="{B3F0680E-C083-4D2B-954F-C15E9661DF5C}"/>
              </a:ext>
            </a:extLst>
          </p:cNvPr>
          <p:cNvSpPr/>
          <p:nvPr/>
        </p:nvSpPr>
        <p:spPr>
          <a:xfrm>
            <a:off x="5877024" y="2676795"/>
            <a:ext cx="390915" cy="288885"/>
          </a:xfrm>
          <a:prstGeom prst="ellipse">
            <a:avLst/>
          </a:prstGeom>
          <a:ln w="19050">
            <a:solidFill>
              <a:srgbClr val="C00000"/>
            </a:solidFill>
            <a:prstDash val="sysDash"/>
          </a:ln>
        </p:spPr>
        <p:txBody>
          <a:bodyPr wrap="square" lIns="0" tIns="0" rIns="0" bIns="0" rtlCol="0"/>
          <a:lstStyle/>
          <a:p>
            <a:endParaRPr/>
          </a:p>
        </p:txBody>
      </p:sp>
      <p:sp>
        <p:nvSpPr>
          <p:cNvPr id="65" name="object 77">
            <a:extLst>
              <a:ext uri="{FF2B5EF4-FFF2-40B4-BE49-F238E27FC236}">
                <a16:creationId xmlns:a16="http://schemas.microsoft.com/office/drawing/2014/main" id="{949447C1-265D-42A0-BD07-48243D0AB7A8}"/>
              </a:ext>
            </a:extLst>
          </p:cNvPr>
          <p:cNvSpPr/>
          <p:nvPr/>
        </p:nvSpPr>
        <p:spPr>
          <a:xfrm>
            <a:off x="6656114" y="2710895"/>
            <a:ext cx="344538" cy="297180"/>
          </a:xfrm>
          <a:prstGeom prst="ellipse">
            <a:avLst/>
          </a:prstGeom>
          <a:ln w="19050">
            <a:solidFill>
              <a:srgbClr val="C00000"/>
            </a:solidFill>
            <a:prstDash val="sysDash"/>
          </a:ln>
        </p:spPr>
        <p:txBody>
          <a:bodyPr wrap="square" lIns="0" tIns="0" rIns="0" bIns="0" rtlCol="0"/>
          <a:lstStyle/>
          <a:p>
            <a:endParaRPr/>
          </a:p>
        </p:txBody>
      </p:sp>
      <p:cxnSp>
        <p:nvCxnSpPr>
          <p:cNvPr id="66" name="直接箭头连接符 25">
            <a:extLst>
              <a:ext uri="{FF2B5EF4-FFF2-40B4-BE49-F238E27FC236}">
                <a16:creationId xmlns:a16="http://schemas.microsoft.com/office/drawing/2014/main" id="{A314E7F1-CBCF-4B03-9DAD-0D54D032062B}"/>
              </a:ext>
            </a:extLst>
          </p:cNvPr>
          <p:cNvCxnSpPr/>
          <p:nvPr/>
        </p:nvCxnSpPr>
        <p:spPr>
          <a:xfrm flipH="1">
            <a:off x="6114713" y="2321982"/>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7" name="直接箭头连接符 27">
            <a:extLst>
              <a:ext uri="{FF2B5EF4-FFF2-40B4-BE49-F238E27FC236}">
                <a16:creationId xmlns:a16="http://schemas.microsoft.com/office/drawing/2014/main" id="{7DEAF978-CEA2-427B-A617-086C6FEB981B}"/>
              </a:ext>
            </a:extLst>
          </p:cNvPr>
          <p:cNvCxnSpPr/>
          <p:nvPr/>
        </p:nvCxnSpPr>
        <p:spPr>
          <a:xfrm>
            <a:off x="6587804" y="2362496"/>
            <a:ext cx="257717" cy="383633"/>
          </a:xfrm>
          <a:prstGeom prst="straightConnector1">
            <a:avLst/>
          </a:prstGeom>
          <a:noFill/>
          <a:ln w="38100" cap="flat" cmpd="sng" algn="ctr">
            <a:solidFill>
              <a:srgbClr val="4F81BD">
                <a:shade val="95000"/>
                <a:satMod val="105000"/>
              </a:srgbClr>
            </a:solidFill>
            <a:prstDash val="solid"/>
            <a:tailEnd type="triangle"/>
          </a:ln>
          <a:effectLst/>
        </p:spPr>
      </p:cxnSp>
      <p:sp>
        <p:nvSpPr>
          <p:cNvPr id="68" name="TextBox 67">
            <a:extLst>
              <a:ext uri="{FF2B5EF4-FFF2-40B4-BE49-F238E27FC236}">
                <a16:creationId xmlns:a16="http://schemas.microsoft.com/office/drawing/2014/main" id="{B500B6AA-9773-4BC7-B890-D340634F36AA}"/>
              </a:ext>
            </a:extLst>
          </p:cNvPr>
          <p:cNvSpPr txBox="1"/>
          <p:nvPr/>
        </p:nvSpPr>
        <p:spPr>
          <a:xfrm>
            <a:off x="5548275" y="2629422"/>
            <a:ext cx="390915" cy="383632"/>
          </a:xfrm>
          <a:prstGeom prst="rect">
            <a:avLst/>
          </a:prstGeom>
          <a:noFill/>
        </p:spPr>
        <p:txBody>
          <a:bodyPr wrap="square" rtlCol="0">
            <a:spAutoFit/>
          </a:bodyPr>
          <a:lstStyle/>
          <a:p>
            <a:r>
              <a:rPr lang="en-SG" dirty="0"/>
              <a:t>0</a:t>
            </a:r>
          </a:p>
        </p:txBody>
      </p:sp>
      <p:sp>
        <p:nvSpPr>
          <p:cNvPr id="69" name="TextBox 68">
            <a:extLst>
              <a:ext uri="{FF2B5EF4-FFF2-40B4-BE49-F238E27FC236}">
                <a16:creationId xmlns:a16="http://schemas.microsoft.com/office/drawing/2014/main" id="{7B1DCAE7-0796-4BE6-A45B-46DCD0C39DED}"/>
              </a:ext>
            </a:extLst>
          </p:cNvPr>
          <p:cNvSpPr txBox="1"/>
          <p:nvPr/>
        </p:nvSpPr>
        <p:spPr>
          <a:xfrm>
            <a:off x="6372225" y="2643920"/>
            <a:ext cx="366703" cy="383632"/>
          </a:xfrm>
          <a:prstGeom prst="rect">
            <a:avLst/>
          </a:prstGeom>
          <a:noFill/>
        </p:spPr>
        <p:txBody>
          <a:bodyPr wrap="square" rtlCol="0">
            <a:spAutoFit/>
          </a:bodyPr>
          <a:lstStyle/>
          <a:p>
            <a:r>
              <a:rPr lang="en-SG" dirty="0"/>
              <a:t>0</a:t>
            </a:r>
          </a:p>
        </p:txBody>
      </p:sp>
    </p:spTree>
    <p:extLst>
      <p:ext uri="{BB962C8B-B14F-4D97-AF65-F5344CB8AC3E}">
        <p14:creationId xmlns:p14="http://schemas.microsoft.com/office/powerpoint/2010/main" val="1617117025"/>
      </p:ext>
    </p:extLst>
  </p:cSld>
  <p:clrMapOvr>
    <a:masterClrMapping/>
  </p:clrMapOvr>
  <p:transition>
    <p:wipe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cap="none"/>
              <a:t>countNode()</a:t>
            </a:r>
          </a:p>
        </p:txBody>
      </p:sp>
      <p:sp>
        <p:nvSpPr>
          <p:cNvPr id="4" name="Content Placeholder 1"/>
          <p:cNvSpPr txBox="1">
            <a:spLocks/>
          </p:cNvSpPr>
          <p:nvPr/>
        </p:nvSpPr>
        <p:spPr>
          <a:xfrm>
            <a:off x="1097280" y="1380226"/>
            <a:ext cx="432444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dirty="0"/>
              <a:t>Leaf nodes must return 1</a:t>
            </a:r>
          </a:p>
          <a:p>
            <a:pPr lvl="1">
              <a:lnSpc>
                <a:spcPct val="150000"/>
              </a:lnSpc>
              <a:buFont typeface="Verdana" panose="020B0604030504040204" pitchFamily="34" charset="0"/>
              <a:buChar char="-"/>
            </a:pPr>
            <a:r>
              <a:rPr lang="en-SG" sz="1800" dirty="0"/>
              <a:t>“Null” nodes should return 0</a:t>
            </a:r>
          </a:p>
          <a:p>
            <a:pPr>
              <a:lnSpc>
                <a:spcPct val="150000"/>
              </a:lnSpc>
            </a:pPr>
            <a:r>
              <a:rPr lang="en-SG" sz="1800" dirty="0"/>
              <a:t>Leaf node returns 1 + 0 + 0</a:t>
            </a:r>
          </a:p>
          <a:p>
            <a:pPr>
              <a:lnSpc>
                <a:spcPct val="150000"/>
              </a:lnSpc>
            </a:pPr>
            <a:endParaRPr lang="en-SG" sz="1800" dirty="0"/>
          </a:p>
          <a:p>
            <a:pPr>
              <a:lnSpc>
                <a:spcPct val="150000"/>
              </a:lnSpc>
            </a:pPr>
            <a:endParaRPr lang="en-SG" sz="1800" dirty="0"/>
          </a:p>
        </p:txBody>
      </p:sp>
      <p:sp>
        <p:nvSpPr>
          <p:cNvPr id="32" name="Content Placeholder 1"/>
          <p:cNvSpPr txBox="1">
            <a:spLocks/>
          </p:cNvSpPr>
          <p:nvPr/>
        </p:nvSpPr>
        <p:spPr>
          <a:xfrm>
            <a:off x="1097280" y="3696524"/>
            <a:ext cx="4452299" cy="2006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b="1" dirty="0">
                <a:solidFill>
                  <a:prstClr val="black"/>
                </a:solidFill>
                <a:latin typeface="Courier New" panose="02070309020205020404" pitchFamily="49" charset="0"/>
                <a:cs typeface="Courier New" panose="02070309020205020404" pitchFamily="49" charset="0"/>
              </a:rPr>
              <a:t>int </a:t>
            </a:r>
            <a:r>
              <a:rPr lang="en-US" sz="1600" dirty="0" err="1">
                <a:solidFill>
                  <a:prstClr val="black"/>
                </a:solidFill>
                <a:latin typeface="Courier New" panose="02070309020205020404" pitchFamily="49" charset="0"/>
                <a:cs typeface="Courier New" panose="02070309020205020404" pitchFamily="49" charset="0"/>
              </a:rPr>
              <a:t>countNode</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br>
              <a:rPr lang="en-SG" sz="1600" dirty="0">
                <a:latin typeface="Courier New" panose="02070309020205020404" pitchFamily="49" charset="0"/>
                <a:cs typeface="Courier New" panose="02070309020205020404" pitchFamily="49" charset="0"/>
              </a:rPr>
            </a:br>
            <a:r>
              <a:rPr lang="en-SG" sz="1600" b="1" dirty="0">
                <a:solidFill>
                  <a:srgbClr val="F79646"/>
                </a:solidFill>
                <a:latin typeface="Courier New" panose="02070309020205020404" pitchFamily="49" charset="0"/>
                <a:cs typeface="Courier New" panose="02070309020205020404" pitchFamily="49" charset="0"/>
              </a:rPr>
              <a:t>       </a:t>
            </a:r>
            <a:r>
              <a:rPr lang="en-SG" sz="1600" b="1" dirty="0">
                <a:solidFill>
                  <a:srgbClr val="FE7F00"/>
                </a:solidFill>
                <a:latin typeface="Courier New" panose="02070309020205020404" pitchFamily="49" charset="0"/>
                <a:cs typeface="Courier New" panose="02070309020205020404" pitchFamily="49" charset="0"/>
              </a:rPr>
              <a:t>return 0;</a:t>
            </a:r>
          </a:p>
          <a:p>
            <a:pPr marL="230400" indent="0">
              <a:lnSpc>
                <a:spcPct val="100000"/>
              </a:lnSpc>
              <a:spcBef>
                <a:spcPts val="300"/>
              </a:spcBef>
              <a:buNone/>
            </a:pPr>
            <a:endParaRPr lang="en-SG" sz="16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b="1" dirty="0">
                <a:solidFill>
                  <a:srgbClr val="FE7F00"/>
                </a:solidFill>
                <a:latin typeface="Courier New" panose="02070309020205020404" pitchFamily="49" charset="0"/>
                <a:cs typeface="Courier New" panose="02070309020205020404" pitchFamily="49" charset="0"/>
              </a:rPr>
              <a:t>    return (</a:t>
            </a:r>
            <a:r>
              <a:rPr lang="en-SG" sz="1600" b="1" dirty="0" err="1">
                <a:solidFill>
                  <a:srgbClr val="FE7F00"/>
                </a:solidFill>
                <a:latin typeface="Courier New" panose="02070309020205020404" pitchFamily="49" charset="0"/>
                <a:cs typeface="Courier New" panose="02070309020205020404" pitchFamily="49" charset="0"/>
              </a:rPr>
              <a:t>countNode</a:t>
            </a:r>
            <a:r>
              <a:rPr lang="en-SG" sz="1600" b="1" dirty="0">
                <a:solidFill>
                  <a:srgbClr val="FE7F00"/>
                </a:solidFill>
                <a:latin typeface="Courier New" panose="02070309020205020404" pitchFamily="49" charset="0"/>
                <a:cs typeface="Courier New" panose="02070309020205020404" pitchFamily="49" charset="0"/>
              </a:rPr>
              <a:t>(cur-&gt;left)</a:t>
            </a:r>
          </a:p>
          <a:p>
            <a:pPr marL="230400" indent="0">
              <a:lnSpc>
                <a:spcPct val="100000"/>
              </a:lnSpc>
              <a:spcBef>
                <a:spcPts val="300"/>
              </a:spcBef>
              <a:buNone/>
            </a:pPr>
            <a:r>
              <a:rPr lang="en-SG" sz="1600" b="1" dirty="0">
                <a:solidFill>
                  <a:srgbClr val="FE7F00"/>
                </a:solidFill>
                <a:latin typeface="Courier New" panose="02070309020205020404" pitchFamily="49" charset="0"/>
                <a:cs typeface="Courier New" panose="02070309020205020404" pitchFamily="49" charset="0"/>
              </a:rPr>
              <a:t>          + </a:t>
            </a:r>
            <a:r>
              <a:rPr lang="en-SG" sz="1600" b="1" dirty="0" err="1">
                <a:solidFill>
                  <a:srgbClr val="FE7F00"/>
                </a:solidFill>
                <a:latin typeface="Courier New" panose="02070309020205020404" pitchFamily="49" charset="0"/>
                <a:cs typeface="Courier New" panose="02070309020205020404" pitchFamily="49" charset="0"/>
              </a:rPr>
              <a:t>countNode</a:t>
            </a:r>
            <a:r>
              <a:rPr lang="en-SG" sz="1600" b="1" dirty="0">
                <a:solidFill>
                  <a:srgbClr val="FE7F00"/>
                </a:solidFill>
                <a:latin typeface="Courier New" panose="02070309020205020404" pitchFamily="49" charset="0"/>
                <a:cs typeface="Courier New" panose="02070309020205020404" pitchFamily="49" charset="0"/>
              </a:rPr>
              <a:t>(cur-&gt;right)</a:t>
            </a:r>
          </a:p>
          <a:p>
            <a:pPr marL="230400" indent="0">
              <a:lnSpc>
                <a:spcPct val="100000"/>
              </a:lnSpc>
              <a:spcBef>
                <a:spcPts val="300"/>
              </a:spcBef>
              <a:buNone/>
            </a:pPr>
            <a:r>
              <a:rPr lang="en-SG" sz="1600" b="1" dirty="0">
                <a:solidFill>
                  <a:srgbClr val="FE7F00"/>
                </a:solidFill>
                <a:latin typeface="Courier New" panose="02070309020205020404" pitchFamily="49" charset="0"/>
                <a:cs typeface="Courier New" panose="02070309020205020404" pitchFamily="49" charset="0"/>
              </a:rPr>
              <a:t>          + 1);</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sp>
        <p:nvSpPr>
          <p:cNvPr id="146" name="Rectangle 145"/>
          <p:cNvSpPr/>
          <p:nvPr/>
        </p:nvSpPr>
        <p:spPr>
          <a:xfrm>
            <a:off x="1296802" y="3638027"/>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grpSp>
        <p:nvGrpSpPr>
          <p:cNvPr id="34" name="Group 4"/>
          <p:cNvGrpSpPr/>
          <p:nvPr/>
        </p:nvGrpSpPr>
        <p:grpSpPr>
          <a:xfrm>
            <a:off x="5276468" y="1488280"/>
            <a:ext cx="2791013" cy="2247085"/>
            <a:chOff x="5478902" y="1676400"/>
            <a:chExt cx="2791013" cy="2247085"/>
          </a:xfrm>
        </p:grpSpPr>
        <p:sp>
          <p:nvSpPr>
            <p:cNvPr id="35" name="object 49"/>
            <p:cNvSpPr/>
            <p:nvPr/>
          </p:nvSpPr>
          <p:spPr>
            <a:xfrm>
              <a:off x="6475629" y="1676400"/>
              <a:ext cx="797560" cy="508000"/>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600">
                <a:solidFill>
                  <a:prstClr val="black"/>
                </a:solidFill>
                <a:latin typeface="Verdana (Body)"/>
              </a:endParaRPr>
            </a:p>
          </p:txBody>
        </p:sp>
        <p:sp>
          <p:nvSpPr>
            <p:cNvPr id="36" name="object 6"/>
            <p:cNvSpPr/>
            <p:nvPr/>
          </p:nvSpPr>
          <p:spPr>
            <a:xfrm>
              <a:off x="6675018" y="1756137"/>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Body)"/>
                </a:rPr>
                <a:t> E</a:t>
              </a:r>
              <a:endParaRPr kumimoji="0" sz="1600" b="0" i="0" u="none" strike="noStrike" kern="0" cap="none" spc="0" normalizeH="0" baseline="0" noProof="0" dirty="0">
                <a:ln>
                  <a:noFill/>
                </a:ln>
                <a:solidFill>
                  <a:prstClr val="black"/>
                </a:solidFill>
                <a:effectLst/>
                <a:uLnTx/>
                <a:uFillTx/>
                <a:latin typeface="Verdana (Body)"/>
              </a:endParaRPr>
            </a:p>
          </p:txBody>
        </p:sp>
        <p:sp>
          <p:nvSpPr>
            <p:cNvPr id="37" name="object 7"/>
            <p:cNvSpPr/>
            <p:nvPr/>
          </p:nvSpPr>
          <p:spPr>
            <a:xfrm>
              <a:off x="6675018" y="1756137"/>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9</a:t>
              </a:r>
              <a:endParaRPr kumimoji="0" sz="1600" b="0" i="0" u="none" strike="noStrike" kern="0" cap="none" spc="0" normalizeH="0" baseline="0" noProof="0" dirty="0">
                <a:ln>
                  <a:noFill/>
                </a:ln>
                <a:solidFill>
                  <a:prstClr val="black"/>
                </a:solidFill>
                <a:effectLst/>
                <a:uLnTx/>
                <a:uFillTx/>
                <a:latin typeface="Verdana (Body)"/>
              </a:endParaRPr>
            </a:p>
          </p:txBody>
        </p:sp>
        <p:sp>
          <p:nvSpPr>
            <p:cNvPr id="38" name="object 8"/>
            <p:cNvSpPr/>
            <p:nvPr/>
          </p:nvSpPr>
          <p:spPr>
            <a:xfrm>
              <a:off x="5877606"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39" name="object 9"/>
            <p:cNvSpPr/>
            <p:nvPr/>
          </p:nvSpPr>
          <p:spPr>
            <a:xfrm>
              <a:off x="5877606"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0" name="object 10"/>
            <p:cNvSpPr/>
            <p:nvPr/>
          </p:nvSpPr>
          <p:spPr>
            <a:xfrm>
              <a:off x="5478902"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1" name="object 11"/>
            <p:cNvSpPr/>
            <p:nvPr/>
          </p:nvSpPr>
          <p:spPr>
            <a:xfrm>
              <a:off x="5478902"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42" name="object 12"/>
            <p:cNvSpPr/>
            <p:nvPr/>
          </p:nvSpPr>
          <p:spPr>
            <a:xfrm>
              <a:off x="6276313" y="2943976"/>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3" name="object 13"/>
            <p:cNvSpPr/>
            <p:nvPr/>
          </p:nvSpPr>
          <p:spPr>
            <a:xfrm>
              <a:off x="6276313" y="2943976"/>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44" name="object 14"/>
            <p:cNvSpPr/>
            <p:nvPr/>
          </p:nvSpPr>
          <p:spPr>
            <a:xfrm>
              <a:off x="7472428" y="230668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5" name="object 15"/>
            <p:cNvSpPr/>
            <p:nvPr/>
          </p:nvSpPr>
          <p:spPr>
            <a:xfrm>
              <a:off x="7472428" y="2306684"/>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4</a:t>
              </a:r>
              <a:endParaRPr kumimoji="0" sz="1600" b="0" i="0" u="none" strike="noStrike" kern="0" cap="none" spc="0" normalizeH="0" baseline="0" noProof="0" dirty="0">
                <a:ln>
                  <a:noFill/>
                </a:ln>
                <a:solidFill>
                  <a:prstClr val="black"/>
                </a:solidFill>
                <a:effectLst/>
                <a:uLnTx/>
                <a:uFillTx/>
                <a:latin typeface="Verdana (Body)"/>
              </a:endParaRPr>
            </a:p>
          </p:txBody>
        </p:sp>
        <p:sp>
          <p:nvSpPr>
            <p:cNvPr id="46" name="object 16"/>
            <p:cNvSpPr/>
            <p:nvPr/>
          </p:nvSpPr>
          <p:spPr>
            <a:xfrm>
              <a:off x="7073724"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7" name="object 17"/>
            <p:cNvSpPr/>
            <p:nvPr/>
          </p:nvSpPr>
          <p:spPr>
            <a:xfrm>
              <a:off x="707372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48" name="object 18"/>
            <p:cNvSpPr/>
            <p:nvPr/>
          </p:nvSpPr>
          <p:spPr>
            <a:xfrm>
              <a:off x="7871135" y="294879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49" name="object 19"/>
            <p:cNvSpPr/>
            <p:nvPr/>
          </p:nvSpPr>
          <p:spPr>
            <a:xfrm>
              <a:off x="7871134" y="294879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2</a:t>
              </a:r>
              <a:endParaRPr kumimoji="0" sz="1600" b="0" i="0" u="none" strike="noStrike" kern="0" cap="none" spc="0" normalizeH="0" baseline="0" noProof="0" dirty="0">
                <a:ln>
                  <a:noFill/>
                </a:ln>
                <a:solidFill>
                  <a:prstClr val="black"/>
                </a:solidFill>
                <a:effectLst/>
                <a:uLnTx/>
                <a:uFillTx/>
                <a:latin typeface="Verdana (Body)"/>
              </a:endParaRPr>
            </a:p>
          </p:txBody>
        </p:sp>
        <p:sp>
          <p:nvSpPr>
            <p:cNvPr id="50" name="object 38"/>
            <p:cNvSpPr/>
            <p:nvPr/>
          </p:nvSpPr>
          <p:spPr>
            <a:xfrm>
              <a:off x="6475666"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1" name="object 39"/>
            <p:cNvSpPr/>
            <p:nvPr/>
          </p:nvSpPr>
          <p:spPr>
            <a:xfrm>
              <a:off x="6475666"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sp>
          <p:nvSpPr>
            <p:cNvPr id="52" name="object 40"/>
            <p:cNvSpPr/>
            <p:nvPr/>
          </p:nvSpPr>
          <p:spPr>
            <a:xfrm>
              <a:off x="7671781" y="3626305"/>
              <a:ext cx="398780" cy="297180"/>
            </a:xfrm>
            <a:prstGeom prst="ellipse">
              <a:avLst/>
            </a:prstGeom>
            <a:solidFill>
              <a:sysClr val="window" lastClr="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a:ln>
                  <a:noFill/>
                </a:ln>
                <a:solidFill>
                  <a:prstClr val="black"/>
                </a:solidFill>
                <a:effectLst/>
                <a:uLnTx/>
                <a:uFillTx/>
                <a:latin typeface="Verdana (Body)"/>
              </a:endParaRPr>
            </a:p>
          </p:txBody>
        </p:sp>
        <p:sp>
          <p:nvSpPr>
            <p:cNvPr id="53" name="object 41"/>
            <p:cNvSpPr/>
            <p:nvPr/>
          </p:nvSpPr>
          <p:spPr>
            <a:xfrm>
              <a:off x="7671781" y="3626305"/>
              <a:ext cx="398780" cy="297180"/>
            </a:xfrm>
            <a:prstGeom prst="ellipse">
              <a:avLst/>
            </a:prstGeom>
            <a:solidFill>
              <a:sysClr val="window" lastClr="FFFFFF"/>
            </a:solidFill>
            <a:ln w="25399">
              <a:solidFill>
                <a:srgbClr val="839950"/>
              </a:solidFill>
            </a:ln>
          </p:spPr>
          <p:txBody>
            <a:bodyPr wrap="square" lIns="0" tIns="0" rIns="0" bIns="0" rtlCol="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Verdana (Body)"/>
                </a:rPr>
                <a:t>1</a:t>
              </a:r>
              <a:endParaRPr kumimoji="0" sz="1600" b="0" i="0" u="none" strike="noStrike" kern="0" cap="none" spc="0" normalizeH="0" baseline="0" noProof="0" dirty="0">
                <a:ln>
                  <a:noFill/>
                </a:ln>
                <a:solidFill>
                  <a:prstClr val="black"/>
                </a:solidFill>
                <a:effectLst/>
                <a:uLnTx/>
                <a:uFillTx/>
                <a:latin typeface="Verdana (Body)"/>
              </a:endParaRPr>
            </a:p>
          </p:txBody>
        </p:sp>
        <p:cxnSp>
          <p:nvCxnSpPr>
            <p:cNvPr id="54" name="直接箭头连接符 23"/>
            <p:cNvCxnSpPr>
              <a:stCxn id="37" idx="5"/>
              <a:endCxn id="45" idx="1"/>
            </p:cNvCxnSpPr>
            <p:nvPr/>
          </p:nvCxnSpPr>
          <p:spPr>
            <a:xfrm>
              <a:off x="7015398" y="2009796"/>
              <a:ext cx="515430" cy="34040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5" name="直接箭头连接符 24"/>
            <p:cNvCxnSpPr>
              <a:stCxn id="37" idx="3"/>
              <a:endCxn id="38" idx="7"/>
            </p:cNvCxnSpPr>
            <p:nvPr/>
          </p:nvCxnSpPr>
          <p:spPr>
            <a:xfrm flipH="1">
              <a:off x="6217986" y="2009796"/>
              <a:ext cx="515432" cy="3404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6" name="直接箭头连接符 25"/>
            <p:cNvCxnSpPr>
              <a:stCxn id="38" idx="3"/>
              <a:endCxn id="41" idx="0"/>
            </p:cNvCxnSpPr>
            <p:nvPr/>
          </p:nvCxnSpPr>
          <p:spPr>
            <a:xfrm flipH="1">
              <a:off x="5678292" y="2560344"/>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7" name="直接箭头连接符 26"/>
            <p:cNvCxnSpPr>
              <a:stCxn id="45" idx="3"/>
              <a:endCxn id="46" idx="0"/>
            </p:cNvCxnSpPr>
            <p:nvPr/>
          </p:nvCxnSpPr>
          <p:spPr>
            <a:xfrm flipH="1">
              <a:off x="7273114" y="2560343"/>
              <a:ext cx="257714"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8" name="直接箭头连接符 27"/>
            <p:cNvCxnSpPr>
              <a:stCxn id="39" idx="5"/>
              <a:endCxn id="42" idx="0"/>
            </p:cNvCxnSpPr>
            <p:nvPr/>
          </p:nvCxnSpPr>
          <p:spPr>
            <a:xfrm>
              <a:off x="6217986" y="2560343"/>
              <a:ext cx="257717" cy="38363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59" name="直接箭头连接符 28"/>
            <p:cNvCxnSpPr>
              <a:stCxn id="45" idx="5"/>
              <a:endCxn id="48" idx="0"/>
            </p:cNvCxnSpPr>
            <p:nvPr/>
          </p:nvCxnSpPr>
          <p:spPr>
            <a:xfrm>
              <a:off x="7812808" y="2560343"/>
              <a:ext cx="257717" cy="38845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0" name="直接箭头连接符 29"/>
            <p:cNvCxnSpPr>
              <a:stCxn id="43" idx="4"/>
              <a:endCxn id="50" idx="0"/>
            </p:cNvCxnSpPr>
            <p:nvPr/>
          </p:nvCxnSpPr>
          <p:spPr>
            <a:xfrm>
              <a:off x="6475703" y="3241156"/>
              <a:ext cx="199353" cy="38514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1" name="直接箭头连接符 30"/>
            <p:cNvCxnSpPr>
              <a:stCxn id="49" idx="4"/>
              <a:endCxn id="53" idx="0"/>
            </p:cNvCxnSpPr>
            <p:nvPr/>
          </p:nvCxnSpPr>
          <p:spPr>
            <a:xfrm flipH="1">
              <a:off x="7871171" y="3245975"/>
              <a:ext cx="199353" cy="38033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62" name="object 77">
            <a:extLst>
              <a:ext uri="{FF2B5EF4-FFF2-40B4-BE49-F238E27FC236}">
                <a16:creationId xmlns:a16="http://schemas.microsoft.com/office/drawing/2014/main" id="{9F5D9F05-D24D-4216-9B8B-11243F879879}"/>
              </a:ext>
            </a:extLst>
          </p:cNvPr>
          <p:cNvSpPr/>
          <p:nvPr/>
        </p:nvSpPr>
        <p:spPr>
          <a:xfrm>
            <a:off x="4838799" y="3305445"/>
            <a:ext cx="390915" cy="288885"/>
          </a:xfrm>
          <a:prstGeom prst="ellipse">
            <a:avLst/>
          </a:prstGeom>
          <a:ln w="19050">
            <a:solidFill>
              <a:srgbClr val="C00000"/>
            </a:solidFill>
            <a:prstDash val="sysDash"/>
          </a:ln>
        </p:spPr>
        <p:txBody>
          <a:bodyPr wrap="square" lIns="0" tIns="0" rIns="0" bIns="0" rtlCol="0"/>
          <a:lstStyle/>
          <a:p>
            <a:endParaRPr/>
          </a:p>
        </p:txBody>
      </p:sp>
      <p:sp>
        <p:nvSpPr>
          <p:cNvPr id="63" name="object 77">
            <a:extLst>
              <a:ext uri="{FF2B5EF4-FFF2-40B4-BE49-F238E27FC236}">
                <a16:creationId xmlns:a16="http://schemas.microsoft.com/office/drawing/2014/main" id="{7117D362-48CF-4DDE-B337-1EA17EC8692F}"/>
              </a:ext>
            </a:extLst>
          </p:cNvPr>
          <p:cNvSpPr/>
          <p:nvPr/>
        </p:nvSpPr>
        <p:spPr>
          <a:xfrm>
            <a:off x="5617889" y="3339545"/>
            <a:ext cx="344538" cy="297180"/>
          </a:xfrm>
          <a:prstGeom prst="ellipse">
            <a:avLst/>
          </a:prstGeom>
          <a:ln w="19050">
            <a:solidFill>
              <a:srgbClr val="C00000"/>
            </a:solidFill>
            <a:prstDash val="sysDash"/>
          </a:ln>
        </p:spPr>
        <p:txBody>
          <a:bodyPr wrap="square" lIns="0" tIns="0" rIns="0" bIns="0" rtlCol="0"/>
          <a:lstStyle/>
          <a:p>
            <a:endParaRPr/>
          </a:p>
        </p:txBody>
      </p:sp>
      <p:cxnSp>
        <p:nvCxnSpPr>
          <p:cNvPr id="64" name="直接箭头连接符 25">
            <a:extLst>
              <a:ext uri="{FF2B5EF4-FFF2-40B4-BE49-F238E27FC236}">
                <a16:creationId xmlns:a16="http://schemas.microsoft.com/office/drawing/2014/main" id="{161B25FC-B13D-4EFA-B96A-6E164B910587}"/>
              </a:ext>
            </a:extLst>
          </p:cNvPr>
          <p:cNvCxnSpPr/>
          <p:nvPr/>
        </p:nvCxnSpPr>
        <p:spPr>
          <a:xfrm flipH="1">
            <a:off x="5076488" y="2950632"/>
            <a:ext cx="257714" cy="38363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65" name="直接箭头连接符 27">
            <a:extLst>
              <a:ext uri="{FF2B5EF4-FFF2-40B4-BE49-F238E27FC236}">
                <a16:creationId xmlns:a16="http://schemas.microsoft.com/office/drawing/2014/main" id="{462B90DE-0679-4406-8D13-9701A84B8A19}"/>
              </a:ext>
            </a:extLst>
          </p:cNvPr>
          <p:cNvCxnSpPr/>
          <p:nvPr/>
        </p:nvCxnSpPr>
        <p:spPr>
          <a:xfrm>
            <a:off x="5549579" y="2991146"/>
            <a:ext cx="257717" cy="383633"/>
          </a:xfrm>
          <a:prstGeom prst="straightConnector1">
            <a:avLst/>
          </a:prstGeom>
          <a:noFill/>
          <a:ln w="38100" cap="flat" cmpd="sng" algn="ctr">
            <a:solidFill>
              <a:srgbClr val="4F81BD">
                <a:shade val="95000"/>
                <a:satMod val="105000"/>
              </a:srgbClr>
            </a:solidFill>
            <a:prstDash val="solid"/>
            <a:tailEnd type="triangle"/>
          </a:ln>
          <a:effectLst/>
        </p:spPr>
      </p:cxnSp>
      <p:sp>
        <p:nvSpPr>
          <p:cNvPr id="5" name="TextBox 4">
            <a:extLst>
              <a:ext uri="{FF2B5EF4-FFF2-40B4-BE49-F238E27FC236}">
                <a16:creationId xmlns:a16="http://schemas.microsoft.com/office/drawing/2014/main" id="{57F7D2B6-E53A-4456-8DE6-0F85489C8B73}"/>
              </a:ext>
            </a:extLst>
          </p:cNvPr>
          <p:cNvSpPr txBox="1"/>
          <p:nvPr/>
        </p:nvSpPr>
        <p:spPr>
          <a:xfrm>
            <a:off x="4510050" y="3258072"/>
            <a:ext cx="390915" cy="383632"/>
          </a:xfrm>
          <a:prstGeom prst="rect">
            <a:avLst/>
          </a:prstGeom>
          <a:noFill/>
        </p:spPr>
        <p:txBody>
          <a:bodyPr wrap="square" rtlCol="0">
            <a:spAutoFit/>
          </a:bodyPr>
          <a:lstStyle/>
          <a:p>
            <a:r>
              <a:rPr lang="en-SG" dirty="0"/>
              <a:t>0</a:t>
            </a:r>
          </a:p>
        </p:txBody>
      </p:sp>
      <p:sp>
        <p:nvSpPr>
          <p:cNvPr id="66" name="TextBox 65">
            <a:extLst>
              <a:ext uri="{FF2B5EF4-FFF2-40B4-BE49-F238E27FC236}">
                <a16:creationId xmlns:a16="http://schemas.microsoft.com/office/drawing/2014/main" id="{FDC35CE8-8EFB-4CB7-B1A1-EAC84D6612E4}"/>
              </a:ext>
            </a:extLst>
          </p:cNvPr>
          <p:cNvSpPr txBox="1"/>
          <p:nvPr/>
        </p:nvSpPr>
        <p:spPr>
          <a:xfrm>
            <a:off x="5334000" y="3272570"/>
            <a:ext cx="366703" cy="383632"/>
          </a:xfrm>
          <a:prstGeom prst="rect">
            <a:avLst/>
          </a:prstGeom>
          <a:noFill/>
        </p:spPr>
        <p:txBody>
          <a:bodyPr wrap="square" rtlCol="0">
            <a:spAutoFit/>
          </a:bodyPr>
          <a:lstStyle/>
          <a:p>
            <a:r>
              <a:rPr lang="en-SG" dirty="0"/>
              <a:t>0</a:t>
            </a:r>
          </a:p>
        </p:txBody>
      </p:sp>
    </p:spTree>
    <p:extLst>
      <p:ext uri="{BB962C8B-B14F-4D97-AF65-F5344CB8AC3E}">
        <p14:creationId xmlns:p14="http://schemas.microsoft.com/office/powerpoint/2010/main" val="3047488082"/>
      </p:ext>
    </p:extLst>
  </p:cSld>
  <p:clrMapOvr>
    <a:masterClrMapping/>
  </p:clrMapOvr>
  <p:transition>
    <p:wipe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234" y="4732090"/>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b="1"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440990806"/>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Non-Linear data structure</a:t>
            </a:r>
          </a:p>
        </p:txBody>
      </p:sp>
      <p:sp>
        <p:nvSpPr>
          <p:cNvPr id="4"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5" name="Content Placeholder 1"/>
          <p:cNvSpPr txBox="1">
            <a:spLocks/>
          </p:cNvSpPr>
          <p:nvPr/>
        </p:nvSpPr>
        <p:spPr>
          <a:xfrm>
            <a:off x="1097280" y="1380226"/>
            <a:ext cx="703819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a:ea typeface="Cambria Math" panose="02040503050406030204" pitchFamily="18" charset="0"/>
                <a:cs typeface="Times New Roman" pitchFamily="18" charset="0"/>
              </a:rPr>
              <a:t>Suppose you have a set of names</a:t>
            </a:r>
          </a:p>
          <a:p>
            <a:pPr algn="just">
              <a:lnSpc>
                <a:spcPct val="150000"/>
              </a:lnSpc>
            </a:pPr>
            <a:endParaRPr lang="en-US" sz="1800">
              <a:ea typeface="Cambria Math" panose="02040503050406030204" pitchFamily="18" charset="0"/>
              <a:cs typeface="Times New Roman" pitchFamily="18" charset="0"/>
            </a:endParaRPr>
          </a:p>
          <a:p>
            <a:pPr algn="just">
              <a:lnSpc>
                <a:spcPct val="150000"/>
              </a:lnSpc>
            </a:pPr>
            <a:endParaRPr lang="en-US" sz="1800">
              <a:ea typeface="Cambria Math" panose="02040503050406030204" pitchFamily="18" charset="0"/>
              <a:cs typeface="Times New Roman" pitchFamily="18" charset="0"/>
            </a:endParaRPr>
          </a:p>
          <a:p>
            <a:pPr algn="just">
              <a:lnSpc>
                <a:spcPct val="150000"/>
              </a:lnSpc>
            </a:pPr>
            <a:endParaRPr lang="en-US" sz="1800">
              <a:ea typeface="Cambria Math" panose="02040503050406030204" pitchFamily="18" charset="0"/>
              <a:cs typeface="Times New Roman" pitchFamily="18" charset="0"/>
            </a:endParaRPr>
          </a:p>
          <a:p>
            <a:pPr algn="just">
              <a:lnSpc>
                <a:spcPct val="150000"/>
              </a:lnSpc>
            </a:pPr>
            <a:endParaRPr lang="en-US" sz="1800">
              <a:ea typeface="Cambria Math" panose="02040503050406030204" pitchFamily="18" charset="0"/>
              <a:cs typeface="Times New Roman" pitchFamily="18" charset="0"/>
            </a:endParaRPr>
          </a:p>
          <a:p>
            <a:pPr marL="0" indent="0" algn="just">
              <a:lnSpc>
                <a:spcPct val="150000"/>
              </a:lnSpc>
              <a:buNone/>
            </a:pPr>
            <a:endParaRPr lang="en-US" sz="1200">
              <a:ea typeface="Cambria Math" panose="02040503050406030204" pitchFamily="18" charset="0"/>
              <a:cs typeface="Times New Roman" pitchFamily="18" charset="0"/>
            </a:endParaRPr>
          </a:p>
          <a:p>
            <a:pPr marL="0" indent="0" algn="just">
              <a:lnSpc>
                <a:spcPct val="150000"/>
              </a:lnSpc>
              <a:buNone/>
            </a:pPr>
            <a:endParaRPr lang="en-US" sz="1600">
              <a:ea typeface="Cambria Math" panose="02040503050406030204" pitchFamily="18" charset="0"/>
              <a:cs typeface="Times New Roman" pitchFamily="18" charset="0"/>
            </a:endParaRPr>
          </a:p>
          <a:p>
            <a:pPr algn="just">
              <a:lnSpc>
                <a:spcPct val="150000"/>
              </a:lnSpc>
            </a:pPr>
            <a:r>
              <a:rPr lang="en-US" sz="1800">
                <a:ea typeface="Cambria Math" panose="02040503050406030204" pitchFamily="18" charset="0"/>
                <a:cs typeface="Times New Roman" pitchFamily="18" charset="0"/>
              </a:rPr>
              <a:t>Company organization</a:t>
            </a:r>
          </a:p>
          <a:p>
            <a:pPr marL="230400" indent="0" algn="just">
              <a:lnSpc>
                <a:spcPct val="100000"/>
              </a:lnSpc>
              <a:spcBef>
                <a:spcPts val="600"/>
              </a:spcBef>
              <a:buNone/>
            </a:pPr>
            <a:r>
              <a:rPr lang="en-US" sz="1400">
                <a:ea typeface="Cambria Math" panose="02040503050406030204" pitchFamily="18" charset="0"/>
                <a:cs typeface="Times New Roman" pitchFamily="18" charset="0"/>
              </a:rPr>
              <a:t>Not good to use linear data structure to store </a:t>
            </a:r>
            <a:r>
              <a:rPr lang="en-US" sz="1400" u="sng">
                <a:ea typeface="Cambria Math" panose="02040503050406030204" pitchFamily="18" charset="0"/>
                <a:cs typeface="Times New Roman" pitchFamily="18" charset="0"/>
              </a:rPr>
              <a:t>hierarchical relationships</a:t>
            </a:r>
          </a:p>
        </p:txBody>
      </p:sp>
      <p:sp>
        <p:nvSpPr>
          <p:cNvPr id="35" name="Rectangle 3"/>
          <p:cNvSpPr>
            <a:spLocks noChangeArrowheads="1"/>
          </p:cNvSpPr>
          <p:nvPr/>
        </p:nvSpPr>
        <p:spPr bwMode="auto">
          <a:xfrm>
            <a:off x="5753100" y="37523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Jane</a:t>
            </a:r>
          </a:p>
        </p:txBody>
      </p:sp>
      <p:sp>
        <p:nvSpPr>
          <p:cNvPr id="36" name="Rectangle 4"/>
          <p:cNvSpPr>
            <a:spLocks noChangeArrowheads="1"/>
          </p:cNvSpPr>
          <p:nvPr/>
        </p:nvSpPr>
        <p:spPr bwMode="auto">
          <a:xfrm>
            <a:off x="4305300" y="20759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 Anna</a:t>
            </a:r>
          </a:p>
        </p:txBody>
      </p:sp>
      <p:sp>
        <p:nvSpPr>
          <p:cNvPr id="37" name="Rectangle 5"/>
          <p:cNvSpPr>
            <a:spLocks noChangeArrowheads="1"/>
          </p:cNvSpPr>
          <p:nvPr/>
        </p:nvSpPr>
        <p:spPr bwMode="auto">
          <a:xfrm>
            <a:off x="2781300" y="37523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John</a:t>
            </a:r>
          </a:p>
        </p:txBody>
      </p:sp>
      <p:sp>
        <p:nvSpPr>
          <p:cNvPr id="38" name="Rectangle 6"/>
          <p:cNvSpPr>
            <a:spLocks noChangeArrowheads="1"/>
          </p:cNvSpPr>
          <p:nvPr/>
        </p:nvSpPr>
        <p:spPr bwMode="auto">
          <a:xfrm>
            <a:off x="5067300" y="29141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Brian</a:t>
            </a:r>
          </a:p>
        </p:txBody>
      </p:sp>
      <p:sp>
        <p:nvSpPr>
          <p:cNvPr id="39" name="Rectangle 7"/>
          <p:cNvSpPr>
            <a:spLocks noChangeArrowheads="1"/>
          </p:cNvSpPr>
          <p:nvPr/>
        </p:nvSpPr>
        <p:spPr bwMode="auto">
          <a:xfrm>
            <a:off x="3467100" y="29141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Irit</a:t>
            </a:r>
          </a:p>
        </p:txBody>
      </p:sp>
      <p:sp>
        <p:nvSpPr>
          <p:cNvPr id="40" name="Rectangle 8"/>
          <p:cNvSpPr>
            <a:spLocks noChangeArrowheads="1"/>
          </p:cNvSpPr>
          <p:nvPr/>
        </p:nvSpPr>
        <p:spPr bwMode="auto">
          <a:xfrm>
            <a:off x="4762500" y="3752333"/>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Simon</a:t>
            </a:r>
          </a:p>
        </p:txBody>
      </p:sp>
      <p:sp>
        <p:nvSpPr>
          <p:cNvPr id="41" name="Rectangle 9"/>
          <p:cNvSpPr>
            <a:spLocks noChangeArrowheads="1"/>
          </p:cNvSpPr>
          <p:nvPr/>
        </p:nvSpPr>
        <p:spPr bwMode="auto">
          <a:xfrm>
            <a:off x="3695700" y="3752333"/>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a:solidFill>
                  <a:srgbClr val="000000"/>
                </a:solidFill>
              </a:rPr>
              <a:t>Peter</a:t>
            </a:r>
          </a:p>
        </p:txBody>
      </p:sp>
      <p:cxnSp>
        <p:nvCxnSpPr>
          <p:cNvPr id="42" name="AutoShape 11"/>
          <p:cNvCxnSpPr>
            <a:cxnSpLocks noChangeShapeType="1"/>
            <a:stCxn id="36" idx="2"/>
            <a:endCxn id="39" idx="0"/>
          </p:cNvCxnSpPr>
          <p:nvPr/>
        </p:nvCxnSpPr>
        <p:spPr bwMode="auto">
          <a:xfrm flipH="1">
            <a:off x="3771900" y="2547421"/>
            <a:ext cx="8382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2"/>
          <p:cNvCxnSpPr>
            <a:cxnSpLocks noChangeShapeType="1"/>
            <a:stCxn id="36" idx="2"/>
            <a:endCxn id="38" idx="0"/>
          </p:cNvCxnSpPr>
          <p:nvPr/>
        </p:nvCxnSpPr>
        <p:spPr bwMode="auto">
          <a:xfrm>
            <a:off x="4610100" y="2547421"/>
            <a:ext cx="7620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14"/>
          <p:cNvCxnSpPr>
            <a:cxnSpLocks noChangeShapeType="1"/>
            <a:stCxn id="39" idx="2"/>
            <a:endCxn id="37" idx="0"/>
          </p:cNvCxnSpPr>
          <p:nvPr/>
        </p:nvCxnSpPr>
        <p:spPr bwMode="auto">
          <a:xfrm flipH="1">
            <a:off x="3086100" y="3385621"/>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15"/>
          <p:cNvCxnSpPr>
            <a:cxnSpLocks noChangeShapeType="1"/>
            <a:stCxn id="39" idx="2"/>
            <a:endCxn id="41" idx="0"/>
          </p:cNvCxnSpPr>
          <p:nvPr/>
        </p:nvCxnSpPr>
        <p:spPr bwMode="auto">
          <a:xfrm>
            <a:off x="3771900" y="3385621"/>
            <a:ext cx="2286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16"/>
          <p:cNvCxnSpPr>
            <a:cxnSpLocks noChangeShapeType="1"/>
            <a:stCxn id="38" idx="2"/>
            <a:endCxn id="40" idx="0"/>
          </p:cNvCxnSpPr>
          <p:nvPr/>
        </p:nvCxnSpPr>
        <p:spPr bwMode="auto">
          <a:xfrm flipH="1">
            <a:off x="5067300" y="3385621"/>
            <a:ext cx="304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17"/>
          <p:cNvCxnSpPr>
            <a:cxnSpLocks noChangeShapeType="1"/>
            <a:stCxn id="38" idx="2"/>
            <a:endCxn id="35" idx="0"/>
          </p:cNvCxnSpPr>
          <p:nvPr/>
        </p:nvCxnSpPr>
        <p:spPr bwMode="auto">
          <a:xfrm>
            <a:off x="5372100" y="3385621"/>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 Box 18"/>
          <p:cNvSpPr txBox="1">
            <a:spLocks noChangeArrowheads="1"/>
          </p:cNvSpPr>
          <p:nvPr/>
        </p:nvSpPr>
        <p:spPr bwMode="auto">
          <a:xfrm>
            <a:off x="4152900" y="4452421"/>
            <a:ext cx="106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lang="en-US" altLang="zh-CN" sz="2400" b="1">
                <a:solidFill>
                  <a:srgbClr val="FE7F00"/>
                </a:solidFill>
                <a:latin typeface="Verdana (Body)"/>
                <a:ea typeface="微软雅黑" panose="020B0503020204020204" pitchFamily="34" charset="-122"/>
              </a:rPr>
              <a:t>Tree</a:t>
            </a:r>
          </a:p>
        </p:txBody>
      </p:sp>
      <p:sp>
        <p:nvSpPr>
          <p:cNvPr id="49" name="Text Box 19"/>
          <p:cNvSpPr txBox="1">
            <a:spLocks noChangeArrowheads="1"/>
          </p:cNvSpPr>
          <p:nvPr/>
        </p:nvSpPr>
        <p:spPr bwMode="auto">
          <a:xfrm>
            <a:off x="5067300" y="2152133"/>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lang="en-US" altLang="zh-CN">
                <a:solidFill>
                  <a:srgbClr val="000000"/>
                </a:solidFill>
              </a:rPr>
              <a:t>CEO</a:t>
            </a:r>
          </a:p>
        </p:txBody>
      </p:sp>
    </p:spTree>
    <p:extLst>
      <p:ext uri="{BB962C8B-B14F-4D97-AF65-F5344CB8AC3E}">
        <p14:creationId xmlns:p14="http://schemas.microsoft.com/office/powerpoint/2010/main" val="2270824663"/>
      </p:ext>
    </p:extLst>
  </p:cSld>
  <p:clrMapOvr>
    <a:masterClrMapping/>
  </p:clrMapOvr>
  <p:transition>
    <p:wipe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5026846" y="1380226"/>
            <a:ext cx="2998048" cy="2415903"/>
            <a:chOff x="5116799" y="1463846"/>
            <a:chExt cx="3755379" cy="3026181"/>
          </a:xfrm>
        </p:grpSpPr>
        <p:sp>
          <p:nvSpPr>
            <p:cNvPr id="89" name="object 2"/>
            <p:cNvSpPr/>
            <p:nvPr/>
          </p:nvSpPr>
          <p:spPr>
            <a:xfrm>
              <a:off x="6004224" y="1904212"/>
              <a:ext cx="851896" cy="700288"/>
            </a:xfrm>
            <a:prstGeom prst="ellipse">
              <a:avLst/>
            </a:prstGeom>
            <a:ln w="25399">
              <a:solidFill>
                <a:srgbClr val="FAA757"/>
              </a:solidFill>
            </a:ln>
          </p:spPr>
          <p:txBody>
            <a:bodyPr wrap="square" lIns="0" tIns="0" rIns="0" bIns="0" rtlCol="0"/>
            <a:lstStyle/>
            <a:p>
              <a:endParaRPr sz="1200">
                <a:latin typeface="Verdana (Body)"/>
              </a:endParaRPr>
            </a:p>
          </p:txBody>
        </p:sp>
        <p:sp>
          <p:nvSpPr>
            <p:cNvPr id="90" name="object 3"/>
            <p:cNvSpPr/>
            <p:nvPr/>
          </p:nvSpPr>
          <p:spPr>
            <a:xfrm>
              <a:off x="5116799" y="3170317"/>
              <a:ext cx="2369794" cy="809852"/>
            </a:xfrm>
            <a:prstGeom prst="ellipse">
              <a:avLst/>
            </a:prstGeom>
            <a:ln w="25399">
              <a:solidFill>
                <a:srgbClr val="FAA757"/>
              </a:solidFill>
            </a:ln>
          </p:spPr>
          <p:txBody>
            <a:bodyPr wrap="square" lIns="0" tIns="0" rIns="0" bIns="0" rtlCol="0"/>
            <a:lstStyle/>
            <a:p>
              <a:endParaRPr sz="1200">
                <a:latin typeface="Verdana (Body)"/>
              </a:endParaRPr>
            </a:p>
          </p:txBody>
        </p:sp>
        <p:sp>
          <p:nvSpPr>
            <p:cNvPr id="91" name="object 8"/>
            <p:cNvSpPr/>
            <p:nvPr/>
          </p:nvSpPr>
          <p:spPr>
            <a:xfrm>
              <a:off x="7032954" y="1463846"/>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2" name="object 9"/>
            <p:cNvSpPr txBox="1"/>
            <p:nvPr/>
          </p:nvSpPr>
          <p:spPr>
            <a:xfrm>
              <a:off x="7173054" y="1514698"/>
              <a:ext cx="193945"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H</a:t>
              </a:r>
              <a:endParaRPr sz="1200">
                <a:latin typeface="Verdana (Body)"/>
                <a:cs typeface="Calibri"/>
              </a:endParaRPr>
            </a:p>
          </p:txBody>
        </p:sp>
        <p:sp>
          <p:nvSpPr>
            <p:cNvPr id="93" name="object 11"/>
            <p:cNvSpPr/>
            <p:nvPr/>
          </p:nvSpPr>
          <p:spPr>
            <a:xfrm>
              <a:off x="6147388"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4" name="object 12"/>
            <p:cNvSpPr txBox="1"/>
            <p:nvPr/>
          </p:nvSpPr>
          <p:spPr>
            <a:xfrm>
              <a:off x="6302862" y="2064914"/>
              <a:ext cx="15808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E</a:t>
              </a:r>
              <a:endParaRPr sz="1200">
                <a:latin typeface="Verdana (Body)"/>
                <a:cs typeface="Calibri"/>
              </a:endParaRPr>
            </a:p>
          </p:txBody>
        </p:sp>
        <p:sp>
          <p:nvSpPr>
            <p:cNvPr id="95" name="object 14"/>
            <p:cNvSpPr/>
            <p:nvPr/>
          </p:nvSpPr>
          <p:spPr>
            <a:xfrm>
              <a:off x="5704574"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6" name="object 15"/>
            <p:cNvSpPr txBox="1"/>
            <p:nvPr/>
          </p:nvSpPr>
          <p:spPr>
            <a:xfrm>
              <a:off x="5853713" y="2710328"/>
              <a:ext cx="172722"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B</a:t>
              </a:r>
              <a:endParaRPr sz="1200">
                <a:latin typeface="Verdana (Body)"/>
                <a:cs typeface="Calibri"/>
              </a:endParaRPr>
            </a:p>
          </p:txBody>
        </p:sp>
        <p:sp>
          <p:nvSpPr>
            <p:cNvPr id="97" name="object 17"/>
            <p:cNvSpPr/>
            <p:nvPr/>
          </p:nvSpPr>
          <p:spPr>
            <a:xfrm>
              <a:off x="6590171"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98" name="object 18"/>
            <p:cNvSpPr txBox="1"/>
            <p:nvPr/>
          </p:nvSpPr>
          <p:spPr>
            <a:xfrm>
              <a:off x="6748949" y="2710328"/>
              <a:ext cx="150765"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F</a:t>
              </a:r>
              <a:endParaRPr sz="1200">
                <a:latin typeface="Verdana (Body)"/>
                <a:cs typeface="Calibri"/>
              </a:endParaRPr>
            </a:p>
          </p:txBody>
        </p:sp>
        <p:sp>
          <p:nvSpPr>
            <p:cNvPr id="99" name="object 20"/>
            <p:cNvSpPr/>
            <p:nvPr/>
          </p:nvSpPr>
          <p:spPr>
            <a:xfrm>
              <a:off x="7918550"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0" name="object 21"/>
            <p:cNvSpPr txBox="1"/>
            <p:nvPr/>
          </p:nvSpPr>
          <p:spPr>
            <a:xfrm>
              <a:off x="8081790" y="2064914"/>
              <a:ext cx="140519"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L</a:t>
              </a:r>
              <a:endParaRPr sz="1200">
                <a:latin typeface="Verdana (Body)"/>
                <a:cs typeface="Calibri"/>
              </a:endParaRPr>
            </a:p>
          </p:txBody>
        </p:sp>
        <p:sp>
          <p:nvSpPr>
            <p:cNvPr id="101" name="object 23"/>
            <p:cNvSpPr/>
            <p:nvPr/>
          </p:nvSpPr>
          <p:spPr>
            <a:xfrm>
              <a:off x="7475767"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2" name="object 24"/>
            <p:cNvSpPr txBox="1"/>
            <p:nvPr/>
          </p:nvSpPr>
          <p:spPr>
            <a:xfrm>
              <a:off x="7650612" y="2710328"/>
              <a:ext cx="113440"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J</a:t>
              </a:r>
              <a:endParaRPr sz="1200">
                <a:latin typeface="Verdana (Body)"/>
                <a:cs typeface="Calibri"/>
              </a:endParaRPr>
            </a:p>
          </p:txBody>
        </p:sp>
        <p:sp>
          <p:nvSpPr>
            <p:cNvPr id="103" name="object 26"/>
            <p:cNvSpPr/>
            <p:nvPr/>
          </p:nvSpPr>
          <p:spPr>
            <a:xfrm>
              <a:off x="8361333"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4" name="object 27"/>
            <p:cNvSpPr txBox="1"/>
            <p:nvPr/>
          </p:nvSpPr>
          <p:spPr>
            <a:xfrm>
              <a:off x="8474918" y="2710328"/>
              <a:ext cx="254689" cy="288062"/>
            </a:xfrm>
            <a:prstGeom prst="ellipse">
              <a:avLst/>
            </a:prstGeom>
          </p:spPr>
          <p:txBody>
            <a:bodyPr vert="horz" wrap="square" lIns="0" tIns="0" rIns="0" bIns="0" rtlCol="0">
              <a:spAutoFit/>
            </a:bodyPr>
            <a:lstStyle/>
            <a:p>
              <a:pPr marL="12700">
                <a:lnSpc>
                  <a:spcPct val="100000"/>
                </a:lnSpc>
              </a:pPr>
              <a:r>
                <a:rPr sz="1200" spc="-20" dirty="0">
                  <a:latin typeface="Verdana (Body)"/>
                  <a:cs typeface="Calibri"/>
                </a:rPr>
                <a:t>M</a:t>
              </a:r>
              <a:endParaRPr sz="1200">
                <a:latin typeface="Verdana (Body)"/>
                <a:cs typeface="Calibri"/>
              </a:endParaRPr>
            </a:p>
          </p:txBody>
        </p:sp>
        <p:sp>
          <p:nvSpPr>
            <p:cNvPr id="105" name="object 47"/>
            <p:cNvSpPr/>
            <p:nvPr/>
          </p:nvSpPr>
          <p:spPr>
            <a:xfrm>
              <a:off x="6728155" y="3352800"/>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6" name="object 48"/>
            <p:cNvSpPr txBox="1"/>
            <p:nvPr/>
          </p:nvSpPr>
          <p:spPr>
            <a:xfrm>
              <a:off x="6867349" y="3396297"/>
              <a:ext cx="196140"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G</a:t>
              </a:r>
              <a:endParaRPr sz="1200" dirty="0">
                <a:latin typeface="Verdana (Body)"/>
                <a:cs typeface="Calibri"/>
              </a:endParaRPr>
            </a:p>
          </p:txBody>
        </p:sp>
        <p:sp>
          <p:nvSpPr>
            <p:cNvPr id="107" name="object 50"/>
            <p:cNvSpPr/>
            <p:nvPr/>
          </p:nvSpPr>
          <p:spPr>
            <a:xfrm>
              <a:off x="79241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08" name="object 51"/>
            <p:cNvSpPr txBox="1"/>
            <p:nvPr/>
          </p:nvSpPr>
          <p:spPr>
            <a:xfrm>
              <a:off x="8076027" y="3401371"/>
              <a:ext cx="166867"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K</a:t>
              </a:r>
              <a:endParaRPr sz="1200" dirty="0">
                <a:latin typeface="Verdana (Body)"/>
                <a:cs typeface="Calibri"/>
              </a:endParaRPr>
            </a:p>
          </p:txBody>
        </p:sp>
        <p:sp>
          <p:nvSpPr>
            <p:cNvPr id="109" name="object 59"/>
            <p:cNvSpPr/>
            <p:nvPr/>
          </p:nvSpPr>
          <p:spPr>
            <a:xfrm>
              <a:off x="73152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0" name="object 60"/>
            <p:cNvSpPr txBox="1"/>
            <p:nvPr/>
          </p:nvSpPr>
          <p:spPr>
            <a:xfrm>
              <a:off x="7497707" y="3401371"/>
              <a:ext cx="95875" cy="288062"/>
            </a:xfrm>
            <a:prstGeom prst="ellipse">
              <a:avLst/>
            </a:prstGeom>
          </p:spPr>
          <p:txBody>
            <a:bodyPr vert="horz" wrap="square" lIns="0" tIns="0" rIns="0" bIns="0" rtlCol="0">
              <a:spAutoFit/>
            </a:bodyPr>
            <a:lstStyle/>
            <a:p>
              <a:pPr marL="12700">
                <a:lnSpc>
                  <a:spcPct val="100000"/>
                </a:lnSpc>
              </a:pPr>
              <a:r>
                <a:rPr sz="1200" spc="-5" dirty="0">
                  <a:latin typeface="Verdana (Body)"/>
                  <a:cs typeface="Calibri"/>
                </a:rPr>
                <a:t>I</a:t>
              </a:r>
              <a:endParaRPr sz="1200">
                <a:latin typeface="Verdana (Body)"/>
                <a:cs typeface="Calibri"/>
              </a:endParaRPr>
            </a:p>
          </p:txBody>
        </p:sp>
        <p:sp>
          <p:nvSpPr>
            <p:cNvPr id="111" name="object 65"/>
            <p:cNvSpPr/>
            <p:nvPr/>
          </p:nvSpPr>
          <p:spPr>
            <a:xfrm>
              <a:off x="6004223"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2" name="object 66"/>
            <p:cNvSpPr txBox="1"/>
            <p:nvPr/>
          </p:nvSpPr>
          <p:spPr>
            <a:xfrm>
              <a:off x="6154577" y="3401371"/>
              <a:ext cx="16979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C</a:t>
              </a:r>
              <a:endParaRPr sz="1200">
                <a:latin typeface="Verdana (Body)"/>
                <a:cs typeface="Calibri"/>
              </a:endParaRPr>
            </a:p>
          </p:txBody>
        </p:sp>
        <p:sp>
          <p:nvSpPr>
            <p:cNvPr id="113" name="object 71"/>
            <p:cNvSpPr/>
            <p:nvPr/>
          </p:nvSpPr>
          <p:spPr>
            <a:xfrm>
              <a:off x="5395324"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4" name="object 72"/>
            <p:cNvSpPr txBox="1"/>
            <p:nvPr/>
          </p:nvSpPr>
          <p:spPr>
            <a:xfrm>
              <a:off x="5540482" y="3401371"/>
              <a:ext cx="182236"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A</a:t>
              </a:r>
              <a:endParaRPr sz="1200">
                <a:latin typeface="Verdana (Body)"/>
                <a:cs typeface="Calibri"/>
              </a:endParaRPr>
            </a:p>
          </p:txBody>
        </p:sp>
        <p:sp>
          <p:nvSpPr>
            <p:cNvPr id="115" name="object 77"/>
            <p:cNvSpPr/>
            <p:nvPr/>
          </p:nvSpPr>
          <p:spPr>
            <a:xfrm>
              <a:off x="6225630" y="4048873"/>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16" name="object 78"/>
            <p:cNvSpPr txBox="1"/>
            <p:nvPr/>
          </p:nvSpPr>
          <p:spPr>
            <a:xfrm>
              <a:off x="6366604" y="4099723"/>
              <a:ext cx="191750"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D</a:t>
              </a:r>
              <a:endParaRPr sz="1200">
                <a:latin typeface="Verdana (Body)"/>
                <a:cs typeface="Calibri"/>
              </a:endParaRPr>
            </a:p>
          </p:txBody>
        </p:sp>
        <p:cxnSp>
          <p:nvCxnSpPr>
            <p:cNvPr id="117" name="直接箭头连接符 85"/>
            <p:cNvCxnSpPr>
              <a:stCxn id="91" idx="5"/>
              <a:endCxn id="99" idx="1"/>
            </p:cNvCxnSpPr>
            <p:nvPr/>
          </p:nvCxnSpPr>
          <p:spPr>
            <a:xfrm>
              <a:off x="7468987" y="1840394"/>
              <a:ext cx="52437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86"/>
            <p:cNvCxnSpPr>
              <a:stCxn id="91" idx="3"/>
              <a:endCxn id="93" idx="7"/>
            </p:cNvCxnSpPr>
            <p:nvPr/>
          </p:nvCxnSpPr>
          <p:spPr>
            <a:xfrm flipH="1">
              <a:off x="6583421" y="1840394"/>
              <a:ext cx="52434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87"/>
            <p:cNvCxnSpPr>
              <a:stCxn id="93" idx="4"/>
              <a:endCxn id="95" idx="7"/>
            </p:cNvCxnSpPr>
            <p:nvPr/>
          </p:nvCxnSpPr>
          <p:spPr>
            <a:xfrm flipH="1">
              <a:off x="6140607" y="2462571"/>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88"/>
            <p:cNvCxnSpPr>
              <a:stCxn id="99" idx="3"/>
              <a:endCxn id="101" idx="0"/>
            </p:cNvCxnSpPr>
            <p:nvPr/>
          </p:nvCxnSpPr>
          <p:spPr>
            <a:xfrm flipH="1">
              <a:off x="7731190" y="239796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89"/>
            <p:cNvCxnSpPr>
              <a:stCxn id="93" idx="4"/>
              <a:endCxn id="97" idx="1"/>
            </p:cNvCxnSpPr>
            <p:nvPr/>
          </p:nvCxnSpPr>
          <p:spPr>
            <a:xfrm>
              <a:off x="6402811" y="2462571"/>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90"/>
            <p:cNvCxnSpPr>
              <a:stCxn id="99" idx="5"/>
              <a:endCxn id="103" idx="0"/>
            </p:cNvCxnSpPr>
            <p:nvPr/>
          </p:nvCxnSpPr>
          <p:spPr>
            <a:xfrm>
              <a:off x="8354583" y="2397965"/>
              <a:ext cx="262173"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91"/>
            <p:cNvCxnSpPr>
              <a:stCxn id="95" idx="4"/>
              <a:endCxn id="111" idx="0"/>
            </p:cNvCxnSpPr>
            <p:nvPr/>
          </p:nvCxnSpPr>
          <p:spPr>
            <a:xfrm>
              <a:off x="5959997" y="3107985"/>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92"/>
            <p:cNvCxnSpPr>
              <a:stCxn id="95" idx="4"/>
              <a:endCxn id="113" idx="0"/>
            </p:cNvCxnSpPr>
            <p:nvPr/>
          </p:nvCxnSpPr>
          <p:spPr>
            <a:xfrm flipH="1">
              <a:off x="5650747" y="3107985"/>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13"/>
            <p:cNvCxnSpPr>
              <a:stCxn id="101" idx="4"/>
              <a:endCxn id="109" idx="0"/>
            </p:cNvCxnSpPr>
            <p:nvPr/>
          </p:nvCxnSpPr>
          <p:spPr>
            <a:xfrm flipH="1">
              <a:off x="7570623" y="3107985"/>
              <a:ext cx="160567"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14"/>
            <p:cNvCxnSpPr>
              <a:stCxn id="97" idx="4"/>
              <a:endCxn id="105" idx="0"/>
            </p:cNvCxnSpPr>
            <p:nvPr/>
          </p:nvCxnSpPr>
          <p:spPr>
            <a:xfrm>
              <a:off x="6845594" y="3107985"/>
              <a:ext cx="137984" cy="2448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15"/>
            <p:cNvCxnSpPr>
              <a:stCxn id="101" idx="4"/>
              <a:endCxn id="107" idx="0"/>
            </p:cNvCxnSpPr>
            <p:nvPr/>
          </p:nvCxnSpPr>
          <p:spPr>
            <a:xfrm>
              <a:off x="7731190" y="3107985"/>
              <a:ext cx="448333"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16"/>
            <p:cNvCxnSpPr>
              <a:stCxn id="111" idx="4"/>
              <a:endCxn id="115" idx="0"/>
            </p:cNvCxnSpPr>
            <p:nvPr/>
          </p:nvCxnSpPr>
          <p:spPr>
            <a:xfrm>
              <a:off x="6259646" y="3799028"/>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1" y="1380226"/>
            <a:ext cx="3494834"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Given a node X, ﬁnd all the nodes that are X’s grandchildren</a:t>
            </a:r>
          </a:p>
          <a:p>
            <a:pPr algn="just">
              <a:lnSpc>
                <a:spcPct val="100000"/>
              </a:lnSpc>
            </a:pPr>
            <a:r>
              <a:rPr lang="en-SG" sz="1800"/>
              <a:t>Given node E, we should return grandchild nodes A, C, and G</a:t>
            </a:r>
          </a:p>
          <a:p>
            <a:pPr algn="just">
              <a:lnSpc>
                <a:spcPct val="100000"/>
              </a:lnSpc>
            </a:pPr>
            <a:r>
              <a:rPr lang="en-SG" sz="1800"/>
              <a:t>What if we want to find </a:t>
            </a:r>
            <a:r>
              <a:rPr lang="en-SG" sz="1800">
                <a:solidFill>
                  <a:srgbClr val="FE7F00"/>
                </a:solidFill>
              </a:rPr>
              <a:t>k-level grandchildren</a:t>
            </a:r>
            <a:r>
              <a:rPr lang="en-SG" sz="1800"/>
              <a:t>?</a:t>
            </a:r>
          </a:p>
          <a:p>
            <a:pPr lvl="1" algn="just">
              <a:lnSpc>
                <a:spcPct val="100000"/>
              </a:lnSpc>
              <a:buFont typeface="Verdana" panose="020B0604030504040204" pitchFamily="34" charset="0"/>
              <a:buChar char="-"/>
            </a:pPr>
            <a:r>
              <a:rPr lang="en-SG" sz="1600" b="1"/>
              <a:t>Need a way to keep track of how many levels down we’ve gone</a:t>
            </a:r>
          </a:p>
          <a:p>
            <a:pPr algn="just">
              <a:lnSpc>
                <a:spcPct val="100000"/>
              </a:lnSpc>
            </a:pPr>
            <a:endParaRPr lang="en-SG" sz="1800"/>
          </a:p>
        </p:txBody>
      </p:sp>
      <p:sp>
        <p:nvSpPr>
          <p:cNvPr id="45" name="文本框 9"/>
          <p:cNvSpPr txBox="1"/>
          <p:nvPr/>
        </p:nvSpPr>
        <p:spPr>
          <a:xfrm>
            <a:off x="5121307" y="4493383"/>
            <a:ext cx="2903587" cy="954107"/>
          </a:xfrm>
          <a:prstGeom prst="rect">
            <a:avLst/>
          </a:prstGeom>
          <a:noFill/>
        </p:spPr>
        <p:txBody>
          <a:bodyPr wrap="square" rtlCol="0">
            <a:spAutoFit/>
          </a:bodyPr>
          <a:lstStyle/>
          <a:p>
            <a:r>
              <a:rPr lang="en-US" altLang="zh-CN" sz="1400" b="1" dirty="0">
                <a:solidFill>
                  <a:srgbClr val="0066FF"/>
                </a:solidFill>
              </a:rPr>
              <a:t>X-&gt;left-&gt;left</a:t>
            </a:r>
          </a:p>
          <a:p>
            <a:r>
              <a:rPr lang="en-US" altLang="zh-CN" sz="1400" b="1" dirty="0">
                <a:solidFill>
                  <a:srgbClr val="0066FF"/>
                </a:solidFill>
              </a:rPr>
              <a:t>X-&gt;left-&gt;right</a:t>
            </a:r>
          </a:p>
          <a:p>
            <a:r>
              <a:rPr lang="en-US" altLang="zh-CN" sz="1400" b="1" dirty="0">
                <a:solidFill>
                  <a:srgbClr val="0066FF"/>
                </a:solidFill>
              </a:rPr>
              <a:t>X-&gt;right-&gt;left</a:t>
            </a:r>
          </a:p>
          <a:p>
            <a:r>
              <a:rPr lang="en-US" altLang="zh-CN" sz="1400" b="1" dirty="0">
                <a:solidFill>
                  <a:srgbClr val="0066FF"/>
                </a:solidFill>
              </a:rPr>
              <a:t>X-&gt;right-&gt;right</a:t>
            </a:r>
            <a:endParaRPr lang="zh-CN" altLang="en-US" sz="1400" b="1" dirty="0">
              <a:solidFill>
                <a:srgbClr val="0066FF"/>
              </a:solidFill>
            </a:endParaRPr>
          </a:p>
        </p:txBody>
      </p:sp>
      <p:sp>
        <p:nvSpPr>
          <p:cNvPr id="46" name="文本框 12"/>
          <p:cNvSpPr txBox="1"/>
          <p:nvPr/>
        </p:nvSpPr>
        <p:spPr>
          <a:xfrm>
            <a:off x="5251828" y="5500944"/>
            <a:ext cx="2458515" cy="276999"/>
          </a:xfrm>
          <a:prstGeom prst="rect">
            <a:avLst/>
          </a:prstGeom>
          <a:noFill/>
        </p:spPr>
        <p:txBody>
          <a:bodyPr wrap="square" rtlCol="0">
            <a:spAutoFit/>
          </a:bodyPr>
          <a:lstStyle/>
          <a:p>
            <a:r>
              <a:rPr lang="en-US" altLang="zh-CN" sz="1200" b="1" dirty="0"/>
              <a:t>2-level grandchildren</a:t>
            </a:r>
            <a:endParaRPr lang="zh-CN" altLang="en-US" sz="1200" b="1" dirty="0"/>
          </a:p>
        </p:txBody>
      </p:sp>
    </p:spTree>
    <p:extLst>
      <p:ext uri="{BB962C8B-B14F-4D97-AF65-F5344CB8AC3E}">
        <p14:creationId xmlns:p14="http://schemas.microsoft.com/office/powerpoint/2010/main" val="36592878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0" y="1298159"/>
            <a:ext cx="3696575" cy="15900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600" dirty="0"/>
              <a:t>We want to go down </a:t>
            </a:r>
            <a:r>
              <a:rPr lang="en-SG" sz="1600" dirty="0">
                <a:solidFill>
                  <a:srgbClr val="FE7F00"/>
                </a:solidFill>
              </a:rPr>
              <a:t>k</a:t>
            </a:r>
            <a:r>
              <a:rPr lang="en-SG" sz="1600" dirty="0"/>
              <a:t> “levels”</a:t>
            </a:r>
          </a:p>
          <a:p>
            <a:pPr algn="just">
              <a:lnSpc>
                <a:spcPct val="100000"/>
              </a:lnSpc>
            </a:pPr>
            <a:r>
              <a:rPr lang="en-SG" sz="1600" dirty="0"/>
              <a:t>Use a counter to track how far down we’ve gone</a:t>
            </a:r>
          </a:p>
          <a:p>
            <a:pPr>
              <a:lnSpc>
                <a:spcPct val="100000"/>
              </a:lnSpc>
            </a:pPr>
            <a:r>
              <a:rPr lang="en-SG" sz="1600" dirty="0"/>
              <a:t>At each </a:t>
            </a:r>
            <a:r>
              <a:rPr lang="en-SG" sz="1600" dirty="0" err="1"/>
              <a:t>TreeTraversal</a:t>
            </a:r>
            <a:r>
              <a:rPr lang="en-SG" sz="1600" dirty="0"/>
              <a:t>(child), increment counter</a:t>
            </a:r>
          </a:p>
        </p:txBody>
      </p:sp>
      <p:sp>
        <p:nvSpPr>
          <p:cNvPr id="47" name="Content Placeholder 1"/>
          <p:cNvSpPr txBox="1">
            <a:spLocks/>
          </p:cNvSpPr>
          <p:nvPr/>
        </p:nvSpPr>
        <p:spPr>
          <a:xfrm>
            <a:off x="1097280" y="3994128"/>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TreeTraversal</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a:latin typeface="Courier New" panose="02070309020205020404" pitchFamily="49" charset="0"/>
                <a:cs typeface="Courier New" panose="02070309020205020404" pitchFamily="49" charset="0"/>
              </a:rPr>
              <a:t>return;</a:t>
            </a:r>
          </a:p>
          <a:p>
            <a:pPr marL="230400" indent="0">
              <a:lnSpc>
                <a:spcPct val="100000"/>
              </a:lnSpc>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check counter</a:t>
            </a:r>
          </a:p>
          <a:p>
            <a:pPr marL="230400" indent="0">
              <a:lnSpc>
                <a:spcPct val="100000"/>
              </a:lnSpc>
              <a:spcBef>
                <a:spcPts val="300"/>
              </a:spcBef>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TreeTraversal(cur-&gt;left);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TreeTraversal(cur-&gt;right);</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48" name="Rectangle 47"/>
          <p:cNvSpPr/>
          <p:nvPr/>
        </p:nvSpPr>
        <p:spPr>
          <a:xfrm>
            <a:off x="1296802" y="4007311"/>
            <a:ext cx="414886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
        <p:nvSpPr>
          <p:cNvPr id="49" name="Rectangle 48"/>
          <p:cNvSpPr/>
          <p:nvPr/>
        </p:nvSpPr>
        <p:spPr>
          <a:xfrm>
            <a:off x="5535404" y="4641758"/>
            <a:ext cx="2138542" cy="543081"/>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0" name="Rectangle 49"/>
          <p:cNvSpPr/>
          <p:nvPr/>
        </p:nvSpPr>
        <p:spPr>
          <a:xfrm>
            <a:off x="5535404" y="5311649"/>
            <a:ext cx="2138542" cy="333689"/>
          </a:xfrm>
          <a:prstGeom prst="rect">
            <a:avLst/>
          </a:prstGeom>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1" name="Rectangle 50"/>
          <p:cNvSpPr/>
          <p:nvPr/>
        </p:nvSpPr>
        <p:spPr>
          <a:xfrm>
            <a:off x="5535404" y="5913112"/>
            <a:ext cx="2138542" cy="338425"/>
          </a:xfrm>
          <a:prstGeom prst="rect">
            <a:avLst/>
          </a:prstGeom>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52" name="Straight Arrow Connector 51"/>
          <p:cNvCxnSpPr>
            <a:stCxn id="49" idx="1"/>
            <a:endCxn id="54" idx="3"/>
          </p:cNvCxnSpPr>
          <p:nvPr/>
        </p:nvCxnSpPr>
        <p:spPr>
          <a:xfrm flipH="1">
            <a:off x="4084320" y="4913299"/>
            <a:ext cx="1451084" cy="378987"/>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53" name="Straight Arrow Connector 52"/>
          <p:cNvCxnSpPr>
            <a:stCxn id="51" idx="1"/>
            <a:endCxn id="56" idx="3"/>
          </p:cNvCxnSpPr>
          <p:nvPr/>
        </p:nvCxnSpPr>
        <p:spPr>
          <a:xfrm flipH="1" flipV="1">
            <a:off x="5247640" y="6037720"/>
            <a:ext cx="287764" cy="44605"/>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54" name="Rectangle 53"/>
          <p:cNvSpPr/>
          <p:nvPr/>
        </p:nvSpPr>
        <p:spPr>
          <a:xfrm>
            <a:off x="1805940" y="5151332"/>
            <a:ext cx="2278380" cy="281907"/>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p:cNvSpPr/>
          <p:nvPr/>
        </p:nvSpPr>
        <p:spPr>
          <a:xfrm>
            <a:off x="1805940" y="5632421"/>
            <a:ext cx="3321088" cy="231937"/>
          </a:xfrm>
          <a:prstGeom prst="rect">
            <a:avLst/>
          </a:prstGeom>
          <a:noFill/>
          <a:ln w="19050">
            <a:solidFill>
              <a:srgbClr val="9BBC5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3"/>
              </a:solidFill>
            </a:endParaRPr>
          </a:p>
        </p:txBody>
      </p:sp>
      <p:sp>
        <p:nvSpPr>
          <p:cNvPr id="56" name="Rectangle 55"/>
          <p:cNvSpPr/>
          <p:nvPr/>
        </p:nvSpPr>
        <p:spPr>
          <a:xfrm>
            <a:off x="1805939" y="5919756"/>
            <a:ext cx="3441701" cy="235928"/>
          </a:xfrm>
          <a:prstGeom prst="rect">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7" name="Straight Arrow Connector 56"/>
          <p:cNvCxnSpPr>
            <a:stCxn id="50" idx="1"/>
            <a:endCxn id="55" idx="3"/>
          </p:cNvCxnSpPr>
          <p:nvPr/>
        </p:nvCxnSpPr>
        <p:spPr>
          <a:xfrm flipH="1">
            <a:off x="5127028" y="5478494"/>
            <a:ext cx="408376" cy="269896"/>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grpSp>
        <p:nvGrpSpPr>
          <p:cNvPr id="68" name="Group 67"/>
          <p:cNvGrpSpPr/>
          <p:nvPr/>
        </p:nvGrpSpPr>
        <p:grpSpPr>
          <a:xfrm>
            <a:off x="5026846" y="1380226"/>
            <a:ext cx="2998048" cy="2415903"/>
            <a:chOff x="5116799" y="1463846"/>
            <a:chExt cx="3755379" cy="3026181"/>
          </a:xfrm>
        </p:grpSpPr>
        <p:sp>
          <p:nvSpPr>
            <p:cNvPr id="69" name="object 2"/>
            <p:cNvSpPr/>
            <p:nvPr/>
          </p:nvSpPr>
          <p:spPr>
            <a:xfrm>
              <a:off x="6004224" y="1904212"/>
              <a:ext cx="851896" cy="700288"/>
            </a:xfrm>
            <a:prstGeom prst="ellipse">
              <a:avLst/>
            </a:prstGeom>
            <a:ln w="25399">
              <a:solidFill>
                <a:srgbClr val="FAA757"/>
              </a:solidFill>
            </a:ln>
          </p:spPr>
          <p:txBody>
            <a:bodyPr wrap="square" lIns="0" tIns="0" rIns="0" bIns="0" rtlCol="0"/>
            <a:lstStyle/>
            <a:p>
              <a:endParaRPr sz="1200">
                <a:latin typeface="Verdana (Body)"/>
              </a:endParaRPr>
            </a:p>
          </p:txBody>
        </p:sp>
        <p:sp>
          <p:nvSpPr>
            <p:cNvPr id="70" name="object 3"/>
            <p:cNvSpPr/>
            <p:nvPr/>
          </p:nvSpPr>
          <p:spPr>
            <a:xfrm>
              <a:off x="5116799" y="3170317"/>
              <a:ext cx="2369794" cy="809852"/>
            </a:xfrm>
            <a:prstGeom prst="ellipse">
              <a:avLst/>
            </a:prstGeom>
            <a:ln w="25399">
              <a:solidFill>
                <a:srgbClr val="FAA757"/>
              </a:solidFill>
            </a:ln>
          </p:spPr>
          <p:txBody>
            <a:bodyPr wrap="square" lIns="0" tIns="0" rIns="0" bIns="0" rtlCol="0"/>
            <a:lstStyle/>
            <a:p>
              <a:endParaRPr sz="1200">
                <a:latin typeface="Verdana (Body)"/>
              </a:endParaRPr>
            </a:p>
          </p:txBody>
        </p:sp>
        <p:sp>
          <p:nvSpPr>
            <p:cNvPr id="71" name="object 8"/>
            <p:cNvSpPr/>
            <p:nvPr/>
          </p:nvSpPr>
          <p:spPr>
            <a:xfrm>
              <a:off x="7032954" y="1463846"/>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2" name="object 9"/>
            <p:cNvSpPr txBox="1"/>
            <p:nvPr/>
          </p:nvSpPr>
          <p:spPr>
            <a:xfrm>
              <a:off x="7173054" y="1514698"/>
              <a:ext cx="193945"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H</a:t>
              </a:r>
              <a:endParaRPr sz="1200">
                <a:latin typeface="Verdana (Body)"/>
                <a:cs typeface="Calibri"/>
              </a:endParaRPr>
            </a:p>
          </p:txBody>
        </p:sp>
        <p:sp>
          <p:nvSpPr>
            <p:cNvPr id="73" name="object 11"/>
            <p:cNvSpPr/>
            <p:nvPr/>
          </p:nvSpPr>
          <p:spPr>
            <a:xfrm>
              <a:off x="6147388"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4" name="object 12"/>
            <p:cNvSpPr txBox="1"/>
            <p:nvPr/>
          </p:nvSpPr>
          <p:spPr>
            <a:xfrm>
              <a:off x="6302862" y="2064914"/>
              <a:ext cx="15808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E</a:t>
              </a:r>
              <a:endParaRPr sz="1200">
                <a:latin typeface="Verdana (Body)"/>
                <a:cs typeface="Calibri"/>
              </a:endParaRPr>
            </a:p>
          </p:txBody>
        </p:sp>
        <p:sp>
          <p:nvSpPr>
            <p:cNvPr id="75" name="object 14"/>
            <p:cNvSpPr/>
            <p:nvPr/>
          </p:nvSpPr>
          <p:spPr>
            <a:xfrm>
              <a:off x="5704574"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6" name="object 15"/>
            <p:cNvSpPr txBox="1"/>
            <p:nvPr/>
          </p:nvSpPr>
          <p:spPr>
            <a:xfrm>
              <a:off x="5853713" y="2710328"/>
              <a:ext cx="172722"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B</a:t>
              </a:r>
              <a:endParaRPr sz="1200">
                <a:latin typeface="Verdana (Body)"/>
                <a:cs typeface="Calibri"/>
              </a:endParaRPr>
            </a:p>
          </p:txBody>
        </p:sp>
        <p:sp>
          <p:nvSpPr>
            <p:cNvPr id="77" name="object 17"/>
            <p:cNvSpPr/>
            <p:nvPr/>
          </p:nvSpPr>
          <p:spPr>
            <a:xfrm>
              <a:off x="6590171"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78" name="object 18"/>
            <p:cNvSpPr txBox="1"/>
            <p:nvPr/>
          </p:nvSpPr>
          <p:spPr>
            <a:xfrm>
              <a:off x="6748949" y="2710328"/>
              <a:ext cx="150765"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F</a:t>
              </a:r>
              <a:endParaRPr sz="1200">
                <a:latin typeface="Verdana (Body)"/>
                <a:cs typeface="Calibri"/>
              </a:endParaRPr>
            </a:p>
          </p:txBody>
        </p:sp>
        <p:sp>
          <p:nvSpPr>
            <p:cNvPr id="79" name="object 20"/>
            <p:cNvSpPr/>
            <p:nvPr/>
          </p:nvSpPr>
          <p:spPr>
            <a:xfrm>
              <a:off x="7918550" y="2021417"/>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0" name="object 21"/>
            <p:cNvSpPr txBox="1"/>
            <p:nvPr/>
          </p:nvSpPr>
          <p:spPr>
            <a:xfrm>
              <a:off x="8081790" y="2064914"/>
              <a:ext cx="140519"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L</a:t>
              </a:r>
              <a:endParaRPr sz="1200">
                <a:latin typeface="Verdana (Body)"/>
                <a:cs typeface="Calibri"/>
              </a:endParaRPr>
            </a:p>
          </p:txBody>
        </p:sp>
        <p:sp>
          <p:nvSpPr>
            <p:cNvPr id="81" name="object 23"/>
            <p:cNvSpPr/>
            <p:nvPr/>
          </p:nvSpPr>
          <p:spPr>
            <a:xfrm>
              <a:off x="7475767"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2" name="object 24"/>
            <p:cNvSpPr txBox="1"/>
            <p:nvPr/>
          </p:nvSpPr>
          <p:spPr>
            <a:xfrm>
              <a:off x="7650612" y="2710328"/>
              <a:ext cx="113440"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J</a:t>
              </a:r>
              <a:endParaRPr sz="1200">
                <a:latin typeface="Verdana (Body)"/>
                <a:cs typeface="Calibri"/>
              </a:endParaRPr>
            </a:p>
          </p:txBody>
        </p:sp>
        <p:sp>
          <p:nvSpPr>
            <p:cNvPr id="83" name="object 26"/>
            <p:cNvSpPr/>
            <p:nvPr/>
          </p:nvSpPr>
          <p:spPr>
            <a:xfrm>
              <a:off x="8361333" y="2666831"/>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4" name="object 27"/>
            <p:cNvSpPr txBox="1"/>
            <p:nvPr/>
          </p:nvSpPr>
          <p:spPr>
            <a:xfrm>
              <a:off x="8474918" y="2710328"/>
              <a:ext cx="254689" cy="288062"/>
            </a:xfrm>
            <a:prstGeom prst="ellipse">
              <a:avLst/>
            </a:prstGeom>
          </p:spPr>
          <p:txBody>
            <a:bodyPr vert="horz" wrap="square" lIns="0" tIns="0" rIns="0" bIns="0" rtlCol="0">
              <a:spAutoFit/>
            </a:bodyPr>
            <a:lstStyle/>
            <a:p>
              <a:pPr marL="12700">
                <a:lnSpc>
                  <a:spcPct val="100000"/>
                </a:lnSpc>
              </a:pPr>
              <a:r>
                <a:rPr sz="1200" spc="-20" dirty="0">
                  <a:latin typeface="Verdana (Body)"/>
                  <a:cs typeface="Calibri"/>
                </a:rPr>
                <a:t>M</a:t>
              </a:r>
              <a:endParaRPr sz="1200">
                <a:latin typeface="Verdana (Body)"/>
                <a:cs typeface="Calibri"/>
              </a:endParaRPr>
            </a:p>
          </p:txBody>
        </p:sp>
        <p:sp>
          <p:nvSpPr>
            <p:cNvPr id="85" name="object 47"/>
            <p:cNvSpPr/>
            <p:nvPr/>
          </p:nvSpPr>
          <p:spPr>
            <a:xfrm>
              <a:off x="6728155" y="3352800"/>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86" name="object 48"/>
            <p:cNvSpPr txBox="1"/>
            <p:nvPr/>
          </p:nvSpPr>
          <p:spPr>
            <a:xfrm>
              <a:off x="6867349" y="3396297"/>
              <a:ext cx="196140"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G</a:t>
              </a:r>
              <a:endParaRPr sz="1200" dirty="0">
                <a:latin typeface="Verdana (Body)"/>
                <a:cs typeface="Calibri"/>
              </a:endParaRPr>
            </a:p>
          </p:txBody>
        </p:sp>
        <p:sp>
          <p:nvSpPr>
            <p:cNvPr id="87" name="object 50"/>
            <p:cNvSpPr/>
            <p:nvPr/>
          </p:nvSpPr>
          <p:spPr>
            <a:xfrm>
              <a:off x="79241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29" name="object 51"/>
            <p:cNvSpPr txBox="1"/>
            <p:nvPr/>
          </p:nvSpPr>
          <p:spPr>
            <a:xfrm>
              <a:off x="8076027" y="3401371"/>
              <a:ext cx="166867" cy="288062"/>
            </a:xfrm>
            <a:prstGeom prst="ellipse">
              <a:avLst/>
            </a:prstGeom>
          </p:spPr>
          <p:txBody>
            <a:bodyPr vert="horz" wrap="square" lIns="0" tIns="0" rIns="0" bIns="0" rtlCol="0">
              <a:spAutoFit/>
            </a:bodyPr>
            <a:lstStyle/>
            <a:p>
              <a:pPr marL="12700">
                <a:lnSpc>
                  <a:spcPct val="100000"/>
                </a:lnSpc>
              </a:pPr>
              <a:r>
                <a:rPr sz="1200" spc="-10" dirty="0">
                  <a:latin typeface="Verdana (Body)"/>
                  <a:cs typeface="Calibri"/>
                </a:rPr>
                <a:t>K</a:t>
              </a:r>
              <a:endParaRPr sz="1200" dirty="0">
                <a:latin typeface="Verdana (Body)"/>
                <a:cs typeface="Calibri"/>
              </a:endParaRPr>
            </a:p>
          </p:txBody>
        </p:sp>
        <p:sp>
          <p:nvSpPr>
            <p:cNvPr id="130" name="object 59"/>
            <p:cNvSpPr/>
            <p:nvPr/>
          </p:nvSpPr>
          <p:spPr>
            <a:xfrm>
              <a:off x="7315200"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1" name="object 60"/>
            <p:cNvSpPr txBox="1"/>
            <p:nvPr/>
          </p:nvSpPr>
          <p:spPr>
            <a:xfrm>
              <a:off x="7497707" y="3401371"/>
              <a:ext cx="95875" cy="288062"/>
            </a:xfrm>
            <a:prstGeom prst="ellipse">
              <a:avLst/>
            </a:prstGeom>
          </p:spPr>
          <p:txBody>
            <a:bodyPr vert="horz" wrap="square" lIns="0" tIns="0" rIns="0" bIns="0" rtlCol="0">
              <a:spAutoFit/>
            </a:bodyPr>
            <a:lstStyle/>
            <a:p>
              <a:pPr marL="12700">
                <a:lnSpc>
                  <a:spcPct val="100000"/>
                </a:lnSpc>
              </a:pPr>
              <a:r>
                <a:rPr sz="1200" spc="-5" dirty="0">
                  <a:latin typeface="Verdana (Body)"/>
                  <a:cs typeface="Calibri"/>
                </a:rPr>
                <a:t>I</a:t>
              </a:r>
              <a:endParaRPr sz="1200">
                <a:latin typeface="Verdana (Body)"/>
                <a:cs typeface="Calibri"/>
              </a:endParaRPr>
            </a:p>
          </p:txBody>
        </p:sp>
        <p:sp>
          <p:nvSpPr>
            <p:cNvPr id="132" name="object 65"/>
            <p:cNvSpPr/>
            <p:nvPr/>
          </p:nvSpPr>
          <p:spPr>
            <a:xfrm>
              <a:off x="6004223"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3" name="object 66"/>
            <p:cNvSpPr txBox="1"/>
            <p:nvPr/>
          </p:nvSpPr>
          <p:spPr>
            <a:xfrm>
              <a:off x="6154577" y="3401371"/>
              <a:ext cx="169794" cy="288062"/>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C</a:t>
              </a:r>
              <a:endParaRPr sz="1200">
                <a:latin typeface="Verdana (Body)"/>
                <a:cs typeface="Calibri"/>
              </a:endParaRPr>
            </a:p>
          </p:txBody>
        </p:sp>
        <p:sp>
          <p:nvSpPr>
            <p:cNvPr id="134" name="object 71"/>
            <p:cNvSpPr/>
            <p:nvPr/>
          </p:nvSpPr>
          <p:spPr>
            <a:xfrm>
              <a:off x="5395324" y="3357874"/>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5" name="object 72"/>
            <p:cNvSpPr txBox="1"/>
            <p:nvPr/>
          </p:nvSpPr>
          <p:spPr>
            <a:xfrm>
              <a:off x="5540482" y="3401371"/>
              <a:ext cx="182236" cy="288062"/>
            </a:xfrm>
            <a:prstGeom prst="ellipse">
              <a:avLst/>
            </a:prstGeom>
          </p:spPr>
          <p:txBody>
            <a:bodyPr vert="horz" wrap="square" lIns="0" tIns="0" rIns="0" bIns="0" rtlCol="0">
              <a:spAutoFit/>
            </a:bodyPr>
            <a:lstStyle/>
            <a:p>
              <a:pPr marL="12700">
                <a:lnSpc>
                  <a:spcPct val="100000"/>
                </a:lnSpc>
              </a:pPr>
              <a:r>
                <a:rPr sz="1200" spc="-15" dirty="0">
                  <a:latin typeface="Verdana (Body)"/>
                  <a:cs typeface="Calibri"/>
                </a:rPr>
                <a:t>A</a:t>
              </a:r>
              <a:endParaRPr sz="1200">
                <a:latin typeface="Verdana (Body)"/>
                <a:cs typeface="Calibri"/>
              </a:endParaRPr>
            </a:p>
          </p:txBody>
        </p:sp>
        <p:sp>
          <p:nvSpPr>
            <p:cNvPr id="136" name="object 77"/>
            <p:cNvSpPr/>
            <p:nvPr/>
          </p:nvSpPr>
          <p:spPr>
            <a:xfrm>
              <a:off x="6225630" y="4048873"/>
              <a:ext cx="510845" cy="441154"/>
            </a:xfrm>
            <a:prstGeom prst="ellipse">
              <a:avLst/>
            </a:prstGeom>
            <a:ln w="25399">
              <a:solidFill>
                <a:srgbClr val="839950"/>
              </a:solidFill>
            </a:ln>
          </p:spPr>
          <p:txBody>
            <a:bodyPr wrap="square" lIns="0" tIns="0" rIns="0" bIns="0" rtlCol="0"/>
            <a:lstStyle/>
            <a:p>
              <a:endParaRPr sz="1200">
                <a:latin typeface="Verdana (Body)"/>
              </a:endParaRPr>
            </a:p>
          </p:txBody>
        </p:sp>
        <p:sp>
          <p:nvSpPr>
            <p:cNvPr id="137" name="object 78"/>
            <p:cNvSpPr txBox="1"/>
            <p:nvPr/>
          </p:nvSpPr>
          <p:spPr>
            <a:xfrm>
              <a:off x="6366604" y="4099723"/>
              <a:ext cx="191750" cy="288063"/>
            </a:xfrm>
            <a:prstGeom prst="ellipse">
              <a:avLst/>
            </a:prstGeom>
          </p:spPr>
          <p:txBody>
            <a:bodyPr vert="horz" wrap="square" lIns="0" tIns="0" rIns="0" bIns="0" rtlCol="0">
              <a:spAutoFit/>
            </a:bodyPr>
            <a:lstStyle/>
            <a:p>
              <a:pPr marL="12700">
                <a:lnSpc>
                  <a:spcPct val="100000"/>
                </a:lnSpc>
              </a:pPr>
              <a:r>
                <a:rPr sz="1200" dirty="0">
                  <a:latin typeface="Verdana (Body)"/>
                  <a:cs typeface="Calibri"/>
                </a:rPr>
                <a:t>D</a:t>
              </a:r>
              <a:endParaRPr sz="1200">
                <a:latin typeface="Verdana (Body)"/>
                <a:cs typeface="Calibri"/>
              </a:endParaRPr>
            </a:p>
          </p:txBody>
        </p:sp>
        <p:cxnSp>
          <p:nvCxnSpPr>
            <p:cNvPr id="138" name="直接箭头连接符 85"/>
            <p:cNvCxnSpPr>
              <a:stCxn id="71" idx="5"/>
              <a:endCxn id="79" idx="1"/>
            </p:cNvCxnSpPr>
            <p:nvPr/>
          </p:nvCxnSpPr>
          <p:spPr>
            <a:xfrm>
              <a:off x="7468987" y="1840394"/>
              <a:ext cx="52437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86"/>
            <p:cNvCxnSpPr>
              <a:stCxn id="71" idx="3"/>
              <a:endCxn id="73" idx="7"/>
            </p:cNvCxnSpPr>
            <p:nvPr/>
          </p:nvCxnSpPr>
          <p:spPr>
            <a:xfrm flipH="1">
              <a:off x="6583421" y="1840394"/>
              <a:ext cx="524345" cy="245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87"/>
            <p:cNvCxnSpPr>
              <a:stCxn id="73" idx="4"/>
              <a:endCxn id="75" idx="7"/>
            </p:cNvCxnSpPr>
            <p:nvPr/>
          </p:nvCxnSpPr>
          <p:spPr>
            <a:xfrm flipH="1">
              <a:off x="6140607" y="2462571"/>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88"/>
            <p:cNvCxnSpPr>
              <a:stCxn id="79" idx="3"/>
              <a:endCxn id="81" idx="0"/>
            </p:cNvCxnSpPr>
            <p:nvPr/>
          </p:nvCxnSpPr>
          <p:spPr>
            <a:xfrm flipH="1">
              <a:off x="7731190" y="239796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89"/>
            <p:cNvCxnSpPr>
              <a:stCxn id="73" idx="4"/>
              <a:endCxn id="77" idx="1"/>
            </p:cNvCxnSpPr>
            <p:nvPr/>
          </p:nvCxnSpPr>
          <p:spPr>
            <a:xfrm>
              <a:off x="6402811" y="2462571"/>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90"/>
            <p:cNvCxnSpPr>
              <a:stCxn id="79" idx="5"/>
              <a:endCxn id="83" idx="0"/>
            </p:cNvCxnSpPr>
            <p:nvPr/>
          </p:nvCxnSpPr>
          <p:spPr>
            <a:xfrm>
              <a:off x="8354583" y="2397965"/>
              <a:ext cx="262173"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91"/>
            <p:cNvCxnSpPr>
              <a:stCxn id="75" idx="4"/>
              <a:endCxn id="132" idx="0"/>
            </p:cNvCxnSpPr>
            <p:nvPr/>
          </p:nvCxnSpPr>
          <p:spPr>
            <a:xfrm>
              <a:off x="5959997" y="3107985"/>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92"/>
            <p:cNvCxnSpPr>
              <a:stCxn id="75" idx="4"/>
              <a:endCxn id="134" idx="0"/>
            </p:cNvCxnSpPr>
            <p:nvPr/>
          </p:nvCxnSpPr>
          <p:spPr>
            <a:xfrm flipH="1">
              <a:off x="5650747" y="3107985"/>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13"/>
            <p:cNvCxnSpPr>
              <a:stCxn id="81" idx="4"/>
              <a:endCxn id="130" idx="0"/>
            </p:cNvCxnSpPr>
            <p:nvPr/>
          </p:nvCxnSpPr>
          <p:spPr>
            <a:xfrm flipH="1">
              <a:off x="7570623" y="3107985"/>
              <a:ext cx="160567"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14"/>
            <p:cNvCxnSpPr>
              <a:stCxn id="77" idx="4"/>
              <a:endCxn id="85" idx="0"/>
            </p:cNvCxnSpPr>
            <p:nvPr/>
          </p:nvCxnSpPr>
          <p:spPr>
            <a:xfrm>
              <a:off x="6845594" y="3107985"/>
              <a:ext cx="137984" cy="2448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15"/>
            <p:cNvCxnSpPr>
              <a:stCxn id="81" idx="4"/>
              <a:endCxn id="87" idx="0"/>
            </p:cNvCxnSpPr>
            <p:nvPr/>
          </p:nvCxnSpPr>
          <p:spPr>
            <a:xfrm>
              <a:off x="7731190" y="3107985"/>
              <a:ext cx="448333"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16"/>
            <p:cNvCxnSpPr>
              <a:stCxn id="132" idx="4"/>
              <a:endCxn id="136" idx="0"/>
            </p:cNvCxnSpPr>
            <p:nvPr/>
          </p:nvCxnSpPr>
          <p:spPr>
            <a:xfrm>
              <a:off x="6259646" y="3799028"/>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58" name="Content Placeholder 1">
            <a:extLst>
              <a:ext uri="{FF2B5EF4-FFF2-40B4-BE49-F238E27FC236}">
                <a16:creationId xmlns:a16="http://schemas.microsoft.com/office/drawing/2014/main" id="{176477EA-C0CE-4B0C-9C58-2A9A1CC8F053}"/>
              </a:ext>
            </a:extLst>
          </p:cNvPr>
          <p:cNvSpPr txBox="1">
            <a:spLocks/>
          </p:cNvSpPr>
          <p:nvPr/>
        </p:nvSpPr>
        <p:spPr>
          <a:xfrm>
            <a:off x="1296802" y="2970310"/>
            <a:ext cx="4129158" cy="10101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 dirty="0">
                <a:latin typeface="Courier New"/>
                <a:cs typeface="Courier New"/>
              </a:rPr>
              <a:t>void main( ){ … </a:t>
            </a:r>
          </a:p>
          <a:p>
            <a:pPr marL="0" indent="0">
              <a:buNone/>
            </a:pPr>
            <a:r>
              <a:rPr lang="en-US" sz="1400" dirty="0">
                <a:latin typeface="Courier New" panose="02070309020205020404" pitchFamily="49" charset="0"/>
                <a:cs typeface="Courier New" panose="02070309020205020404" pitchFamily="49" charset="0"/>
              </a:rPr>
              <a:t>    if (X = null)return;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findgrandchildren</a:t>
            </a:r>
            <a:r>
              <a:rPr lang="en-US" sz="1400" dirty="0">
                <a:latin typeface="Courier New" panose="02070309020205020404" pitchFamily="49" charset="0"/>
                <a:cs typeface="Courier New" panose="02070309020205020404" pitchFamily="49" charset="0"/>
              </a:rPr>
              <a:t>(E,0);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a:p>
            <a:pPr marL="0" indent="0">
              <a:buNone/>
            </a:pPr>
            <a:endParaRPr lang="en-US" sz="1400" dirty="0"/>
          </a:p>
          <a:p>
            <a:pPr marL="0" indent="0" algn="just">
              <a:lnSpc>
                <a:spcPct val="100000"/>
              </a:lnSpc>
              <a:buNone/>
            </a:pPr>
            <a:endParaRPr lang="en-SG" sz="1400" dirty="0"/>
          </a:p>
        </p:txBody>
      </p:sp>
    </p:spTree>
    <p:extLst>
      <p:ext uri="{BB962C8B-B14F-4D97-AF65-F5344CB8AC3E}">
        <p14:creationId xmlns:p14="http://schemas.microsoft.com/office/powerpoint/2010/main" val="16566317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8">
                                            <p:txEl>
                                              <p:pRg st="1" end="1"/>
                                            </p:txEl>
                                          </p:spTgt>
                                        </p:tgtEl>
                                      </p:cBhvr>
                                    </p:animEffect>
                                    <p:animScale>
                                      <p:cBhvr>
                                        <p:cTn id="7" dur="250" autoRev="1" fill="hold"/>
                                        <p:tgtEl>
                                          <p:spTgt spid="58">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116461" y="3013187"/>
            <a:ext cx="4960247" cy="3093154"/>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400">
              <a:latin typeface="Courier New"/>
              <a:ea typeface="宋体" charset="0"/>
              <a:cs typeface="Courier New"/>
            </a:endParaRPr>
          </a:p>
        </p:txBody>
      </p:sp>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0" y="1380226"/>
            <a:ext cx="3696575"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 dirty="0">
                <a:latin typeface="Courier New"/>
                <a:cs typeface="Courier New"/>
              </a:rPr>
              <a:t>void main( ){ … </a:t>
            </a:r>
          </a:p>
          <a:p>
            <a:pPr marL="0" indent="0">
              <a:buNone/>
            </a:pPr>
            <a:r>
              <a:rPr lang="en-US" sz="1400" dirty="0">
                <a:latin typeface="Courier New" panose="02070309020205020404" pitchFamily="49" charset="0"/>
                <a:cs typeface="Courier New" panose="02070309020205020404" pitchFamily="49" charset="0"/>
              </a:rPr>
              <a:t>    if (X = null)return;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findgrandchildren</a:t>
            </a:r>
            <a:r>
              <a:rPr lang="en-US" sz="1400" dirty="0">
                <a:latin typeface="Courier New" panose="02070309020205020404" pitchFamily="49" charset="0"/>
                <a:cs typeface="Courier New" panose="02070309020205020404" pitchFamily="49" charset="0"/>
              </a:rPr>
              <a:t>(E,0);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a:p>
            <a:pPr marL="0" indent="0">
              <a:buNone/>
            </a:pPr>
            <a:endParaRPr lang="en-US" sz="1400" dirty="0"/>
          </a:p>
          <a:p>
            <a:pPr marL="0" indent="0" algn="just">
              <a:lnSpc>
                <a:spcPct val="100000"/>
              </a:lnSpc>
              <a:buNone/>
            </a:pPr>
            <a:endParaRPr lang="en-SG" sz="1400" dirty="0"/>
          </a:p>
        </p:txBody>
      </p:sp>
      <p:sp>
        <p:nvSpPr>
          <p:cNvPr id="47" name="Content Placeholder 1"/>
          <p:cNvSpPr txBox="1">
            <a:spLocks/>
          </p:cNvSpPr>
          <p:nvPr/>
        </p:nvSpPr>
        <p:spPr>
          <a:xfrm>
            <a:off x="1097280" y="2992161"/>
            <a:ext cx="6974399" cy="31827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1400" dirty="0">
                <a:solidFill>
                  <a:prstClr val="black"/>
                </a:solidFill>
                <a:latin typeface="Courier New" panose="02070309020205020404" pitchFamily="49" charset="0"/>
                <a:cs typeface="Courier New" panose="02070309020205020404" pitchFamily="49" charset="0"/>
              </a:rPr>
              <a:t>void</a:t>
            </a:r>
            <a:r>
              <a:rPr lang="en-US" sz="1400" b="1"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findgrandchildren</a:t>
            </a:r>
            <a:r>
              <a:rPr lang="en-US" sz="1400" dirty="0">
                <a:solidFill>
                  <a:prstClr val="black"/>
                </a:solidFill>
                <a:latin typeface="Courier New" panose="02070309020205020404" pitchFamily="49" charset="0"/>
                <a:cs typeface="Courier New" panose="02070309020205020404" pitchFamily="49" charset="0"/>
              </a:rPr>
              <a:t>(</a:t>
            </a:r>
            <a:br>
              <a:rPr lang="en-US" sz="1400" dirty="0">
                <a:solidFill>
                  <a:prstClr val="black"/>
                </a:solidFill>
                <a:latin typeface="Courier New" panose="02070309020205020404" pitchFamily="49" charset="0"/>
                <a:cs typeface="Courier New" panose="02070309020205020404" pitchFamily="49" charset="0"/>
              </a:rPr>
            </a:br>
            <a:r>
              <a:rPr lang="en-US" sz="1400" dirty="0">
                <a:solidFill>
                  <a:prstClr val="black"/>
                </a:solidFill>
                <a:latin typeface="Courier New" panose="02070309020205020404" pitchFamily="49" charset="0"/>
                <a:cs typeface="Courier New" panose="02070309020205020404" pitchFamily="49" charset="0"/>
              </a:rPr>
              <a:t>             </a:t>
            </a:r>
            <a:r>
              <a:rPr lang="en-US" sz="1400" dirty="0" err="1">
                <a:solidFill>
                  <a:prstClr val="black"/>
                </a:solidFill>
                <a:latin typeface="Courier New" panose="02070309020205020404" pitchFamily="49" charset="0"/>
                <a:cs typeface="Courier New" panose="02070309020205020404" pitchFamily="49" charset="0"/>
              </a:rPr>
              <a:t>BTNode</a:t>
            </a:r>
            <a:r>
              <a:rPr lang="en-US" sz="1400" dirty="0">
                <a:solidFill>
                  <a:prstClr val="black"/>
                </a:solidFill>
                <a:latin typeface="Courier New" panose="02070309020205020404" pitchFamily="49" charset="0"/>
                <a:cs typeface="Courier New" panose="02070309020205020404" pitchFamily="49" charset="0"/>
              </a:rPr>
              <a:t> *cur, </a:t>
            </a:r>
            <a:r>
              <a:rPr lang="en-US" sz="1400" dirty="0" err="1">
                <a:solidFill>
                  <a:prstClr val="black"/>
                </a:solidFill>
                <a:latin typeface="Courier New" panose="02070309020205020404" pitchFamily="49" charset="0"/>
                <a:cs typeface="Courier New" panose="02070309020205020404" pitchFamily="49" charset="0"/>
              </a:rPr>
              <a:t>int</a:t>
            </a:r>
            <a:r>
              <a:rPr lang="en-US" sz="1400" dirty="0">
                <a:solidFill>
                  <a:prstClr val="black"/>
                </a:solidFill>
                <a:latin typeface="Courier New" panose="02070309020205020404" pitchFamily="49" charset="0"/>
                <a:cs typeface="Courier New" panose="02070309020205020404" pitchFamily="49" charset="0"/>
              </a:rPr>
              <a:t> c){</a:t>
            </a:r>
          </a:p>
          <a:p>
            <a:pPr marL="342900" indent="-342900">
              <a:lnSpc>
                <a:spcPct val="100000"/>
              </a:lnSpc>
              <a:buFont typeface="+mj-lt"/>
              <a:buAutoNum type="arabicPeriod"/>
            </a:pPr>
            <a:r>
              <a:rPr lang="en-SG" sz="1400" dirty="0">
                <a:latin typeface="Courier New" panose="02070309020205020404" pitchFamily="49" charset="0"/>
                <a:cs typeface="Courier New" panose="02070309020205020404" pitchFamily="49" charset="0"/>
              </a:rPr>
              <a:t>    if (cur == NULL) return;</a:t>
            </a:r>
          </a:p>
          <a:p>
            <a:pPr>
              <a:lnSpc>
                <a:spcPct val="100000"/>
              </a:lnSpc>
              <a:buFont typeface="+mj-lt"/>
              <a:buAutoNum type="arabicPeriod"/>
            </a:pPr>
            <a:endParaRPr lang="en-SG" sz="700" dirty="0">
              <a:latin typeface="Courier New" panose="02070309020205020404" pitchFamily="49" charset="0"/>
              <a:cs typeface="Courier New" panose="02070309020205020404" pitchFamily="49" charset="0"/>
            </a:endParaRPr>
          </a:p>
          <a:p>
            <a:pPr marL="342900" indent="-342900">
              <a:lnSpc>
                <a:spcPct val="100000"/>
              </a:lnSpc>
              <a:spcBef>
                <a:spcPts val="300"/>
              </a:spcBef>
              <a:buFont typeface="+mj-lt"/>
              <a:buAutoNum type="arabicPeriod"/>
            </a:pPr>
            <a:r>
              <a:rPr lang="en-SG" sz="1400" dirty="0">
                <a:latin typeface="Courier New" panose="02070309020205020404" pitchFamily="49" charset="0"/>
                <a:cs typeface="Courier New" panose="02070309020205020404" pitchFamily="49" charset="0"/>
              </a:rPr>
              <a:t>    </a:t>
            </a:r>
            <a:r>
              <a:rPr lang="en-SG" sz="1400" dirty="0">
                <a:solidFill>
                  <a:prstClr val="black"/>
                </a:solidFill>
                <a:latin typeface="Courier New" panose="02070309020205020404" pitchFamily="49" charset="0"/>
                <a:cs typeface="Courier New" panose="02070309020205020404" pitchFamily="49" charset="0"/>
              </a:rPr>
              <a:t>if (c == k){</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r>
              <a:rPr lang="en-SG" sz="1400" dirty="0" err="1">
                <a:solidFill>
                  <a:prstClr val="black"/>
                </a:solidFill>
                <a:latin typeface="Courier New" panose="02070309020205020404" pitchFamily="49" charset="0"/>
                <a:cs typeface="Courier New" panose="02070309020205020404" pitchFamily="49" charset="0"/>
              </a:rPr>
              <a:t>printf</a:t>
            </a:r>
            <a:r>
              <a:rPr lang="en-SG" sz="1400" dirty="0">
                <a:solidFill>
                  <a:prstClr val="black"/>
                </a:solidFill>
                <a:latin typeface="Courier New" panose="02070309020205020404" pitchFamily="49" charset="0"/>
                <a:cs typeface="Courier New" panose="02070309020205020404" pitchFamily="49" charset="0"/>
              </a:rPr>
              <a:t>(“%d ”, cur-&gt;item);</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return;</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if (c &lt; k){</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r>
              <a:rPr lang="en-SG" sz="1400" dirty="0" err="1">
                <a:solidFill>
                  <a:prstClr val="black"/>
                </a:solidFill>
                <a:latin typeface="Courier New" panose="02070309020205020404" pitchFamily="49" charset="0"/>
                <a:cs typeface="Courier New" panose="02070309020205020404" pitchFamily="49" charset="0"/>
              </a:rPr>
              <a:t>findgrandchildren</a:t>
            </a:r>
            <a:r>
              <a:rPr lang="en-SG" sz="1400" dirty="0">
                <a:solidFill>
                  <a:prstClr val="black"/>
                </a:solidFill>
                <a:latin typeface="Courier New" panose="02070309020205020404" pitchFamily="49" charset="0"/>
                <a:cs typeface="Courier New" panose="02070309020205020404" pitchFamily="49" charset="0"/>
              </a:rPr>
              <a:t>(cur-&gt;left, c+1);</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       </a:t>
            </a:r>
            <a:r>
              <a:rPr lang="en-SG" sz="1400" dirty="0" err="1">
                <a:solidFill>
                  <a:prstClr val="black"/>
                </a:solidFill>
                <a:latin typeface="Courier New" panose="02070309020205020404" pitchFamily="49" charset="0"/>
                <a:cs typeface="Courier New" panose="02070309020205020404" pitchFamily="49" charset="0"/>
              </a:rPr>
              <a:t>findgrandchildren</a:t>
            </a:r>
            <a:r>
              <a:rPr lang="en-SG" sz="1400" dirty="0">
                <a:solidFill>
                  <a:prstClr val="black"/>
                </a:solidFill>
                <a:latin typeface="Courier New" panose="02070309020205020404" pitchFamily="49" charset="0"/>
                <a:cs typeface="Courier New" panose="02070309020205020404" pitchFamily="49" charset="0"/>
              </a:rPr>
              <a:t>(cur-&gt;right, c+1);</a:t>
            </a:r>
          </a:p>
          <a:p>
            <a:pPr marL="342900" indent="-342900">
              <a:lnSpc>
                <a:spcPct val="100000"/>
              </a:lnSpc>
              <a:spcBef>
                <a:spcPts val="300"/>
              </a:spcBef>
              <a:buFont typeface="+mj-lt"/>
              <a:buAutoNum type="arabicPeriod"/>
            </a:pPr>
            <a:r>
              <a:rPr lang="en-SG" sz="1400" dirty="0">
                <a:solidFill>
                  <a:prstClr val="black"/>
                </a:solidFill>
                <a:latin typeface="Courier New" panose="02070309020205020404" pitchFamily="49" charset="0"/>
                <a:cs typeface="Courier New" panose="02070309020205020404" pitchFamily="49" charset="0"/>
              </a:rPr>
              <a:t>}</a:t>
            </a:r>
          </a:p>
        </p:txBody>
      </p:sp>
      <p:sp>
        <p:nvSpPr>
          <p:cNvPr id="122" name="文本框 62"/>
          <p:cNvSpPr txBox="1"/>
          <p:nvPr/>
        </p:nvSpPr>
        <p:spPr>
          <a:xfrm>
            <a:off x="4987317" y="2774222"/>
            <a:ext cx="1793755" cy="1015663"/>
          </a:xfrm>
          <a:prstGeom prst="rect">
            <a:avLst/>
          </a:prstGeom>
          <a:solidFill>
            <a:srgbClr val="FBFBFB"/>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123" name="object 2"/>
          <p:cNvSpPr/>
          <p:nvPr/>
        </p:nvSpPr>
        <p:spPr>
          <a:xfrm>
            <a:off x="5708639" y="1673612"/>
            <a:ext cx="680554" cy="559439"/>
          </a:xfrm>
          <a:prstGeom prst="ellipse">
            <a:avLst/>
          </a:prstGeom>
          <a:ln w="25399">
            <a:solidFill>
              <a:srgbClr val="FAA757"/>
            </a:solidFill>
          </a:ln>
        </p:spPr>
        <p:txBody>
          <a:bodyPr wrap="square" lIns="0" tIns="0" rIns="0" bIns="0" rtlCol="0"/>
          <a:lstStyle/>
          <a:p>
            <a:endParaRPr sz="1200">
              <a:solidFill>
                <a:prstClr val="black"/>
              </a:solidFill>
              <a:latin typeface="Verdana (Body)"/>
            </a:endParaRPr>
          </a:p>
        </p:txBody>
      </p:sp>
      <p:sp>
        <p:nvSpPr>
          <p:cNvPr id="124" name="object 3"/>
          <p:cNvSpPr/>
          <p:nvPr/>
        </p:nvSpPr>
        <p:spPr>
          <a:xfrm>
            <a:off x="5024837" y="2691053"/>
            <a:ext cx="1893156" cy="646966"/>
          </a:xfrm>
          <a:prstGeom prst="ellipse">
            <a:avLst/>
          </a:prstGeom>
          <a:solidFill>
            <a:sysClr val="window" lastClr="FFFFFF"/>
          </a:solidFill>
          <a:ln w="25399">
            <a:solidFill>
              <a:srgbClr val="FAA757"/>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prstClr val="black"/>
              </a:solidFill>
              <a:effectLst/>
              <a:uLnTx/>
              <a:uFillTx/>
              <a:latin typeface="Verdana (Body)"/>
            </a:endParaRPr>
          </a:p>
        </p:txBody>
      </p:sp>
      <p:sp>
        <p:nvSpPr>
          <p:cNvPr id="125" name="object 8"/>
          <p:cNvSpPr/>
          <p:nvPr/>
        </p:nvSpPr>
        <p:spPr>
          <a:xfrm>
            <a:off x="6555594" y="1327806"/>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6" name="object 9"/>
          <p:cNvSpPr txBox="1"/>
          <p:nvPr/>
        </p:nvSpPr>
        <p:spPr>
          <a:xfrm>
            <a:off x="6667516" y="1368431"/>
            <a:ext cx="154937"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H</a:t>
            </a:r>
            <a:endParaRPr sz="1200">
              <a:solidFill>
                <a:prstClr val="black"/>
              </a:solidFill>
              <a:latin typeface="Verdana (Body)"/>
              <a:cs typeface="Calibri"/>
            </a:endParaRPr>
          </a:p>
        </p:txBody>
      </p:sp>
      <p:sp>
        <p:nvSpPr>
          <p:cNvPr id="127" name="object 11"/>
          <p:cNvSpPr/>
          <p:nvPr/>
        </p:nvSpPr>
        <p:spPr>
          <a:xfrm>
            <a:off x="5848143"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8" name="object 12"/>
          <p:cNvSpPr txBox="1"/>
          <p:nvPr/>
        </p:nvSpPr>
        <p:spPr>
          <a:xfrm>
            <a:off x="5972346" y="1807957"/>
            <a:ext cx="126288"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E</a:t>
            </a:r>
            <a:endParaRPr sz="1200">
              <a:solidFill>
                <a:prstClr val="black"/>
              </a:solidFill>
              <a:latin typeface="Verdana (Body)"/>
              <a:cs typeface="Calibri"/>
            </a:endParaRPr>
          </a:p>
        </p:txBody>
      </p:sp>
      <p:sp>
        <p:nvSpPr>
          <p:cNvPr id="150" name="object 14"/>
          <p:cNvSpPr/>
          <p:nvPr/>
        </p:nvSpPr>
        <p:spPr>
          <a:xfrm>
            <a:off x="5494393"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1" name="object 15"/>
          <p:cNvSpPr txBox="1"/>
          <p:nvPr/>
        </p:nvSpPr>
        <p:spPr>
          <a:xfrm>
            <a:off x="5613535" y="2323559"/>
            <a:ext cx="137981"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B</a:t>
            </a:r>
            <a:endParaRPr sz="1200" dirty="0">
              <a:solidFill>
                <a:prstClr val="black"/>
              </a:solidFill>
              <a:latin typeface="Verdana (Body)"/>
              <a:cs typeface="Calibri"/>
            </a:endParaRPr>
          </a:p>
        </p:txBody>
      </p:sp>
      <p:sp>
        <p:nvSpPr>
          <p:cNvPr id="152" name="object 17"/>
          <p:cNvSpPr/>
          <p:nvPr/>
        </p:nvSpPr>
        <p:spPr>
          <a:xfrm>
            <a:off x="6201869"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3" name="object 18"/>
          <p:cNvSpPr txBox="1"/>
          <p:nvPr/>
        </p:nvSpPr>
        <p:spPr>
          <a:xfrm>
            <a:off x="6328712" y="2323559"/>
            <a:ext cx="120442"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F</a:t>
            </a:r>
            <a:endParaRPr sz="1200">
              <a:solidFill>
                <a:prstClr val="black"/>
              </a:solidFill>
              <a:latin typeface="Verdana (Body)"/>
              <a:cs typeface="Calibri"/>
            </a:endParaRPr>
          </a:p>
        </p:txBody>
      </p:sp>
      <p:sp>
        <p:nvSpPr>
          <p:cNvPr id="154" name="object 20"/>
          <p:cNvSpPr/>
          <p:nvPr/>
        </p:nvSpPr>
        <p:spPr>
          <a:xfrm>
            <a:off x="7263070"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5" name="object 21"/>
          <p:cNvSpPr txBox="1"/>
          <p:nvPr/>
        </p:nvSpPr>
        <p:spPr>
          <a:xfrm>
            <a:off x="7393477" y="1807957"/>
            <a:ext cx="112256"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L</a:t>
            </a:r>
            <a:endParaRPr sz="1200">
              <a:solidFill>
                <a:prstClr val="black"/>
              </a:solidFill>
              <a:latin typeface="Verdana (Body)"/>
              <a:cs typeface="Calibri"/>
            </a:endParaRPr>
          </a:p>
        </p:txBody>
      </p:sp>
      <p:sp>
        <p:nvSpPr>
          <p:cNvPr id="156" name="object 23"/>
          <p:cNvSpPr/>
          <p:nvPr/>
        </p:nvSpPr>
        <p:spPr>
          <a:xfrm>
            <a:off x="6909344"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7" name="object 24"/>
          <p:cNvSpPr txBox="1"/>
          <p:nvPr/>
        </p:nvSpPr>
        <p:spPr>
          <a:xfrm>
            <a:off x="7049022" y="2323559"/>
            <a:ext cx="9062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J</a:t>
            </a:r>
            <a:endParaRPr sz="1200">
              <a:solidFill>
                <a:prstClr val="black"/>
              </a:solidFill>
              <a:latin typeface="Verdana (Body)"/>
              <a:cs typeface="Calibri"/>
            </a:endParaRPr>
          </a:p>
        </p:txBody>
      </p:sp>
      <p:sp>
        <p:nvSpPr>
          <p:cNvPr id="158" name="object 26"/>
          <p:cNvSpPr/>
          <p:nvPr/>
        </p:nvSpPr>
        <p:spPr>
          <a:xfrm>
            <a:off x="7616796"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9" name="object 27"/>
          <p:cNvSpPr txBox="1"/>
          <p:nvPr/>
        </p:nvSpPr>
        <p:spPr>
          <a:xfrm>
            <a:off x="7707536" y="2323559"/>
            <a:ext cx="203463" cy="207446"/>
          </a:xfrm>
          <a:prstGeom prst="ellipse">
            <a:avLst/>
          </a:prstGeom>
        </p:spPr>
        <p:txBody>
          <a:bodyPr vert="horz" wrap="square" lIns="0" tIns="0" rIns="0" bIns="0" rtlCol="0">
            <a:spAutoFit/>
          </a:bodyPr>
          <a:lstStyle/>
          <a:p>
            <a:pPr marL="12700"/>
            <a:r>
              <a:rPr sz="1200" spc="-20" dirty="0">
                <a:solidFill>
                  <a:prstClr val="black"/>
                </a:solidFill>
                <a:latin typeface="Verdana (Body)"/>
                <a:cs typeface="Calibri"/>
              </a:rPr>
              <a:t>M</a:t>
            </a:r>
            <a:endParaRPr sz="1200">
              <a:solidFill>
                <a:prstClr val="black"/>
              </a:solidFill>
              <a:latin typeface="Verdana (Body)"/>
              <a:cs typeface="Calibri"/>
            </a:endParaRPr>
          </a:p>
        </p:txBody>
      </p:sp>
      <p:sp>
        <p:nvSpPr>
          <p:cNvPr id="160" name="object 47"/>
          <p:cNvSpPr/>
          <p:nvPr/>
        </p:nvSpPr>
        <p:spPr>
          <a:xfrm>
            <a:off x="6312100" y="2836833"/>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1" name="object 48"/>
          <p:cNvSpPr txBox="1"/>
          <p:nvPr/>
        </p:nvSpPr>
        <p:spPr>
          <a:xfrm>
            <a:off x="6423298" y="2871558"/>
            <a:ext cx="156691"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G</a:t>
            </a:r>
            <a:endParaRPr sz="1200" dirty="0">
              <a:solidFill>
                <a:prstClr val="black"/>
              </a:solidFill>
              <a:latin typeface="Verdana (Body)"/>
              <a:cs typeface="Calibri"/>
            </a:endParaRPr>
          </a:p>
        </p:txBody>
      </p:sp>
      <p:sp>
        <p:nvSpPr>
          <p:cNvPr id="162" name="object 50"/>
          <p:cNvSpPr/>
          <p:nvPr/>
        </p:nvSpPr>
        <p:spPr>
          <a:xfrm>
            <a:off x="7267504"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3" name="object 51"/>
          <p:cNvSpPr txBox="1"/>
          <p:nvPr/>
        </p:nvSpPr>
        <p:spPr>
          <a:xfrm>
            <a:off x="7388873" y="2875612"/>
            <a:ext cx="13330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K</a:t>
            </a:r>
            <a:endParaRPr sz="1200" dirty="0">
              <a:solidFill>
                <a:prstClr val="black"/>
              </a:solidFill>
              <a:latin typeface="Verdana (Body)"/>
              <a:cs typeface="Calibri"/>
            </a:endParaRPr>
          </a:p>
        </p:txBody>
      </p:sp>
      <p:sp>
        <p:nvSpPr>
          <p:cNvPr id="164" name="object 59"/>
          <p:cNvSpPr/>
          <p:nvPr/>
        </p:nvSpPr>
        <p:spPr>
          <a:xfrm>
            <a:off x="678107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5" name="object 60"/>
          <p:cNvSpPr txBox="1"/>
          <p:nvPr/>
        </p:nvSpPr>
        <p:spPr>
          <a:xfrm>
            <a:off x="6926871" y="2875612"/>
            <a:ext cx="76592" cy="207446"/>
          </a:xfrm>
          <a:prstGeom prst="ellipse">
            <a:avLst/>
          </a:prstGeom>
        </p:spPr>
        <p:txBody>
          <a:bodyPr vert="horz" wrap="square" lIns="0" tIns="0" rIns="0" bIns="0" rtlCol="0">
            <a:spAutoFit/>
          </a:bodyPr>
          <a:lstStyle/>
          <a:p>
            <a:pPr marL="12700"/>
            <a:r>
              <a:rPr sz="1200" spc="-5" dirty="0">
                <a:solidFill>
                  <a:prstClr val="black"/>
                </a:solidFill>
                <a:latin typeface="Verdana (Body)"/>
                <a:cs typeface="Calibri"/>
              </a:rPr>
              <a:t>I</a:t>
            </a:r>
            <a:endParaRPr sz="1200">
              <a:solidFill>
                <a:prstClr val="black"/>
              </a:solidFill>
              <a:latin typeface="Verdana (Body)"/>
              <a:cs typeface="Calibri"/>
            </a:endParaRPr>
          </a:p>
        </p:txBody>
      </p:sp>
      <p:sp>
        <p:nvSpPr>
          <p:cNvPr id="166" name="object 65"/>
          <p:cNvSpPr/>
          <p:nvPr/>
        </p:nvSpPr>
        <p:spPr>
          <a:xfrm>
            <a:off x="5733773"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7" name="object 66"/>
          <p:cNvSpPr txBox="1"/>
          <p:nvPr/>
        </p:nvSpPr>
        <p:spPr>
          <a:xfrm>
            <a:off x="5853886" y="2875612"/>
            <a:ext cx="13564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C</a:t>
            </a:r>
          </a:p>
        </p:txBody>
      </p:sp>
      <p:sp>
        <p:nvSpPr>
          <p:cNvPr id="168" name="object 71"/>
          <p:cNvSpPr/>
          <p:nvPr/>
        </p:nvSpPr>
        <p:spPr>
          <a:xfrm>
            <a:off x="524734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9" name="object 72"/>
          <p:cNvSpPr txBox="1"/>
          <p:nvPr/>
        </p:nvSpPr>
        <p:spPr>
          <a:xfrm>
            <a:off x="5363304" y="2875612"/>
            <a:ext cx="145583"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A</a:t>
            </a:r>
            <a:endParaRPr sz="1200" dirty="0">
              <a:solidFill>
                <a:prstClr val="black"/>
              </a:solidFill>
              <a:latin typeface="Verdana (Body)"/>
              <a:cs typeface="Calibri"/>
            </a:endParaRPr>
          </a:p>
        </p:txBody>
      </p:sp>
      <p:sp>
        <p:nvSpPr>
          <p:cNvPr id="170" name="object 77"/>
          <p:cNvSpPr/>
          <p:nvPr/>
        </p:nvSpPr>
        <p:spPr>
          <a:xfrm>
            <a:off x="5910648" y="3392905"/>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71" name="object 78"/>
          <p:cNvSpPr txBox="1"/>
          <p:nvPr/>
        </p:nvSpPr>
        <p:spPr>
          <a:xfrm>
            <a:off x="6023268" y="3433527"/>
            <a:ext cx="15318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D</a:t>
            </a:r>
            <a:endParaRPr sz="1200">
              <a:solidFill>
                <a:prstClr val="black"/>
              </a:solidFill>
              <a:latin typeface="Verdana (Body)"/>
              <a:cs typeface="Calibri"/>
            </a:endParaRPr>
          </a:p>
        </p:txBody>
      </p:sp>
      <p:cxnSp>
        <p:nvCxnSpPr>
          <p:cNvPr id="172" name="直接箭头连接符 123"/>
          <p:cNvCxnSpPr>
            <a:stCxn id="125" idx="5"/>
            <a:endCxn id="154" idx="1"/>
          </p:cNvCxnSpPr>
          <p:nvPr/>
        </p:nvCxnSpPr>
        <p:spPr>
          <a:xfrm>
            <a:off x="6903928" y="1628619"/>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6196476" y="1628619"/>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5842726" y="2125657"/>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113394" y="2074045"/>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052193" y="2125657"/>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7611403" y="2074045"/>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5698442" y="2641258"/>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5451392" y="2641258"/>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6985122" y="2641258"/>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6405918" y="2641258"/>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113394" y="2641258"/>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5937823" y="3193311"/>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184" name="文本框 11"/>
          <p:cNvSpPr txBox="1"/>
          <p:nvPr/>
        </p:nvSpPr>
        <p:spPr>
          <a:xfrm>
            <a:off x="4834762" y="1824843"/>
            <a:ext cx="838137" cy="276999"/>
          </a:xfrm>
          <a:prstGeom prst="rect">
            <a:avLst/>
          </a:prstGeom>
          <a:noFill/>
        </p:spPr>
        <p:txBody>
          <a:bodyPr wrap="square" rtlCol="0">
            <a:spAutoFit/>
          </a:bodyPr>
          <a:lstStyle/>
          <a:p>
            <a:pPr algn="r"/>
            <a:r>
              <a:rPr lang="en-US" altLang="zh-CN" sz="1200" dirty="0">
                <a:solidFill>
                  <a:srgbClr val="3366FF"/>
                </a:solidFill>
                <a:latin typeface="Verdana (Body)"/>
                <a:ea typeface="宋体" panose="02010600030101010101" pitchFamily="2" charset="-122"/>
              </a:rPr>
              <a:t>C=0</a:t>
            </a:r>
            <a:endParaRPr lang="zh-CN" altLang="en-US" sz="1200" dirty="0">
              <a:solidFill>
                <a:srgbClr val="3366FF"/>
              </a:solidFill>
              <a:latin typeface="Verdana (Body)"/>
              <a:ea typeface="宋体" panose="02010600030101010101" pitchFamily="2" charset="-122"/>
            </a:endParaRPr>
          </a:p>
        </p:txBody>
      </p:sp>
      <p:sp>
        <p:nvSpPr>
          <p:cNvPr id="185" name="文本框 60"/>
          <p:cNvSpPr txBox="1"/>
          <p:nvPr/>
        </p:nvSpPr>
        <p:spPr>
          <a:xfrm>
            <a:off x="4793855" y="2311109"/>
            <a:ext cx="653409" cy="276999"/>
          </a:xfrm>
          <a:prstGeom prst="rect">
            <a:avLst/>
          </a:prstGeom>
          <a:noFill/>
        </p:spPr>
        <p:txBody>
          <a:bodyPr wrap="square" rtlCol="0">
            <a:spAutoFit/>
          </a:bodyPr>
          <a:lstStyle/>
          <a:p>
            <a:pPr algn="r"/>
            <a:r>
              <a:rPr lang="en-US" altLang="zh-CN" sz="1200" dirty="0">
                <a:solidFill>
                  <a:srgbClr val="3366FF"/>
                </a:solidFill>
                <a:latin typeface="Verdana (Body)"/>
                <a:ea typeface="宋体" panose="02010600030101010101" pitchFamily="2" charset="-122"/>
              </a:rPr>
              <a:t>C=1</a:t>
            </a:r>
            <a:endParaRPr lang="zh-CN" altLang="en-US" sz="1200" dirty="0">
              <a:solidFill>
                <a:srgbClr val="3366FF"/>
              </a:solidFill>
              <a:latin typeface="Verdana (Body)"/>
              <a:ea typeface="宋体" panose="02010600030101010101" pitchFamily="2" charset="-122"/>
            </a:endParaRPr>
          </a:p>
        </p:txBody>
      </p:sp>
      <p:sp>
        <p:nvSpPr>
          <p:cNvPr id="186" name="文本框 61"/>
          <p:cNvSpPr txBox="1"/>
          <p:nvPr/>
        </p:nvSpPr>
        <p:spPr>
          <a:xfrm>
            <a:off x="4443166" y="2737225"/>
            <a:ext cx="638855" cy="276999"/>
          </a:xfrm>
          <a:prstGeom prst="rect">
            <a:avLst/>
          </a:prstGeom>
          <a:noFill/>
        </p:spPr>
        <p:txBody>
          <a:bodyPr wrap="square" rtlCol="0">
            <a:spAutoFit/>
          </a:bodyPr>
          <a:lstStyle/>
          <a:p>
            <a:pPr algn="r"/>
            <a:r>
              <a:rPr lang="en-US" altLang="zh-CN" sz="1200" dirty="0">
                <a:solidFill>
                  <a:srgbClr val="3366FF"/>
                </a:solidFill>
                <a:latin typeface="Verdana (Body)"/>
                <a:ea typeface="宋体" panose="02010600030101010101" pitchFamily="2" charset="-122"/>
              </a:rPr>
              <a:t>C=2</a:t>
            </a:r>
            <a:endParaRPr lang="zh-CN" altLang="en-US" sz="1200" dirty="0">
              <a:solidFill>
                <a:srgbClr val="3366FF"/>
              </a:solidFill>
              <a:latin typeface="Verdana (Body)"/>
              <a:ea typeface="宋体" panose="02010600030101010101" pitchFamily="2" charset="-122"/>
            </a:endParaRPr>
          </a:p>
        </p:txBody>
      </p:sp>
      <p:sp>
        <p:nvSpPr>
          <p:cNvPr id="5" name="Rectangle 4"/>
          <p:cNvSpPr/>
          <p:nvPr/>
        </p:nvSpPr>
        <p:spPr>
          <a:xfrm>
            <a:off x="5670662" y="5536643"/>
            <a:ext cx="292068" cy="307777"/>
          </a:xfrm>
          <a:prstGeom prst="rect">
            <a:avLst/>
          </a:prstGeom>
        </p:spPr>
        <p:txBody>
          <a:bodyPr wrap="none">
            <a:spAutoFit/>
          </a:bodyPr>
          <a:lstStyle/>
          <a:p>
            <a:pPr>
              <a:spcBef>
                <a:spcPts val="300"/>
              </a:spcBef>
            </a:pPr>
            <a:r>
              <a:rPr lang="en-SG" sz="140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529768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3"/>
                                        </p:tgtEl>
                                        <p:attrNameLst>
                                          <p:attrName>style.visibility</p:attrName>
                                        </p:attrNameLst>
                                      </p:cBhvr>
                                      <p:to>
                                        <p:strVal val="visible"/>
                                      </p:to>
                                    </p:set>
                                    <p:anim calcmode="lin" valueType="num">
                                      <p:cBhvr>
                                        <p:cTn id="12" dur="500" fill="hold"/>
                                        <p:tgtEl>
                                          <p:spTgt spid="123"/>
                                        </p:tgtEl>
                                        <p:attrNameLst>
                                          <p:attrName>ppt_w</p:attrName>
                                        </p:attrNameLst>
                                      </p:cBhvr>
                                      <p:tavLst>
                                        <p:tav tm="0">
                                          <p:val>
                                            <p:fltVal val="0"/>
                                          </p:val>
                                        </p:tav>
                                        <p:tav tm="100000">
                                          <p:val>
                                            <p:strVal val="#ppt_w"/>
                                          </p:val>
                                        </p:tav>
                                      </p:tavLst>
                                    </p:anim>
                                    <p:anim calcmode="lin" valueType="num">
                                      <p:cBhvr>
                                        <p:cTn id="13" dur="500" fill="hold"/>
                                        <p:tgtEl>
                                          <p:spTgt spid="123"/>
                                        </p:tgtEl>
                                        <p:attrNameLst>
                                          <p:attrName>ppt_h</p:attrName>
                                        </p:attrNameLst>
                                      </p:cBhvr>
                                      <p:tavLst>
                                        <p:tav tm="0">
                                          <p:val>
                                            <p:fltVal val="0"/>
                                          </p:val>
                                        </p:tav>
                                        <p:tav tm="100000">
                                          <p:val>
                                            <p:strVal val="#ppt_h"/>
                                          </p:val>
                                        </p:tav>
                                      </p:tavLst>
                                    </p:anim>
                                    <p:animEffect transition="in" filter="fade">
                                      <p:cBhvr>
                                        <p:cTn id="14" dur="500"/>
                                        <p:tgtEl>
                                          <p:spTgt spid="12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4"/>
                                        </p:tgtEl>
                                        <p:attrNameLst>
                                          <p:attrName>style.visibility</p:attrName>
                                        </p:attrNameLst>
                                      </p:cBhvr>
                                      <p:to>
                                        <p:strVal val="visible"/>
                                      </p:to>
                                    </p:set>
                                    <p:anim calcmode="lin" valueType="num">
                                      <p:cBhvr>
                                        <p:cTn id="19" dur="500" fill="hold"/>
                                        <p:tgtEl>
                                          <p:spTgt spid="184"/>
                                        </p:tgtEl>
                                        <p:attrNameLst>
                                          <p:attrName>ppt_w</p:attrName>
                                        </p:attrNameLst>
                                      </p:cBhvr>
                                      <p:tavLst>
                                        <p:tav tm="0">
                                          <p:val>
                                            <p:fltVal val="0"/>
                                          </p:val>
                                        </p:tav>
                                        <p:tav tm="100000">
                                          <p:val>
                                            <p:strVal val="#ppt_w"/>
                                          </p:val>
                                        </p:tav>
                                      </p:tavLst>
                                    </p:anim>
                                    <p:anim calcmode="lin" valueType="num">
                                      <p:cBhvr>
                                        <p:cTn id="20" dur="500" fill="hold"/>
                                        <p:tgtEl>
                                          <p:spTgt spid="184"/>
                                        </p:tgtEl>
                                        <p:attrNameLst>
                                          <p:attrName>ppt_h</p:attrName>
                                        </p:attrNameLst>
                                      </p:cBhvr>
                                      <p:tavLst>
                                        <p:tav tm="0">
                                          <p:val>
                                            <p:fltVal val="0"/>
                                          </p:val>
                                        </p:tav>
                                        <p:tav tm="100000">
                                          <p:val>
                                            <p:strVal val="#ppt_h"/>
                                          </p:val>
                                        </p:tav>
                                      </p:tavLst>
                                    </p:anim>
                                    <p:animEffect transition="in" filter="fade">
                                      <p:cBhvr>
                                        <p:cTn id="21" dur="500"/>
                                        <p:tgtEl>
                                          <p:spTgt spid="184"/>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47">
                                            <p:txEl>
                                              <p:pRg st="8" end="8"/>
                                            </p:txEl>
                                          </p:spTgt>
                                        </p:tgtEl>
                                      </p:cBhvr>
                                    </p:animEffect>
                                    <p:animScale>
                                      <p:cBhvr>
                                        <p:cTn id="26" dur="250" autoRev="1" fill="hold"/>
                                        <p:tgtEl>
                                          <p:spTgt spid="47">
                                            <p:txEl>
                                              <p:pRg st="8" end="8"/>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1.66667E-6 -2.22222E-6 L -0.03715 0.07639 " pathEditMode="relative" rAng="0" ptsTypes="AA">
                                      <p:cBhvr>
                                        <p:cTn id="30" dur="2000" fill="hold"/>
                                        <p:tgtEl>
                                          <p:spTgt spid="123"/>
                                        </p:tgtEl>
                                        <p:attrNameLst>
                                          <p:attrName>ppt_x</p:attrName>
                                          <p:attrName>ppt_y</p:attrName>
                                        </p:attrNameLst>
                                      </p:cBhvr>
                                      <p:rCtr x="-1858" y="3819"/>
                                    </p:animMotion>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85"/>
                                        </p:tgtEl>
                                        <p:attrNameLst>
                                          <p:attrName>style.visibility</p:attrName>
                                        </p:attrNameLst>
                                      </p:cBhvr>
                                      <p:to>
                                        <p:strVal val="visible"/>
                                      </p:to>
                                    </p:set>
                                    <p:anim calcmode="lin" valueType="num">
                                      <p:cBhvr>
                                        <p:cTn id="35" dur="500" fill="hold"/>
                                        <p:tgtEl>
                                          <p:spTgt spid="185"/>
                                        </p:tgtEl>
                                        <p:attrNameLst>
                                          <p:attrName>ppt_w</p:attrName>
                                        </p:attrNameLst>
                                      </p:cBhvr>
                                      <p:tavLst>
                                        <p:tav tm="0">
                                          <p:val>
                                            <p:fltVal val="0"/>
                                          </p:val>
                                        </p:tav>
                                        <p:tav tm="100000">
                                          <p:val>
                                            <p:strVal val="#ppt_w"/>
                                          </p:val>
                                        </p:tav>
                                      </p:tavLst>
                                    </p:anim>
                                    <p:anim calcmode="lin" valueType="num">
                                      <p:cBhvr>
                                        <p:cTn id="36" dur="500" fill="hold"/>
                                        <p:tgtEl>
                                          <p:spTgt spid="185"/>
                                        </p:tgtEl>
                                        <p:attrNameLst>
                                          <p:attrName>ppt_h</p:attrName>
                                        </p:attrNameLst>
                                      </p:cBhvr>
                                      <p:tavLst>
                                        <p:tav tm="0">
                                          <p:val>
                                            <p:fltVal val="0"/>
                                          </p:val>
                                        </p:tav>
                                        <p:tav tm="100000">
                                          <p:val>
                                            <p:strVal val="#ppt_h"/>
                                          </p:val>
                                        </p:tav>
                                      </p:tavLst>
                                    </p:anim>
                                    <p:animEffect transition="in" filter="fade">
                                      <p:cBhvr>
                                        <p:cTn id="37" dur="500"/>
                                        <p:tgtEl>
                                          <p:spTgt spid="185"/>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47">
                                            <p:txEl>
                                              <p:pRg st="8" end="8"/>
                                            </p:txEl>
                                          </p:spTgt>
                                        </p:tgtEl>
                                      </p:cBhvr>
                                    </p:animEffect>
                                    <p:animScale>
                                      <p:cBhvr>
                                        <p:cTn id="42" dur="250" autoRev="1" fill="hold"/>
                                        <p:tgtEl>
                                          <p:spTgt spid="47">
                                            <p:txEl>
                                              <p:pRg st="8" end="8"/>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3715 0.07639 L -0.075 0.15463 " pathEditMode="relative" rAng="0" ptsTypes="AA">
                                      <p:cBhvr>
                                        <p:cTn id="46" dur="2000" fill="hold"/>
                                        <p:tgtEl>
                                          <p:spTgt spid="123"/>
                                        </p:tgtEl>
                                        <p:attrNameLst>
                                          <p:attrName>ppt_x</p:attrName>
                                          <p:attrName>ppt_y</p:attrName>
                                        </p:attrNameLst>
                                      </p:cBhvr>
                                      <p:rCtr x="-1892" y="3912"/>
                                    </p:animMotion>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86"/>
                                        </p:tgtEl>
                                        <p:attrNameLst>
                                          <p:attrName>style.visibility</p:attrName>
                                        </p:attrNameLst>
                                      </p:cBhvr>
                                      <p:to>
                                        <p:strVal val="visible"/>
                                      </p:to>
                                    </p:set>
                                    <p:anim calcmode="lin" valueType="num">
                                      <p:cBhvr>
                                        <p:cTn id="51" dur="500" fill="hold"/>
                                        <p:tgtEl>
                                          <p:spTgt spid="186"/>
                                        </p:tgtEl>
                                        <p:attrNameLst>
                                          <p:attrName>ppt_w</p:attrName>
                                        </p:attrNameLst>
                                      </p:cBhvr>
                                      <p:tavLst>
                                        <p:tav tm="0">
                                          <p:val>
                                            <p:fltVal val="0"/>
                                          </p:val>
                                        </p:tav>
                                        <p:tav tm="100000">
                                          <p:val>
                                            <p:strVal val="#ppt_w"/>
                                          </p:val>
                                        </p:tav>
                                      </p:tavLst>
                                    </p:anim>
                                    <p:anim calcmode="lin" valueType="num">
                                      <p:cBhvr>
                                        <p:cTn id="52" dur="500" fill="hold"/>
                                        <p:tgtEl>
                                          <p:spTgt spid="186"/>
                                        </p:tgtEl>
                                        <p:attrNameLst>
                                          <p:attrName>ppt_h</p:attrName>
                                        </p:attrNameLst>
                                      </p:cBhvr>
                                      <p:tavLst>
                                        <p:tav tm="0">
                                          <p:val>
                                            <p:fltVal val="0"/>
                                          </p:val>
                                        </p:tav>
                                        <p:tav tm="100000">
                                          <p:val>
                                            <p:strVal val="#ppt_h"/>
                                          </p:val>
                                        </p:tav>
                                      </p:tavLst>
                                    </p:anim>
                                    <p:animEffect transition="in" filter="fade">
                                      <p:cBhvr>
                                        <p:cTn id="53" dur="500"/>
                                        <p:tgtEl>
                                          <p:spTgt spid="186"/>
                                        </p:tgtEl>
                                      </p:cBhvr>
                                    </p:animEffect>
                                  </p:childTnLst>
                                </p:cTn>
                              </p:par>
                            </p:childTnLst>
                          </p:cTn>
                        </p:par>
                      </p:childTnLst>
                    </p:cTn>
                  </p:par>
                  <p:par>
                    <p:cTn id="54" fill="hold">
                      <p:stCondLst>
                        <p:cond delay="indefinite"/>
                      </p:stCondLst>
                      <p:childTnLst>
                        <p:par>
                          <p:cTn id="55" fill="hold">
                            <p:stCondLst>
                              <p:cond delay="0"/>
                            </p:stCondLst>
                            <p:childTnLst>
                              <p:par>
                                <p:cTn id="56" presetID="26" presetClass="emph" presetSubtype="0" fill="hold" nodeType="clickEffect">
                                  <p:stCondLst>
                                    <p:cond delay="0"/>
                                  </p:stCondLst>
                                  <p:childTnLst>
                                    <p:animEffect transition="out" filter="fade">
                                      <p:cBhvr>
                                        <p:cTn id="57" dur="500" tmFilter="0, 0; .2, .5; .8, .5; 1, 0"/>
                                        <p:tgtEl>
                                          <p:spTgt spid="47">
                                            <p:txEl>
                                              <p:pRg st="3" end="3"/>
                                            </p:txEl>
                                          </p:spTgt>
                                        </p:tgtEl>
                                      </p:cBhvr>
                                    </p:animEffect>
                                    <p:animScale>
                                      <p:cBhvr>
                                        <p:cTn id="58" dur="250" autoRev="1" fill="hold"/>
                                        <p:tgtEl>
                                          <p:spTgt spid="47">
                                            <p:txEl>
                                              <p:pRg st="3" end="3"/>
                                            </p:txEl>
                                          </p:spTgt>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68"/>
                                        </p:tgtEl>
                                        <p:attrNameLst>
                                          <p:attrName>fillcolor</p:attrName>
                                        </p:attrNameLst>
                                      </p:cBhvr>
                                      <p:to>
                                        <a:srgbClr val="F4B183"/>
                                      </p:to>
                                    </p:animClr>
                                    <p:set>
                                      <p:cBhvr>
                                        <p:cTn id="63" dur="2000" fill="hold"/>
                                        <p:tgtEl>
                                          <p:spTgt spid="168"/>
                                        </p:tgtEl>
                                        <p:attrNameLst>
                                          <p:attrName>fill.type</p:attrName>
                                        </p:attrNameLst>
                                      </p:cBhvr>
                                      <p:to>
                                        <p:strVal val="solid"/>
                                      </p:to>
                                    </p:set>
                                    <p:set>
                                      <p:cBhvr>
                                        <p:cTn id="64" dur="2000" fill="hold"/>
                                        <p:tgtEl>
                                          <p:spTgt spid="168"/>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3" nodeType="clickEffect">
                                  <p:stCondLst>
                                    <p:cond delay="0"/>
                                  </p:stCondLst>
                                  <p:childTnLst>
                                    <p:animMotion origin="layout" path="M -0.075 0.15463 L -0.03715 0.07639 " pathEditMode="relative" rAng="0" ptsTypes="AA">
                                      <p:cBhvr>
                                        <p:cTn id="68" dur="2000" fill="hold"/>
                                        <p:tgtEl>
                                          <p:spTgt spid="123"/>
                                        </p:tgtEl>
                                        <p:attrNameLst>
                                          <p:attrName>ppt_x</p:attrName>
                                          <p:attrName>ppt_y</p:attrName>
                                        </p:attrNameLst>
                                      </p:cBhvr>
                                      <p:rCtr x="1910" y="-3912"/>
                                    </p:animMotion>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nodeType="clickEffect">
                                  <p:stCondLst>
                                    <p:cond delay="0"/>
                                  </p:stCondLst>
                                  <p:childTnLst>
                                    <p:animEffect transition="out" filter="fade">
                                      <p:cBhvr>
                                        <p:cTn id="72" dur="500" tmFilter="0, 0; .2, .5; .8, .5; 1, 0"/>
                                        <p:tgtEl>
                                          <p:spTgt spid="47">
                                            <p:txEl>
                                              <p:pRg st="9" end="9"/>
                                            </p:txEl>
                                          </p:spTgt>
                                        </p:tgtEl>
                                      </p:cBhvr>
                                    </p:animEffect>
                                    <p:animScale>
                                      <p:cBhvr>
                                        <p:cTn id="73" dur="250" autoRev="1" fill="hold"/>
                                        <p:tgtEl>
                                          <p:spTgt spid="47">
                                            <p:txEl>
                                              <p:pRg st="9" end="9"/>
                                            </p:txEl>
                                          </p:spTgt>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4" nodeType="clickEffect">
                                  <p:stCondLst>
                                    <p:cond delay="0"/>
                                  </p:stCondLst>
                                  <p:childTnLst>
                                    <p:animMotion origin="layout" path="M -0.03715 0.07639 L -0.00781 0.15463 " pathEditMode="relative" rAng="0" ptsTypes="AA">
                                      <p:cBhvr>
                                        <p:cTn id="77" dur="2000" fill="hold"/>
                                        <p:tgtEl>
                                          <p:spTgt spid="123"/>
                                        </p:tgtEl>
                                        <p:attrNameLst>
                                          <p:attrName>ppt_x</p:attrName>
                                          <p:attrName>ppt_y</p:attrName>
                                        </p:attrNameLst>
                                      </p:cBhvr>
                                      <p:rCtr x="1458" y="3912"/>
                                    </p:animMotion>
                                  </p:childTnLst>
                                </p:cTn>
                              </p:par>
                            </p:childTnLst>
                          </p:cTn>
                        </p:par>
                      </p:childTnLst>
                    </p:cTn>
                  </p:par>
                  <p:par>
                    <p:cTn id="78" fill="hold">
                      <p:stCondLst>
                        <p:cond delay="indefinite"/>
                      </p:stCondLst>
                      <p:childTnLst>
                        <p:par>
                          <p:cTn id="79" fill="hold">
                            <p:stCondLst>
                              <p:cond delay="0"/>
                            </p:stCondLst>
                            <p:childTnLst>
                              <p:par>
                                <p:cTn id="80" presetID="26" presetClass="emph" presetSubtype="0" fill="hold" nodeType="clickEffect">
                                  <p:stCondLst>
                                    <p:cond delay="0"/>
                                  </p:stCondLst>
                                  <p:childTnLst>
                                    <p:animEffect transition="out" filter="fade">
                                      <p:cBhvr>
                                        <p:cTn id="81" dur="500" tmFilter="0, 0; .2, .5; .8, .5; 1, 0"/>
                                        <p:tgtEl>
                                          <p:spTgt spid="47">
                                            <p:txEl>
                                              <p:pRg st="3" end="3"/>
                                            </p:txEl>
                                          </p:spTgt>
                                        </p:tgtEl>
                                      </p:cBhvr>
                                    </p:animEffect>
                                    <p:animScale>
                                      <p:cBhvr>
                                        <p:cTn id="82" dur="250" autoRev="1" fill="hold"/>
                                        <p:tgtEl>
                                          <p:spTgt spid="47">
                                            <p:txEl>
                                              <p:pRg st="3" end="3"/>
                                            </p:txEl>
                                          </p:spTgt>
                                        </p:tgtEl>
                                      </p:cBhvr>
                                      <p:by x="105000" y="105000"/>
                                    </p:animScale>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2000" fill="hold"/>
                                        <p:tgtEl>
                                          <p:spTgt spid="166"/>
                                        </p:tgtEl>
                                        <p:attrNameLst>
                                          <p:attrName>fillcolor</p:attrName>
                                        </p:attrNameLst>
                                      </p:cBhvr>
                                      <p:to>
                                        <a:srgbClr val="F4B183"/>
                                      </p:to>
                                    </p:animClr>
                                    <p:set>
                                      <p:cBhvr>
                                        <p:cTn id="87" dur="2000" fill="hold"/>
                                        <p:tgtEl>
                                          <p:spTgt spid="166"/>
                                        </p:tgtEl>
                                        <p:attrNameLst>
                                          <p:attrName>fill.type</p:attrName>
                                        </p:attrNameLst>
                                      </p:cBhvr>
                                      <p:to>
                                        <p:strVal val="solid"/>
                                      </p:to>
                                    </p:set>
                                    <p:set>
                                      <p:cBhvr>
                                        <p:cTn id="88" dur="2000" fill="hold"/>
                                        <p:tgtEl>
                                          <p:spTgt spid="166"/>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47">
                                            <p:txEl>
                                              <p:pRg st="5" end="5"/>
                                            </p:txEl>
                                          </p:spTgt>
                                        </p:tgtEl>
                                      </p:cBhvr>
                                    </p:animEffect>
                                    <p:animScale>
                                      <p:cBhvr>
                                        <p:cTn id="93" dur="250" autoRev="1" fill="hold"/>
                                        <p:tgtEl>
                                          <p:spTgt spid="47">
                                            <p:txEl>
                                              <p:pRg st="5" end="5"/>
                                            </p:txEl>
                                          </p:spTgt>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5" nodeType="clickEffect">
                                  <p:stCondLst>
                                    <p:cond delay="0"/>
                                  </p:stCondLst>
                                  <p:childTnLst>
                                    <p:animMotion origin="layout" path="M -0.00782 0.15463 L -0.03715 0.07639 " pathEditMode="relative" rAng="0" ptsTypes="AA">
                                      <p:cBhvr>
                                        <p:cTn id="97" dur="2000" fill="hold"/>
                                        <p:tgtEl>
                                          <p:spTgt spid="123"/>
                                        </p:tgtEl>
                                        <p:attrNameLst>
                                          <p:attrName>ppt_x</p:attrName>
                                          <p:attrName>ppt_y</p:attrName>
                                        </p:attrNameLst>
                                      </p:cBhvr>
                                      <p:rCtr x="-1510" y="-3912"/>
                                    </p:animMotion>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0.03715 0.07639 L -3.61111E-6 1.85185E-6 " pathEditMode="relative" rAng="0" ptsTypes="AA">
                                      <p:cBhvr>
                                        <p:cTn id="101" dur="2000" fill="hold"/>
                                        <p:tgtEl>
                                          <p:spTgt spid="123"/>
                                        </p:tgtEl>
                                        <p:attrNameLst>
                                          <p:attrName>ppt_x</p:attrName>
                                          <p:attrName>ppt_y</p:attrName>
                                        </p:attrNameLst>
                                      </p:cBhvr>
                                      <p:rCtr x="1910" y="-3773"/>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nodeType="clickEffect">
                                  <p:stCondLst>
                                    <p:cond delay="0"/>
                                  </p:stCondLst>
                                  <p:childTnLst>
                                    <p:animEffect transition="out" filter="fade">
                                      <p:cBhvr>
                                        <p:cTn id="105" dur="500" tmFilter="0, 0; .2, .5; .8, .5; 1, 0"/>
                                        <p:tgtEl>
                                          <p:spTgt spid="47">
                                            <p:txEl>
                                              <p:pRg st="9" end="9"/>
                                            </p:txEl>
                                          </p:spTgt>
                                        </p:tgtEl>
                                      </p:cBhvr>
                                    </p:animEffect>
                                    <p:animScale>
                                      <p:cBhvr>
                                        <p:cTn id="106" dur="250" autoRev="1" fill="hold"/>
                                        <p:tgtEl>
                                          <p:spTgt spid="47">
                                            <p:txEl>
                                              <p:pRg st="9" end="9"/>
                                            </p:txEl>
                                          </p:spTgt>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7" nodeType="clickEffect">
                                  <p:stCondLst>
                                    <p:cond delay="0"/>
                                  </p:stCondLst>
                                  <p:childTnLst>
                                    <p:animMotion origin="layout" path="M 1.66667E-6 -2.22222E-6 L 0.03854 0.07639 " pathEditMode="relative" rAng="0" ptsTypes="AA">
                                      <p:cBhvr>
                                        <p:cTn id="110" dur="2000" fill="hold"/>
                                        <p:tgtEl>
                                          <p:spTgt spid="123"/>
                                        </p:tgtEl>
                                        <p:attrNameLst>
                                          <p:attrName>ppt_x</p:attrName>
                                          <p:attrName>ppt_y</p:attrName>
                                        </p:attrNameLst>
                                      </p:cBhvr>
                                      <p:rCtr x="1927" y="3819"/>
                                    </p:animMotion>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47">
                                            <p:txEl>
                                              <p:pRg st="9" end="9"/>
                                            </p:txEl>
                                          </p:spTgt>
                                        </p:tgtEl>
                                      </p:cBhvr>
                                    </p:animEffect>
                                    <p:animScale>
                                      <p:cBhvr>
                                        <p:cTn id="115" dur="250" autoRev="1" fill="hold"/>
                                        <p:tgtEl>
                                          <p:spTgt spid="47">
                                            <p:txEl>
                                              <p:pRg st="9" end="9"/>
                                            </p:txEl>
                                          </p:spTgt>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8" nodeType="clickEffect">
                                  <p:stCondLst>
                                    <p:cond delay="0"/>
                                  </p:stCondLst>
                                  <p:childTnLst>
                                    <p:animMotion origin="layout" path="M 0.03854 0.07639 L 0.04722 0.15463 " pathEditMode="relative" rAng="0" ptsTypes="AA">
                                      <p:cBhvr>
                                        <p:cTn id="119" dur="2000" fill="hold"/>
                                        <p:tgtEl>
                                          <p:spTgt spid="123"/>
                                        </p:tgtEl>
                                        <p:attrNameLst>
                                          <p:attrName>ppt_x</p:attrName>
                                          <p:attrName>ppt_y</p:attrName>
                                        </p:attrNameLst>
                                      </p:cBhvr>
                                      <p:rCtr x="451" y="3958"/>
                                    </p:animMotion>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160"/>
                                        </p:tgtEl>
                                        <p:attrNameLst>
                                          <p:attrName>fillcolor</p:attrName>
                                        </p:attrNameLst>
                                      </p:cBhvr>
                                      <p:to>
                                        <a:srgbClr val="F4B183"/>
                                      </p:to>
                                    </p:animClr>
                                    <p:set>
                                      <p:cBhvr>
                                        <p:cTn id="124" dur="2000" fill="hold"/>
                                        <p:tgtEl>
                                          <p:spTgt spid="160"/>
                                        </p:tgtEl>
                                        <p:attrNameLst>
                                          <p:attrName>fill.type</p:attrName>
                                        </p:attrNameLst>
                                      </p:cBhvr>
                                      <p:to>
                                        <p:strVal val="solid"/>
                                      </p:to>
                                    </p:set>
                                    <p:set>
                                      <p:cBhvr>
                                        <p:cTn id="125" dur="2000" fill="hold"/>
                                        <p:tgtEl>
                                          <p:spTgt spid="16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grpId="0" nodeType="clickEffect">
                                  <p:stCondLst>
                                    <p:cond delay="0"/>
                                  </p:stCondLst>
                                  <p:childTnLst>
                                    <p:set>
                                      <p:cBhvr>
                                        <p:cTn id="129" dur="1" fill="hold">
                                          <p:stCondLst>
                                            <p:cond delay="0"/>
                                          </p:stCondLst>
                                        </p:cTn>
                                        <p:tgtEl>
                                          <p:spTgt spid="124"/>
                                        </p:tgtEl>
                                        <p:attrNameLst>
                                          <p:attrName>style.visibility</p:attrName>
                                        </p:attrNameLst>
                                      </p:cBhvr>
                                      <p:to>
                                        <p:strVal val="visible"/>
                                      </p:to>
                                    </p:set>
                                    <p:anim calcmode="lin" valueType="num">
                                      <p:cBhvr>
                                        <p:cTn id="130" dur="500" fill="hold"/>
                                        <p:tgtEl>
                                          <p:spTgt spid="124"/>
                                        </p:tgtEl>
                                        <p:attrNameLst>
                                          <p:attrName>ppt_w</p:attrName>
                                        </p:attrNameLst>
                                      </p:cBhvr>
                                      <p:tavLst>
                                        <p:tav tm="0">
                                          <p:val>
                                            <p:fltVal val="0"/>
                                          </p:val>
                                        </p:tav>
                                        <p:tav tm="100000">
                                          <p:val>
                                            <p:strVal val="#ppt_w"/>
                                          </p:val>
                                        </p:tav>
                                      </p:tavLst>
                                    </p:anim>
                                    <p:anim calcmode="lin" valueType="num">
                                      <p:cBhvr>
                                        <p:cTn id="131" dur="500" fill="hold"/>
                                        <p:tgtEl>
                                          <p:spTgt spid="124"/>
                                        </p:tgtEl>
                                        <p:attrNameLst>
                                          <p:attrName>ppt_h</p:attrName>
                                        </p:attrNameLst>
                                      </p:cBhvr>
                                      <p:tavLst>
                                        <p:tav tm="0">
                                          <p:val>
                                            <p:fltVal val="0"/>
                                          </p:val>
                                        </p:tav>
                                        <p:tav tm="100000">
                                          <p:val>
                                            <p:strVal val="#ppt_h"/>
                                          </p:val>
                                        </p:tav>
                                      </p:tavLst>
                                    </p:anim>
                                    <p:animEffect transition="in" filter="fade">
                                      <p:cBhvr>
                                        <p:cTn id="13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3" grpId="1" animBg="1"/>
      <p:bldP spid="123" grpId="2" animBg="1"/>
      <p:bldP spid="123" grpId="3" animBg="1"/>
      <p:bldP spid="123" grpId="4" animBg="1"/>
      <p:bldP spid="123" grpId="5" animBg="1"/>
      <p:bldP spid="123" grpId="6" animBg="1"/>
      <p:bldP spid="123" grpId="7" animBg="1"/>
      <p:bldP spid="123" grpId="8" animBg="1"/>
      <p:bldP spid="124" grpId="0" animBg="1"/>
      <p:bldP spid="184" grpId="0"/>
      <p:bldP spid="185" grpId="0"/>
      <p:bldP spid="18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3"/>
          <p:cNvSpPr/>
          <p:nvPr/>
        </p:nvSpPr>
        <p:spPr>
          <a:xfrm>
            <a:off x="5237907" y="2142783"/>
            <a:ext cx="3010759" cy="633302"/>
          </a:xfrm>
          <a:prstGeom prst="ellipse">
            <a:avLst/>
          </a:prstGeom>
          <a:noFill/>
          <a:ln w="25399">
            <a:solidFill>
              <a:srgbClr val="FAA757"/>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ndParaRPr>
          </a:p>
        </p:txBody>
      </p:sp>
      <p:sp>
        <p:nvSpPr>
          <p:cNvPr id="48" name="Rectangle 47"/>
          <p:cNvSpPr/>
          <p:nvPr/>
        </p:nvSpPr>
        <p:spPr>
          <a:xfrm>
            <a:off x="1116462" y="3013187"/>
            <a:ext cx="4792990" cy="3093154"/>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400">
              <a:latin typeface="Courier New"/>
              <a:ea typeface="宋体" charset="0"/>
              <a:cs typeface="Courier New"/>
            </a:endParaRPr>
          </a:p>
        </p:txBody>
      </p:sp>
      <p:sp>
        <p:nvSpPr>
          <p:cNvPr id="2" name="Title 1"/>
          <p:cNvSpPr>
            <a:spLocks noGrp="1"/>
          </p:cNvSpPr>
          <p:nvPr>
            <p:ph type="title"/>
          </p:nvPr>
        </p:nvSpPr>
        <p:spPr/>
        <p:txBody>
          <a:bodyPr/>
          <a:lstStyle/>
          <a:p>
            <a:r>
              <a:rPr lang="en-SG"/>
              <a:t>Find grandchildren</a:t>
            </a:r>
          </a:p>
        </p:txBody>
      </p:sp>
      <p:sp>
        <p:nvSpPr>
          <p:cNvPr id="4" name="Content Placeholder 1"/>
          <p:cNvSpPr txBox="1">
            <a:spLocks/>
          </p:cNvSpPr>
          <p:nvPr/>
        </p:nvSpPr>
        <p:spPr>
          <a:xfrm>
            <a:off x="1097280" y="1380226"/>
            <a:ext cx="3696575"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
                <a:latin typeface="Courier New"/>
                <a:cs typeface="Courier New"/>
              </a:rPr>
              <a:t>void main( ){ … </a:t>
            </a:r>
          </a:p>
          <a:p>
            <a:pPr marL="0" indent="0">
              <a:buNone/>
            </a:pPr>
            <a:r>
              <a:rPr lang="en-US" sz="1400">
                <a:latin typeface="Courier New" panose="02070309020205020404" pitchFamily="49" charset="0"/>
                <a:cs typeface="Courier New" panose="02070309020205020404" pitchFamily="49" charset="0"/>
              </a:rPr>
              <a:t>    if (X = null)return;</a:t>
            </a:r>
            <a:br>
              <a:rPr lang="en-US" sz="1400">
                <a:latin typeface="Courier New" panose="02070309020205020404" pitchFamily="49" charset="0"/>
                <a:cs typeface="Courier New" panose="02070309020205020404" pitchFamily="49" charset="0"/>
              </a:rPr>
            </a:br>
            <a:r>
              <a:rPr lang="en-US" sz="1400">
                <a:latin typeface="Courier New" panose="02070309020205020404" pitchFamily="49" charset="0"/>
                <a:cs typeface="Courier New" panose="02070309020205020404" pitchFamily="49" charset="0"/>
              </a:rPr>
              <a:t>    findgrandchildren(X,0);</a:t>
            </a:r>
            <a:br>
              <a:rPr lang="en-US" sz="1400">
                <a:latin typeface="Courier New" panose="02070309020205020404" pitchFamily="49" charset="0"/>
                <a:cs typeface="Courier New" panose="02070309020205020404" pitchFamily="49" charset="0"/>
              </a:rPr>
            </a:br>
            <a:r>
              <a:rPr lang="en-US" sz="1400">
                <a:latin typeface="Courier New" panose="02070309020205020404" pitchFamily="49" charset="0"/>
                <a:cs typeface="Courier New" panose="02070309020205020404" pitchFamily="49" charset="0"/>
              </a:rPr>
              <a:t>}</a:t>
            </a:r>
          </a:p>
          <a:p>
            <a:pPr marL="0" indent="0">
              <a:buNone/>
            </a:pPr>
            <a:endParaRPr lang="en-US" sz="1400"/>
          </a:p>
          <a:p>
            <a:pPr marL="0" indent="0" algn="just">
              <a:lnSpc>
                <a:spcPct val="100000"/>
              </a:lnSpc>
              <a:buNone/>
            </a:pPr>
            <a:endParaRPr lang="en-SG" sz="1400"/>
          </a:p>
        </p:txBody>
      </p:sp>
      <p:sp>
        <p:nvSpPr>
          <p:cNvPr id="47" name="Content Placeholder 1"/>
          <p:cNvSpPr txBox="1">
            <a:spLocks/>
          </p:cNvSpPr>
          <p:nvPr/>
        </p:nvSpPr>
        <p:spPr>
          <a:xfrm>
            <a:off x="1097280" y="2992161"/>
            <a:ext cx="6974399" cy="31827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400">
                <a:solidFill>
                  <a:prstClr val="black"/>
                </a:solidFill>
                <a:latin typeface="Courier New" panose="02070309020205020404" pitchFamily="49" charset="0"/>
                <a:cs typeface="Courier New" panose="02070309020205020404" pitchFamily="49" charset="0"/>
              </a:rPr>
              <a:t>void</a:t>
            </a:r>
            <a:r>
              <a:rPr lang="en-US" sz="1400" b="1">
                <a:solidFill>
                  <a:prstClr val="black"/>
                </a:solidFill>
                <a:latin typeface="Courier New" panose="02070309020205020404" pitchFamily="49" charset="0"/>
                <a:cs typeface="Courier New" panose="02070309020205020404" pitchFamily="49" charset="0"/>
              </a:rPr>
              <a:t> </a:t>
            </a:r>
            <a:r>
              <a:rPr lang="en-US" sz="1400">
                <a:solidFill>
                  <a:prstClr val="black"/>
                </a:solidFill>
                <a:latin typeface="Courier New" panose="02070309020205020404" pitchFamily="49" charset="0"/>
                <a:cs typeface="Courier New" panose="02070309020205020404" pitchFamily="49" charset="0"/>
              </a:rPr>
              <a:t>findgrandchildren(</a:t>
            </a:r>
            <a:br>
              <a:rPr lang="en-US" sz="1400">
                <a:solidFill>
                  <a:prstClr val="black"/>
                </a:solidFill>
                <a:latin typeface="Courier New" panose="02070309020205020404" pitchFamily="49" charset="0"/>
                <a:cs typeface="Courier New" panose="02070309020205020404" pitchFamily="49" charset="0"/>
              </a:rPr>
            </a:br>
            <a:r>
              <a:rPr lang="en-US" sz="1400">
                <a:solidFill>
                  <a:prstClr val="black"/>
                </a:solidFill>
                <a:latin typeface="Courier New" panose="02070309020205020404" pitchFamily="49" charset="0"/>
                <a:cs typeface="Courier New" panose="02070309020205020404" pitchFamily="49" charset="0"/>
              </a:rPr>
              <a:t>             BTNode *cur, int c){</a:t>
            </a:r>
          </a:p>
          <a:p>
            <a:pPr marL="0" indent="0">
              <a:lnSpc>
                <a:spcPct val="100000"/>
              </a:lnSpc>
              <a:buNone/>
            </a:pPr>
            <a:r>
              <a:rPr lang="en-SG" sz="1400">
                <a:latin typeface="Courier New" panose="02070309020205020404" pitchFamily="49" charset="0"/>
                <a:cs typeface="Courier New" panose="02070309020205020404" pitchFamily="49" charset="0"/>
              </a:rPr>
              <a:t>    if (cur == NULL) return;</a:t>
            </a:r>
          </a:p>
          <a:p>
            <a:pPr marL="0" indent="0">
              <a:lnSpc>
                <a:spcPct val="100000"/>
              </a:lnSpc>
              <a:buNone/>
            </a:pPr>
            <a:endParaRPr lang="en-SG" sz="70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400">
                <a:latin typeface="Courier New" panose="02070309020205020404" pitchFamily="49" charset="0"/>
                <a:cs typeface="Courier New" panose="02070309020205020404" pitchFamily="49" charset="0"/>
              </a:rPr>
              <a:t>    </a:t>
            </a:r>
            <a:r>
              <a:rPr lang="en-SG" sz="1400">
                <a:solidFill>
                  <a:prstClr val="black"/>
                </a:solidFill>
                <a:latin typeface="Courier New" panose="02070309020205020404" pitchFamily="49" charset="0"/>
                <a:cs typeface="Courier New" panose="02070309020205020404" pitchFamily="49" charset="0"/>
              </a:rPr>
              <a:t>if (c == k){</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printf(“%d ”, cur-&gt;item);</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findgrandchildren(cur-&gt;left, c+1);</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       findgrandchildren(cur-&gt;right, c+1);</a:t>
            </a:r>
          </a:p>
          <a:p>
            <a:pPr marL="0" indent="0">
              <a:lnSpc>
                <a:spcPct val="100000"/>
              </a:lnSpc>
              <a:spcBef>
                <a:spcPts val="300"/>
              </a:spcBef>
              <a:buNone/>
            </a:pPr>
            <a:r>
              <a:rPr lang="en-SG" sz="1400">
                <a:solidFill>
                  <a:prstClr val="black"/>
                </a:solidFill>
                <a:latin typeface="Courier New" panose="02070309020205020404" pitchFamily="49" charset="0"/>
                <a:cs typeface="Courier New" panose="02070309020205020404" pitchFamily="49" charset="0"/>
              </a:rPr>
              <a:t>}</a:t>
            </a:r>
          </a:p>
        </p:txBody>
      </p:sp>
      <p:sp>
        <p:nvSpPr>
          <p:cNvPr id="122" name="文本框 62"/>
          <p:cNvSpPr txBox="1"/>
          <p:nvPr/>
        </p:nvSpPr>
        <p:spPr>
          <a:xfrm>
            <a:off x="4987317" y="2774222"/>
            <a:ext cx="1793755" cy="1015663"/>
          </a:xfrm>
          <a:prstGeom prst="rect">
            <a:avLst/>
          </a:prstGeom>
          <a:solidFill>
            <a:srgbClr val="FBFBFB"/>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SG" altLang="zh-CN" sz="1200" b="0" i="0" u="none" strike="noStrike" kern="0" cap="none" spc="0" normalizeH="0" baseline="0" noProof="0">
              <a:ln>
                <a:noFill/>
              </a:ln>
              <a:solidFill>
                <a:prstClr val="black"/>
              </a:solidFill>
              <a:effectLst/>
              <a:uLnTx/>
              <a:uFillTx/>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SG" altLang="zh-CN" sz="1200" kern="0">
              <a:solidFill>
                <a:prstClr val="black"/>
              </a:solidFill>
              <a:latin typeface="Verdana (Body)"/>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125" name="object 8"/>
          <p:cNvSpPr/>
          <p:nvPr/>
        </p:nvSpPr>
        <p:spPr>
          <a:xfrm>
            <a:off x="6555594" y="1327806"/>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6" name="object 9"/>
          <p:cNvSpPr txBox="1"/>
          <p:nvPr/>
        </p:nvSpPr>
        <p:spPr>
          <a:xfrm>
            <a:off x="6667516" y="1368431"/>
            <a:ext cx="154937"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H</a:t>
            </a:r>
            <a:endParaRPr sz="1200">
              <a:solidFill>
                <a:prstClr val="black"/>
              </a:solidFill>
              <a:latin typeface="Verdana (Body)"/>
              <a:cs typeface="Calibri"/>
            </a:endParaRPr>
          </a:p>
        </p:txBody>
      </p:sp>
      <p:sp>
        <p:nvSpPr>
          <p:cNvPr id="127" name="object 11"/>
          <p:cNvSpPr/>
          <p:nvPr/>
        </p:nvSpPr>
        <p:spPr>
          <a:xfrm>
            <a:off x="5848143"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28" name="object 12"/>
          <p:cNvSpPr txBox="1"/>
          <p:nvPr/>
        </p:nvSpPr>
        <p:spPr>
          <a:xfrm>
            <a:off x="5972346" y="1807957"/>
            <a:ext cx="126288"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E</a:t>
            </a:r>
            <a:endParaRPr sz="1200">
              <a:solidFill>
                <a:prstClr val="black"/>
              </a:solidFill>
              <a:latin typeface="Verdana (Body)"/>
              <a:cs typeface="Calibri"/>
            </a:endParaRPr>
          </a:p>
        </p:txBody>
      </p:sp>
      <p:sp>
        <p:nvSpPr>
          <p:cNvPr id="150" name="object 14"/>
          <p:cNvSpPr/>
          <p:nvPr/>
        </p:nvSpPr>
        <p:spPr>
          <a:xfrm>
            <a:off x="5494393"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1" name="object 15"/>
          <p:cNvSpPr txBox="1"/>
          <p:nvPr/>
        </p:nvSpPr>
        <p:spPr>
          <a:xfrm>
            <a:off x="5613535" y="2323559"/>
            <a:ext cx="137981"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B</a:t>
            </a:r>
            <a:endParaRPr sz="1200" dirty="0">
              <a:solidFill>
                <a:prstClr val="black"/>
              </a:solidFill>
              <a:latin typeface="Verdana (Body)"/>
              <a:cs typeface="Calibri"/>
            </a:endParaRPr>
          </a:p>
        </p:txBody>
      </p:sp>
      <p:sp>
        <p:nvSpPr>
          <p:cNvPr id="152" name="object 17"/>
          <p:cNvSpPr/>
          <p:nvPr/>
        </p:nvSpPr>
        <p:spPr>
          <a:xfrm>
            <a:off x="6201869"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3" name="object 18"/>
          <p:cNvSpPr txBox="1"/>
          <p:nvPr/>
        </p:nvSpPr>
        <p:spPr>
          <a:xfrm>
            <a:off x="6328712" y="2323559"/>
            <a:ext cx="120442"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F</a:t>
            </a:r>
            <a:endParaRPr sz="1200">
              <a:solidFill>
                <a:prstClr val="black"/>
              </a:solidFill>
              <a:latin typeface="Verdana (Body)"/>
              <a:cs typeface="Calibri"/>
            </a:endParaRPr>
          </a:p>
        </p:txBody>
      </p:sp>
      <p:sp>
        <p:nvSpPr>
          <p:cNvPr id="154" name="object 20"/>
          <p:cNvSpPr/>
          <p:nvPr/>
        </p:nvSpPr>
        <p:spPr>
          <a:xfrm>
            <a:off x="7263070" y="1773232"/>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5" name="object 21"/>
          <p:cNvSpPr txBox="1"/>
          <p:nvPr/>
        </p:nvSpPr>
        <p:spPr>
          <a:xfrm>
            <a:off x="7393477" y="1807957"/>
            <a:ext cx="112256"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L</a:t>
            </a:r>
            <a:endParaRPr sz="1200">
              <a:solidFill>
                <a:prstClr val="black"/>
              </a:solidFill>
              <a:latin typeface="Verdana (Body)"/>
              <a:cs typeface="Calibri"/>
            </a:endParaRPr>
          </a:p>
        </p:txBody>
      </p:sp>
      <p:sp>
        <p:nvSpPr>
          <p:cNvPr id="156" name="object 23"/>
          <p:cNvSpPr/>
          <p:nvPr/>
        </p:nvSpPr>
        <p:spPr>
          <a:xfrm>
            <a:off x="6909344"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7" name="object 24"/>
          <p:cNvSpPr txBox="1"/>
          <p:nvPr/>
        </p:nvSpPr>
        <p:spPr>
          <a:xfrm>
            <a:off x="7049022" y="2323559"/>
            <a:ext cx="9062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J</a:t>
            </a:r>
            <a:endParaRPr sz="1200">
              <a:solidFill>
                <a:prstClr val="black"/>
              </a:solidFill>
              <a:latin typeface="Verdana (Body)"/>
              <a:cs typeface="Calibri"/>
            </a:endParaRPr>
          </a:p>
        </p:txBody>
      </p:sp>
      <p:sp>
        <p:nvSpPr>
          <p:cNvPr id="158" name="object 26"/>
          <p:cNvSpPr/>
          <p:nvPr/>
        </p:nvSpPr>
        <p:spPr>
          <a:xfrm>
            <a:off x="7616796" y="2288834"/>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59" name="object 27"/>
          <p:cNvSpPr txBox="1"/>
          <p:nvPr/>
        </p:nvSpPr>
        <p:spPr>
          <a:xfrm>
            <a:off x="7707536" y="2323559"/>
            <a:ext cx="203463" cy="207446"/>
          </a:xfrm>
          <a:prstGeom prst="ellipse">
            <a:avLst/>
          </a:prstGeom>
        </p:spPr>
        <p:txBody>
          <a:bodyPr vert="horz" wrap="square" lIns="0" tIns="0" rIns="0" bIns="0" rtlCol="0">
            <a:spAutoFit/>
          </a:bodyPr>
          <a:lstStyle/>
          <a:p>
            <a:pPr marL="12700"/>
            <a:r>
              <a:rPr sz="1200" spc="-20" dirty="0">
                <a:solidFill>
                  <a:prstClr val="black"/>
                </a:solidFill>
                <a:latin typeface="Verdana (Body)"/>
                <a:cs typeface="Calibri"/>
              </a:rPr>
              <a:t>M</a:t>
            </a:r>
            <a:endParaRPr sz="1200">
              <a:solidFill>
                <a:prstClr val="black"/>
              </a:solidFill>
              <a:latin typeface="Verdana (Body)"/>
              <a:cs typeface="Calibri"/>
            </a:endParaRPr>
          </a:p>
        </p:txBody>
      </p:sp>
      <p:sp>
        <p:nvSpPr>
          <p:cNvPr id="160" name="object 47"/>
          <p:cNvSpPr/>
          <p:nvPr/>
        </p:nvSpPr>
        <p:spPr>
          <a:xfrm>
            <a:off x="6312100" y="2836833"/>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1" name="object 48"/>
          <p:cNvSpPr txBox="1"/>
          <p:nvPr/>
        </p:nvSpPr>
        <p:spPr>
          <a:xfrm>
            <a:off x="6423298" y="2871558"/>
            <a:ext cx="156691"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G</a:t>
            </a:r>
            <a:endParaRPr sz="1200" dirty="0">
              <a:solidFill>
                <a:prstClr val="black"/>
              </a:solidFill>
              <a:latin typeface="Verdana (Body)"/>
              <a:cs typeface="Calibri"/>
            </a:endParaRPr>
          </a:p>
        </p:txBody>
      </p:sp>
      <p:sp>
        <p:nvSpPr>
          <p:cNvPr id="162" name="object 50"/>
          <p:cNvSpPr/>
          <p:nvPr/>
        </p:nvSpPr>
        <p:spPr>
          <a:xfrm>
            <a:off x="7267504"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3" name="object 51"/>
          <p:cNvSpPr txBox="1"/>
          <p:nvPr/>
        </p:nvSpPr>
        <p:spPr>
          <a:xfrm>
            <a:off x="7388873" y="2875612"/>
            <a:ext cx="133304" cy="207446"/>
          </a:xfrm>
          <a:prstGeom prst="ellipse">
            <a:avLst/>
          </a:prstGeom>
        </p:spPr>
        <p:txBody>
          <a:bodyPr vert="horz" wrap="square" lIns="0" tIns="0" rIns="0" bIns="0" rtlCol="0">
            <a:spAutoFit/>
          </a:bodyPr>
          <a:lstStyle/>
          <a:p>
            <a:pPr marL="12700"/>
            <a:r>
              <a:rPr sz="1200" spc="-10" dirty="0">
                <a:solidFill>
                  <a:prstClr val="black"/>
                </a:solidFill>
                <a:latin typeface="Verdana (Body)"/>
                <a:cs typeface="Calibri"/>
              </a:rPr>
              <a:t>K</a:t>
            </a:r>
            <a:endParaRPr sz="1200" dirty="0">
              <a:solidFill>
                <a:prstClr val="black"/>
              </a:solidFill>
              <a:latin typeface="Verdana (Body)"/>
              <a:cs typeface="Calibri"/>
            </a:endParaRPr>
          </a:p>
        </p:txBody>
      </p:sp>
      <p:sp>
        <p:nvSpPr>
          <p:cNvPr id="164" name="object 59"/>
          <p:cNvSpPr/>
          <p:nvPr/>
        </p:nvSpPr>
        <p:spPr>
          <a:xfrm>
            <a:off x="678107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5" name="object 60"/>
          <p:cNvSpPr txBox="1"/>
          <p:nvPr/>
        </p:nvSpPr>
        <p:spPr>
          <a:xfrm>
            <a:off x="6926871" y="2875612"/>
            <a:ext cx="76592" cy="207446"/>
          </a:xfrm>
          <a:prstGeom prst="ellipse">
            <a:avLst/>
          </a:prstGeom>
        </p:spPr>
        <p:txBody>
          <a:bodyPr vert="horz" wrap="square" lIns="0" tIns="0" rIns="0" bIns="0" rtlCol="0">
            <a:spAutoFit/>
          </a:bodyPr>
          <a:lstStyle/>
          <a:p>
            <a:pPr marL="12700"/>
            <a:r>
              <a:rPr sz="1200" spc="-5" dirty="0">
                <a:solidFill>
                  <a:prstClr val="black"/>
                </a:solidFill>
                <a:latin typeface="Verdana (Body)"/>
                <a:cs typeface="Calibri"/>
              </a:rPr>
              <a:t>I</a:t>
            </a:r>
            <a:endParaRPr sz="1200">
              <a:solidFill>
                <a:prstClr val="black"/>
              </a:solidFill>
              <a:latin typeface="Verdana (Body)"/>
              <a:cs typeface="Calibri"/>
            </a:endParaRPr>
          </a:p>
        </p:txBody>
      </p:sp>
      <p:sp>
        <p:nvSpPr>
          <p:cNvPr id="166" name="object 65"/>
          <p:cNvSpPr/>
          <p:nvPr/>
        </p:nvSpPr>
        <p:spPr>
          <a:xfrm>
            <a:off x="5733773"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7" name="object 66"/>
          <p:cNvSpPr txBox="1"/>
          <p:nvPr/>
        </p:nvSpPr>
        <p:spPr>
          <a:xfrm>
            <a:off x="5853886" y="2875612"/>
            <a:ext cx="13564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C</a:t>
            </a:r>
          </a:p>
        </p:txBody>
      </p:sp>
      <p:sp>
        <p:nvSpPr>
          <p:cNvPr id="168" name="object 71"/>
          <p:cNvSpPr/>
          <p:nvPr/>
        </p:nvSpPr>
        <p:spPr>
          <a:xfrm>
            <a:off x="5247342" y="2840887"/>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69" name="object 72"/>
          <p:cNvSpPr txBox="1"/>
          <p:nvPr/>
        </p:nvSpPr>
        <p:spPr>
          <a:xfrm>
            <a:off x="5363304" y="2875612"/>
            <a:ext cx="145583" cy="207446"/>
          </a:xfrm>
          <a:prstGeom prst="ellipse">
            <a:avLst/>
          </a:prstGeom>
        </p:spPr>
        <p:txBody>
          <a:bodyPr vert="horz" wrap="square" lIns="0" tIns="0" rIns="0" bIns="0" rtlCol="0">
            <a:spAutoFit/>
          </a:bodyPr>
          <a:lstStyle/>
          <a:p>
            <a:pPr marL="12700"/>
            <a:r>
              <a:rPr sz="1200" spc="-15" dirty="0">
                <a:solidFill>
                  <a:prstClr val="black"/>
                </a:solidFill>
                <a:latin typeface="Verdana (Body)"/>
                <a:cs typeface="Calibri"/>
              </a:rPr>
              <a:t>A</a:t>
            </a:r>
            <a:endParaRPr sz="1200" dirty="0">
              <a:solidFill>
                <a:prstClr val="black"/>
              </a:solidFill>
              <a:latin typeface="Verdana (Body)"/>
              <a:cs typeface="Calibri"/>
            </a:endParaRPr>
          </a:p>
        </p:txBody>
      </p:sp>
      <p:sp>
        <p:nvSpPr>
          <p:cNvPr id="170" name="object 77"/>
          <p:cNvSpPr/>
          <p:nvPr/>
        </p:nvSpPr>
        <p:spPr>
          <a:xfrm>
            <a:off x="5910648" y="3392905"/>
            <a:ext cx="408098" cy="352424"/>
          </a:xfrm>
          <a:prstGeom prst="ellipse">
            <a:avLst/>
          </a:prstGeom>
          <a:ln w="25399">
            <a:solidFill>
              <a:srgbClr val="839950"/>
            </a:solidFill>
          </a:ln>
        </p:spPr>
        <p:txBody>
          <a:bodyPr wrap="square" lIns="0" tIns="0" rIns="0" bIns="0" rtlCol="0"/>
          <a:lstStyle/>
          <a:p>
            <a:endParaRPr sz="1200">
              <a:solidFill>
                <a:prstClr val="black"/>
              </a:solidFill>
              <a:latin typeface="Verdana (Body)"/>
            </a:endParaRPr>
          </a:p>
        </p:txBody>
      </p:sp>
      <p:sp>
        <p:nvSpPr>
          <p:cNvPr id="171" name="object 78"/>
          <p:cNvSpPr txBox="1"/>
          <p:nvPr/>
        </p:nvSpPr>
        <p:spPr>
          <a:xfrm>
            <a:off x="6023268" y="3433527"/>
            <a:ext cx="153183" cy="207446"/>
          </a:xfrm>
          <a:prstGeom prst="ellipse">
            <a:avLst/>
          </a:prstGeom>
        </p:spPr>
        <p:txBody>
          <a:bodyPr vert="horz" wrap="square" lIns="0" tIns="0" rIns="0" bIns="0" rtlCol="0">
            <a:spAutoFit/>
          </a:bodyPr>
          <a:lstStyle/>
          <a:p>
            <a:pPr marL="12700"/>
            <a:r>
              <a:rPr sz="1200" dirty="0">
                <a:solidFill>
                  <a:prstClr val="black"/>
                </a:solidFill>
                <a:latin typeface="Verdana (Body)"/>
                <a:cs typeface="Calibri"/>
              </a:rPr>
              <a:t>D</a:t>
            </a:r>
            <a:endParaRPr sz="1200">
              <a:solidFill>
                <a:prstClr val="black"/>
              </a:solidFill>
              <a:latin typeface="Verdana (Body)"/>
              <a:cs typeface="Calibri"/>
            </a:endParaRPr>
          </a:p>
        </p:txBody>
      </p:sp>
      <p:cxnSp>
        <p:nvCxnSpPr>
          <p:cNvPr id="172" name="直接箭头连接符 123"/>
          <p:cNvCxnSpPr>
            <a:stCxn id="125" idx="5"/>
            <a:endCxn id="154" idx="1"/>
          </p:cNvCxnSpPr>
          <p:nvPr/>
        </p:nvCxnSpPr>
        <p:spPr>
          <a:xfrm>
            <a:off x="6903928" y="1628619"/>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6196476" y="1628619"/>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5842726" y="2125657"/>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113394" y="2074045"/>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052193" y="2125657"/>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7611403" y="2074045"/>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5698442" y="2641258"/>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5451392" y="2641258"/>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6985122" y="2641258"/>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6405918" y="2641258"/>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113394" y="2641258"/>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5937823" y="3193311"/>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 name="Rectangle 4"/>
          <p:cNvSpPr/>
          <p:nvPr/>
        </p:nvSpPr>
        <p:spPr>
          <a:xfrm>
            <a:off x="5670662" y="5536643"/>
            <a:ext cx="292068" cy="307777"/>
          </a:xfrm>
          <a:prstGeom prst="rect">
            <a:avLst/>
          </a:prstGeom>
        </p:spPr>
        <p:txBody>
          <a:bodyPr wrap="none">
            <a:spAutoFit/>
          </a:bodyPr>
          <a:lstStyle/>
          <a:p>
            <a:pPr>
              <a:spcBef>
                <a:spcPts val="300"/>
              </a:spcBef>
            </a:pPr>
            <a:r>
              <a:rPr lang="en-SG" sz="1400">
                <a:solidFill>
                  <a:prstClr val="black"/>
                </a:solidFill>
                <a:latin typeface="Courier New" panose="02070309020205020404" pitchFamily="49" charset="0"/>
                <a:cs typeface="Courier New" panose="02070309020205020404" pitchFamily="49" charset="0"/>
              </a:rPr>
              <a:t>}</a:t>
            </a:r>
          </a:p>
        </p:txBody>
      </p:sp>
      <p:sp>
        <p:nvSpPr>
          <p:cNvPr id="57" name="object 2"/>
          <p:cNvSpPr/>
          <p:nvPr/>
        </p:nvSpPr>
        <p:spPr>
          <a:xfrm>
            <a:off x="6388933" y="1219278"/>
            <a:ext cx="708708" cy="547623"/>
          </a:xfrm>
          <a:prstGeom prst="ellipse">
            <a:avLst/>
          </a:prstGeom>
          <a:ln w="25399">
            <a:solidFill>
              <a:srgbClr val="FAA757"/>
            </a:solidFill>
          </a:ln>
        </p:spPr>
        <p:txBody>
          <a:bodyPr wrap="square" lIns="0" tIns="0" rIns="0" bIns="0" rtlCol="0"/>
          <a:lstStyle/>
          <a:p>
            <a:endParaRPr>
              <a:solidFill>
                <a:prstClr val="black"/>
              </a:solidFill>
              <a:latin typeface="Calibri"/>
            </a:endParaRPr>
          </a:p>
        </p:txBody>
      </p:sp>
      <p:sp>
        <p:nvSpPr>
          <p:cNvPr id="59" name="object 3"/>
          <p:cNvSpPr/>
          <p:nvPr/>
        </p:nvSpPr>
        <p:spPr>
          <a:xfrm>
            <a:off x="4949467" y="2696857"/>
            <a:ext cx="3010759" cy="633302"/>
          </a:xfrm>
          <a:prstGeom prst="ellipse">
            <a:avLst/>
          </a:prstGeom>
          <a:noFill/>
          <a:ln w="25399">
            <a:solidFill>
              <a:srgbClr val="FAA757"/>
            </a:solidFill>
          </a:ln>
        </p:spPr>
        <p:txBody>
          <a:bodyPr wrap="square" lIns="0" tIns="0" rIns="0" bIns="0" rtlCol="0"/>
          <a:lstStyle/>
          <a:p>
            <a:endParaRPr>
              <a:solidFill>
                <a:prstClr val="black"/>
              </a:solidFill>
              <a:latin typeface="Calibri"/>
            </a:endParaRPr>
          </a:p>
        </p:txBody>
      </p:sp>
      <p:sp>
        <p:nvSpPr>
          <p:cNvPr id="6" name="Rectangle 5"/>
          <p:cNvSpPr/>
          <p:nvPr/>
        </p:nvSpPr>
        <p:spPr>
          <a:xfrm>
            <a:off x="5930441" y="3768924"/>
            <a:ext cx="2345287" cy="1987788"/>
          </a:xfrm>
          <a:prstGeom prst="rect">
            <a:avLst/>
          </a:prstGeom>
        </p:spPr>
        <p:txBody>
          <a:bodyPr wrap="square">
            <a:spAutoFit/>
          </a:bodyPr>
          <a:lstStyle/>
          <a:p>
            <a:pPr>
              <a:lnSpc>
                <a:spcPct val="150000"/>
              </a:lnSpc>
            </a:pPr>
            <a:r>
              <a:rPr lang="en-SG" sz="1400"/>
              <a:t>if k=2, we call findgrandchildren(H,0),</a:t>
            </a:r>
          </a:p>
          <a:p>
            <a:pPr>
              <a:lnSpc>
                <a:spcPct val="150000"/>
              </a:lnSpc>
            </a:pPr>
            <a:r>
              <a:rPr lang="en-SG" sz="1400"/>
              <a:t>what is the output?</a:t>
            </a:r>
          </a:p>
          <a:p>
            <a:pPr>
              <a:lnSpc>
                <a:spcPct val="150000"/>
              </a:lnSpc>
            </a:pPr>
            <a:r>
              <a:rPr lang="en-SG" sz="1400"/>
              <a:t>How about k=3?</a:t>
            </a:r>
          </a:p>
          <a:p>
            <a:pPr>
              <a:lnSpc>
                <a:spcPct val="150000"/>
              </a:lnSpc>
            </a:pPr>
            <a:r>
              <a:rPr lang="en-SG" sz="1400"/>
              <a:t>How about </a:t>
            </a:r>
          </a:p>
          <a:p>
            <a:pPr>
              <a:lnSpc>
                <a:spcPct val="150000"/>
              </a:lnSpc>
            </a:pPr>
            <a:r>
              <a:rPr lang="en-SG" sz="1400"/>
              <a:t>findgrandchildren(H,1)?</a:t>
            </a:r>
          </a:p>
        </p:txBody>
      </p:sp>
    </p:spTree>
    <p:extLst>
      <p:ext uri="{BB962C8B-B14F-4D97-AF65-F5344CB8AC3E}">
        <p14:creationId xmlns:p14="http://schemas.microsoft.com/office/powerpoint/2010/main" val="64618791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58"/>
                                        </p:tgtEl>
                                        <p:attrNameLst>
                                          <p:attrName>ppt_w</p:attrName>
                                        </p:attrNameLst>
                                      </p:cBhvr>
                                      <p:tavLst>
                                        <p:tav tm="0">
                                          <p:val>
                                            <p:strVal val="ppt_w"/>
                                          </p:val>
                                        </p:tav>
                                        <p:tav tm="100000">
                                          <p:val>
                                            <p:fltVal val="0"/>
                                          </p:val>
                                        </p:tav>
                                      </p:tavLst>
                                    </p:anim>
                                    <p:anim calcmode="lin" valueType="num">
                                      <p:cBhvr>
                                        <p:cTn id="14" dur="500"/>
                                        <p:tgtEl>
                                          <p:spTgt spid="58"/>
                                        </p:tgtEl>
                                        <p:attrNameLst>
                                          <p:attrName>ppt_h</p:attrName>
                                        </p:attrNameLst>
                                      </p:cBhvr>
                                      <p:tavLst>
                                        <p:tav tm="0">
                                          <p:val>
                                            <p:strVal val="ppt_h"/>
                                          </p:val>
                                        </p:tav>
                                        <p:tav tm="100000">
                                          <p:val>
                                            <p:fltVal val="0"/>
                                          </p:val>
                                        </p:tav>
                                      </p:tavLst>
                                    </p:anim>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1" nodeType="clickEffect">
                                  <p:stCondLst>
                                    <p:cond delay="0"/>
                                  </p:stCondLst>
                                  <p:childTnLst>
                                    <p:anim calcmode="lin" valueType="num">
                                      <p:cBhvr>
                                        <p:cTn id="34" dur="500"/>
                                        <p:tgtEl>
                                          <p:spTgt spid="59"/>
                                        </p:tgtEl>
                                        <p:attrNameLst>
                                          <p:attrName>ppt_w</p:attrName>
                                        </p:attrNameLst>
                                      </p:cBhvr>
                                      <p:tavLst>
                                        <p:tav tm="0">
                                          <p:val>
                                            <p:strVal val="ppt_w"/>
                                          </p:val>
                                        </p:tav>
                                        <p:tav tm="100000">
                                          <p:val>
                                            <p:fltVal val="0"/>
                                          </p:val>
                                        </p:tav>
                                      </p:tavLst>
                                    </p:anim>
                                    <p:anim calcmode="lin" valueType="num">
                                      <p:cBhvr>
                                        <p:cTn id="35" dur="500"/>
                                        <p:tgtEl>
                                          <p:spTgt spid="59"/>
                                        </p:tgtEl>
                                        <p:attrNameLst>
                                          <p:attrName>ppt_h</p:attrName>
                                        </p:attrNameLst>
                                      </p:cBhvr>
                                      <p:tavLst>
                                        <p:tav tm="0">
                                          <p:val>
                                            <p:strVal val="ppt_h"/>
                                          </p:val>
                                        </p:tav>
                                        <p:tav tm="100000">
                                          <p:val>
                                            <p:fltVal val="0"/>
                                          </p:val>
                                        </p:tav>
                                      </p:tavLst>
                                    </p:anim>
                                    <p:animEffect transition="out" filter="fade">
                                      <p:cBhvr>
                                        <p:cTn id="36" dur="500"/>
                                        <p:tgtEl>
                                          <p:spTgt spid="59"/>
                                        </p:tgtEl>
                                      </p:cBhvr>
                                    </p:animEffect>
                                    <p:set>
                                      <p:cBhvr>
                                        <p:cTn id="37" dur="1" fill="hold">
                                          <p:stCondLst>
                                            <p:cond delay="499"/>
                                          </p:stCondLst>
                                        </p:cTn>
                                        <p:tgtEl>
                                          <p:spTgt spid="5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p:cTn id="42"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44" dur="500"/>
                                        <p:tgtEl>
                                          <p:spTgt spid="6">
                                            <p:txEl>
                                              <p:pRg st="3" end="3"/>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 calcmode="lin" valueType="num">
                                      <p:cBhvr>
                                        <p:cTn id="47"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49" dur="500"/>
                                        <p:tgtEl>
                                          <p:spTgt spid="6">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2" nodeType="click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p:cTn id="54" dur="500" fill="hold"/>
                                        <p:tgtEl>
                                          <p:spTgt spid="58"/>
                                        </p:tgtEl>
                                        <p:attrNameLst>
                                          <p:attrName>ppt_w</p:attrName>
                                        </p:attrNameLst>
                                      </p:cBhvr>
                                      <p:tavLst>
                                        <p:tav tm="0">
                                          <p:val>
                                            <p:fltVal val="0"/>
                                          </p:val>
                                        </p:tav>
                                        <p:tav tm="100000">
                                          <p:val>
                                            <p:strVal val="#ppt_w"/>
                                          </p:val>
                                        </p:tav>
                                      </p:tavLst>
                                    </p:anim>
                                    <p:anim calcmode="lin" valueType="num">
                                      <p:cBhvr>
                                        <p:cTn id="55" dur="500" fill="hold"/>
                                        <p:tgtEl>
                                          <p:spTgt spid="58"/>
                                        </p:tgtEl>
                                        <p:attrNameLst>
                                          <p:attrName>ppt_h</p:attrName>
                                        </p:attrNameLst>
                                      </p:cBhvr>
                                      <p:tavLst>
                                        <p:tav tm="0">
                                          <p:val>
                                            <p:fltVal val="0"/>
                                          </p:val>
                                        </p:tav>
                                        <p:tav tm="100000">
                                          <p:val>
                                            <p:strVal val="#ppt_h"/>
                                          </p:val>
                                        </p:tav>
                                      </p:tavLst>
                                    </p:anim>
                                    <p:animEffect transition="in" filter="fade">
                                      <p:cBhvr>
                                        <p:cTn id="5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8" grpId="2" animBg="1"/>
      <p:bldP spid="59" grpId="0" animBg="1"/>
      <p:bldP spid="5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endParaRPr sz="1200" b="1">
              <a:solidFill>
                <a:schemeClr val="bg1"/>
              </a:solidFill>
              <a:latin typeface="Verdana (Body)"/>
              <a:cs typeface="Calibri"/>
            </a:endParaRP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4983" y="1094984"/>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4982" y="667983"/>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391992" y="3133853"/>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317383" y="3656394"/>
            <a:ext cx="5156192" cy="2412293"/>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544068" y="5699355"/>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475772" y="2981150"/>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391992" y="1234271"/>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480731" y="3805778"/>
            <a:ext cx="5267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2">
            <a:extLst>
              <a:ext uri="{FF2B5EF4-FFF2-40B4-BE49-F238E27FC236}">
                <a16:creationId xmlns:a16="http://schemas.microsoft.com/office/drawing/2014/main" id="{E2233F3C-C4DC-439A-A83D-F742E98ED52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72" name="文本框 9">
            <a:extLst>
              <a:ext uri="{FF2B5EF4-FFF2-40B4-BE49-F238E27FC236}">
                <a16:creationId xmlns:a16="http://schemas.microsoft.com/office/drawing/2014/main" id="{36DD1434-7728-46D5-831B-8AB4DD09003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Tree>
    <p:extLst>
      <p:ext uri="{BB962C8B-B14F-4D97-AF65-F5344CB8AC3E}">
        <p14:creationId xmlns:p14="http://schemas.microsoft.com/office/powerpoint/2010/main" val="1699942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3"/>
                                        </p:tgtEl>
                                      </p:cBhvr>
                                    </p:animEffect>
                                    <p:animScale>
                                      <p:cBhvr>
                                        <p:cTn id="7" dur="250" autoRev="1" fill="hold"/>
                                        <p:tgtEl>
                                          <p:spTgt spid="5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 presetClass="emph" presetSubtype="2" fill="hold" nodeType="withEffect">
                                  <p:stCondLst>
                                    <p:cond delay="0"/>
                                  </p:stCondLst>
                                  <p:childTnLst>
                                    <p:animClr clrSpc="rgb" dir="cw">
                                      <p:cBhvr>
                                        <p:cTn id="19" dur="2000" fill="hold"/>
                                        <p:tgtEl>
                                          <p:spTgt spid="127"/>
                                        </p:tgtEl>
                                        <p:attrNameLst>
                                          <p:attrName>fillcolor</p:attrName>
                                        </p:attrNameLst>
                                      </p:cBhvr>
                                      <p:to>
                                        <a:srgbClr val="C00000"/>
                                      </p:to>
                                    </p:animClr>
                                    <p:set>
                                      <p:cBhvr>
                                        <p:cTn id="20" dur="2000" fill="hold"/>
                                        <p:tgtEl>
                                          <p:spTgt spid="127"/>
                                        </p:tgtEl>
                                        <p:attrNameLst>
                                          <p:attrName>fill.type</p:attrName>
                                        </p:attrNameLst>
                                      </p:cBhvr>
                                      <p:to>
                                        <p:strVal val="solid"/>
                                      </p:to>
                                    </p:set>
                                    <p:set>
                                      <p:cBhvr>
                                        <p:cTn id="21" dur="2000" fill="hold"/>
                                        <p:tgtEl>
                                          <p:spTgt spid="127"/>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22222E-6 -1.11111E-6 L -0.00903 0.07338 " pathEditMode="relative" rAng="0" ptsTypes="AA">
                                      <p:cBhvr>
                                        <p:cTn id="25" dur="2000" fill="hold"/>
                                        <p:tgtEl>
                                          <p:spTgt spid="61"/>
                                        </p:tgtEl>
                                        <p:attrNameLst>
                                          <p:attrName>ppt_x</p:attrName>
                                          <p:attrName>ppt_y</p:attrName>
                                        </p:attrNameLst>
                                      </p:cBhvr>
                                      <p:rCtr x="-451" y="3657"/>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2.22222E-6 -1.11111E-6 L -0.03264 0.23704 " pathEditMode="relative" rAng="0" ptsTypes="AA">
                                      <p:cBhvr>
                                        <p:cTn id="29" dur="2000" fill="hold"/>
                                        <p:tgtEl>
                                          <p:spTgt spid="61"/>
                                        </p:tgtEl>
                                        <p:attrNameLst>
                                          <p:attrName>ppt_x</p:attrName>
                                          <p:attrName>ppt_y</p:attrName>
                                        </p:attrNameLst>
                                      </p:cBhvr>
                                      <p:rCtr x="-1632" y="11852"/>
                                    </p:animMotion>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 presetClass="emph" presetSubtype="2" fill="hold" nodeType="withEffect">
                                  <p:stCondLst>
                                    <p:cond delay="0"/>
                                  </p:stCondLst>
                                  <p:childTnLst>
                                    <p:animClr clrSpc="rgb" dir="cw">
                                      <p:cBhvr>
                                        <p:cTn id="45" dur="2000" fill="hold"/>
                                        <p:tgtEl>
                                          <p:spTgt spid="150"/>
                                        </p:tgtEl>
                                        <p:attrNameLst>
                                          <p:attrName>fillcolor</p:attrName>
                                        </p:attrNameLst>
                                      </p:cBhvr>
                                      <p:to>
                                        <a:srgbClr val="00B050"/>
                                      </p:to>
                                    </p:animClr>
                                    <p:set>
                                      <p:cBhvr>
                                        <p:cTn id="46" dur="2000" fill="hold"/>
                                        <p:tgtEl>
                                          <p:spTgt spid="150"/>
                                        </p:tgtEl>
                                        <p:attrNameLst>
                                          <p:attrName>fill.type</p:attrName>
                                        </p:attrNameLst>
                                      </p:cBhvr>
                                      <p:to>
                                        <p:strVal val="solid"/>
                                      </p:to>
                                    </p:set>
                                    <p:set>
                                      <p:cBhvr>
                                        <p:cTn id="47" dur="2000" fill="hold"/>
                                        <p:tgtEl>
                                          <p:spTgt spid="150"/>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0 -1.11111E-6 L -0.00903 0.07338 " pathEditMode="relative" rAng="0" ptsTypes="AA">
                                      <p:cBhvr>
                                        <p:cTn id="51" dur="2000" fill="hold"/>
                                        <p:tgtEl>
                                          <p:spTgt spid="70"/>
                                        </p:tgtEl>
                                        <p:attrNameLst>
                                          <p:attrName>ppt_x</p:attrName>
                                          <p:attrName>ppt_y</p:attrName>
                                        </p:attrNameLst>
                                      </p:cBhvr>
                                      <p:rCtr x="-451" y="3657"/>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0 -1.11111E-6 L -0.03264 0.23704 " pathEditMode="relative" rAng="0" ptsTypes="AA">
                                      <p:cBhvr>
                                        <p:cTn id="55" dur="2000" fill="hold"/>
                                        <p:tgtEl>
                                          <p:spTgt spid="70"/>
                                        </p:tgtEl>
                                        <p:attrNameLst>
                                          <p:attrName>ppt_x</p:attrName>
                                          <p:attrName>ppt_y</p:attrName>
                                        </p:attrNameLst>
                                      </p:cBhvr>
                                      <p:rCtr x="-1632" y="1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animBg="1"/>
      <p:bldP spid="5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endParaRPr sz="1200" b="1">
              <a:solidFill>
                <a:schemeClr val="bg1"/>
              </a:solidFill>
              <a:latin typeface="Verdana (Body)"/>
              <a:cs typeface="Calibri"/>
            </a:endParaRP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17" y="-1888197"/>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18" y="-2315198"/>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225392" y="150672"/>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150783" y="673213"/>
            <a:ext cx="5156192" cy="2412293"/>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377468" y="2716174"/>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309172" y="-2031"/>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25392" y="-1748910"/>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114101" y="2455807"/>
            <a:ext cx="5267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A8BC424E-F3B4-44D9-AE0F-C142EC1CC583}"/>
              </a:ext>
            </a:extLst>
          </p:cNvPr>
          <p:cNvSpPr txBox="1">
            <a:spLocks/>
          </p:cNvSpPr>
          <p:nvPr/>
        </p:nvSpPr>
        <p:spPr>
          <a:xfrm>
            <a:off x="303183" y="3231708"/>
            <a:ext cx="5156192" cy="2412293"/>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0" name="TextBox 49">
            <a:extLst>
              <a:ext uri="{FF2B5EF4-FFF2-40B4-BE49-F238E27FC236}">
                <a16:creationId xmlns:a16="http://schemas.microsoft.com/office/drawing/2014/main" id="{1F1A9B2A-87DE-4D96-B31F-F06BEBAA06E6}"/>
              </a:ext>
            </a:extLst>
          </p:cNvPr>
          <p:cNvSpPr txBox="1"/>
          <p:nvPr/>
        </p:nvSpPr>
        <p:spPr>
          <a:xfrm>
            <a:off x="4529868" y="5274669"/>
            <a:ext cx="929507" cy="369332"/>
          </a:xfrm>
          <a:prstGeom prst="rect">
            <a:avLst/>
          </a:prstGeom>
          <a:noFill/>
        </p:spPr>
        <p:txBody>
          <a:bodyPr wrap="square">
            <a:spAutoFit/>
          </a:bodyPr>
          <a:lstStyle/>
          <a:p>
            <a:r>
              <a:rPr lang="en-US" b="1" dirty="0">
                <a:solidFill>
                  <a:srgbClr val="0070C0"/>
                </a:solidFill>
                <a:latin typeface="Courier New" panose="02070309020205020404" pitchFamily="49" charset="0"/>
                <a:cs typeface="Courier New" panose="02070309020205020404" pitchFamily="49" charset="0"/>
              </a:rPr>
              <a:t>c</a:t>
            </a:r>
            <a:r>
              <a:rPr lang="en-US" sz="1800" b="1" dirty="0">
                <a:solidFill>
                  <a:srgbClr val="0070C0"/>
                </a:solidFill>
                <a:latin typeface="Courier New" panose="02070309020205020404" pitchFamily="49" charset="0"/>
                <a:cs typeface="Courier New" panose="02070309020205020404" pitchFamily="49" charset="0"/>
              </a:rPr>
              <a:t> = 2</a:t>
            </a:r>
            <a:endParaRPr lang="en-SG" b="1" dirty="0">
              <a:solidFill>
                <a:srgbClr val="0070C0"/>
              </a:solidFill>
            </a:endParaRPr>
          </a:p>
        </p:txBody>
      </p:sp>
      <p:cxnSp>
        <p:nvCxnSpPr>
          <p:cNvPr id="52" name="Straight Arrow Connector 51">
            <a:extLst>
              <a:ext uri="{FF2B5EF4-FFF2-40B4-BE49-F238E27FC236}">
                <a16:creationId xmlns:a16="http://schemas.microsoft.com/office/drawing/2014/main" id="{2BA3C077-FA35-4E8D-8B33-4D65C4739BA2}"/>
              </a:ext>
            </a:extLst>
          </p:cNvPr>
          <p:cNvCxnSpPr/>
          <p:nvPr/>
        </p:nvCxnSpPr>
        <p:spPr>
          <a:xfrm>
            <a:off x="1461572" y="2556464"/>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F0EFE33-F121-4D1C-81D8-B82D5A4F7F6B}"/>
              </a:ext>
            </a:extLst>
          </p:cNvPr>
          <p:cNvCxnSpPr>
            <a:cxnSpLocks/>
          </p:cNvCxnSpPr>
          <p:nvPr/>
        </p:nvCxnSpPr>
        <p:spPr>
          <a:xfrm flipH="1">
            <a:off x="4466531" y="3381092"/>
            <a:ext cx="526733"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2">
            <a:extLst>
              <a:ext uri="{FF2B5EF4-FFF2-40B4-BE49-F238E27FC236}">
                <a16:creationId xmlns:a16="http://schemas.microsoft.com/office/drawing/2014/main" id="{836D5C9F-90EF-4D5D-971B-0E11FA90B51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64" name="文本框 9">
            <a:extLst>
              <a:ext uri="{FF2B5EF4-FFF2-40B4-BE49-F238E27FC236}">
                <a16:creationId xmlns:a16="http://schemas.microsoft.com/office/drawing/2014/main" id="{062EE800-5E95-4F2E-9487-3E0BB4CAC7E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65" name="文本框 8">
            <a:extLst>
              <a:ext uri="{FF2B5EF4-FFF2-40B4-BE49-F238E27FC236}">
                <a16:creationId xmlns:a16="http://schemas.microsoft.com/office/drawing/2014/main" id="{1C6490BB-320E-4064-9424-C5393B17222C}"/>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66" name="文本框 46">
            <a:extLst>
              <a:ext uri="{FF2B5EF4-FFF2-40B4-BE49-F238E27FC236}">
                <a16:creationId xmlns:a16="http://schemas.microsoft.com/office/drawing/2014/main" id="{68EF8CF9-2AB3-4DF3-B93C-E8B1F9816766}"/>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cxnSp>
        <p:nvCxnSpPr>
          <p:cNvPr id="19" name="Connector: Elbow 18">
            <a:extLst>
              <a:ext uri="{FF2B5EF4-FFF2-40B4-BE49-F238E27FC236}">
                <a16:creationId xmlns:a16="http://schemas.microsoft.com/office/drawing/2014/main" id="{A0AFD07C-4ECE-48C7-81EB-EF1ECDB88FB9}"/>
              </a:ext>
            </a:extLst>
          </p:cNvPr>
          <p:cNvCxnSpPr>
            <a:stCxn id="49" idx="3"/>
            <a:endCxn id="56" idx="3"/>
          </p:cNvCxnSpPr>
          <p:nvPr/>
        </p:nvCxnSpPr>
        <p:spPr>
          <a:xfrm flipH="1" flipV="1">
            <a:off x="5306975" y="1879360"/>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Content Placeholder 2">
            <a:extLst>
              <a:ext uri="{FF2B5EF4-FFF2-40B4-BE49-F238E27FC236}">
                <a16:creationId xmlns:a16="http://schemas.microsoft.com/office/drawing/2014/main" id="{6C342766-3D50-4394-B3E9-D1CBE2EFFBD5}"/>
              </a:ext>
            </a:extLst>
          </p:cNvPr>
          <p:cNvSpPr txBox="1">
            <a:spLocks/>
          </p:cNvSpPr>
          <p:nvPr/>
        </p:nvSpPr>
        <p:spPr>
          <a:xfrm>
            <a:off x="293406" y="3238346"/>
            <a:ext cx="5156192" cy="2412293"/>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76" name="TextBox 75">
            <a:extLst>
              <a:ext uri="{FF2B5EF4-FFF2-40B4-BE49-F238E27FC236}">
                <a16:creationId xmlns:a16="http://schemas.microsoft.com/office/drawing/2014/main" id="{87FC472F-185F-43B3-80F8-3F42C6BB8D2D}"/>
              </a:ext>
            </a:extLst>
          </p:cNvPr>
          <p:cNvSpPr txBox="1"/>
          <p:nvPr/>
        </p:nvSpPr>
        <p:spPr>
          <a:xfrm>
            <a:off x="4520091" y="5281307"/>
            <a:ext cx="929507" cy="369332"/>
          </a:xfrm>
          <a:prstGeom prst="rect">
            <a:avLst/>
          </a:prstGeom>
          <a:noFill/>
        </p:spPr>
        <p:txBody>
          <a:bodyPr wrap="square">
            <a:spAutoFit/>
          </a:bodyPr>
          <a:lstStyle/>
          <a:p>
            <a:r>
              <a:rPr lang="en-US" b="1" dirty="0">
                <a:solidFill>
                  <a:srgbClr val="7030A0"/>
                </a:solidFill>
                <a:latin typeface="Courier New" panose="02070309020205020404" pitchFamily="49" charset="0"/>
                <a:cs typeface="Courier New" panose="02070309020205020404" pitchFamily="49" charset="0"/>
              </a:rPr>
              <a:t>c</a:t>
            </a:r>
            <a:r>
              <a:rPr lang="en-US" sz="1800" b="1" dirty="0">
                <a:solidFill>
                  <a:srgbClr val="7030A0"/>
                </a:solidFill>
                <a:latin typeface="Courier New" panose="02070309020205020404" pitchFamily="49" charset="0"/>
                <a:cs typeface="Courier New" panose="02070309020205020404" pitchFamily="49" charset="0"/>
              </a:rPr>
              <a:t> = 2</a:t>
            </a:r>
            <a:endParaRPr lang="en-SG" b="1" dirty="0">
              <a:solidFill>
                <a:srgbClr val="7030A0"/>
              </a:solidFill>
            </a:endParaRPr>
          </a:p>
        </p:txBody>
      </p:sp>
      <p:cxnSp>
        <p:nvCxnSpPr>
          <p:cNvPr id="77" name="Straight Arrow Connector 76">
            <a:extLst>
              <a:ext uri="{FF2B5EF4-FFF2-40B4-BE49-F238E27FC236}">
                <a16:creationId xmlns:a16="http://schemas.microsoft.com/office/drawing/2014/main" id="{46CC6912-7929-493E-8980-440E0F467F53}"/>
              </a:ext>
            </a:extLst>
          </p:cNvPr>
          <p:cNvCxnSpPr/>
          <p:nvPr/>
        </p:nvCxnSpPr>
        <p:spPr>
          <a:xfrm>
            <a:off x="1451795" y="2769558"/>
            <a:ext cx="0" cy="4657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56B7464-C3C0-4EF2-B7BD-F38AFA00FF88}"/>
              </a:ext>
            </a:extLst>
          </p:cNvPr>
          <p:cNvCxnSpPr>
            <a:cxnSpLocks/>
          </p:cNvCxnSpPr>
          <p:nvPr/>
        </p:nvCxnSpPr>
        <p:spPr>
          <a:xfrm flipH="1">
            <a:off x="4456754" y="3387730"/>
            <a:ext cx="5267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0D188463-DAE7-4E50-990C-2745B703A5E2}"/>
              </a:ext>
            </a:extLst>
          </p:cNvPr>
          <p:cNvCxnSpPr>
            <a:cxnSpLocks/>
            <a:stCxn id="75" idx="3"/>
          </p:cNvCxnSpPr>
          <p:nvPr/>
        </p:nvCxnSpPr>
        <p:spPr>
          <a:xfrm flipH="1" flipV="1">
            <a:off x="5297198" y="1885998"/>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7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 presetClass="emph" presetSubtype="2" fill="hold" nodeType="withEffect">
                                  <p:stCondLst>
                                    <p:cond delay="0"/>
                                  </p:stCondLst>
                                  <p:childTnLst>
                                    <p:animClr clrSpc="rgb" dir="cw">
                                      <p:cBhvr>
                                        <p:cTn id="9" dur="500" fill="hold"/>
                                        <p:tgtEl>
                                          <p:spTgt spid="168"/>
                                        </p:tgtEl>
                                        <p:attrNameLst>
                                          <p:attrName>fillcolor</p:attrName>
                                        </p:attrNameLst>
                                      </p:cBhvr>
                                      <p:to>
                                        <a:srgbClr val="0070C0"/>
                                      </p:to>
                                    </p:animClr>
                                    <p:set>
                                      <p:cBhvr>
                                        <p:cTn id="10" dur="500" fill="hold"/>
                                        <p:tgtEl>
                                          <p:spTgt spid="168"/>
                                        </p:tgtEl>
                                        <p:attrNameLst>
                                          <p:attrName>fill.type</p:attrName>
                                        </p:attrNameLst>
                                      </p:cBhvr>
                                      <p:to>
                                        <p:strVal val="solid"/>
                                      </p:to>
                                    </p:set>
                                    <p:set>
                                      <p:cBhvr>
                                        <p:cTn id="11" dur="500" fill="hold"/>
                                        <p:tgtEl>
                                          <p:spTgt spid="168"/>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5E-6 4.44444E-6 L -0.00903 0.07338 " pathEditMode="relative" rAng="0" ptsTypes="AA">
                                      <p:cBhvr>
                                        <p:cTn id="15" dur="500" fill="hold"/>
                                        <p:tgtEl>
                                          <p:spTgt spid="54"/>
                                        </p:tgtEl>
                                        <p:attrNameLst>
                                          <p:attrName>ppt_x</p:attrName>
                                          <p:attrName>ppt_y</p:attrName>
                                        </p:attrNameLst>
                                      </p:cBhvr>
                                      <p:rCtr x="-451" y="3657"/>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00903 0.07338 L -0.11077 0.1074 " pathEditMode="relative" rAng="0" ptsTypes="AA">
                                      <p:cBhvr>
                                        <p:cTn id="19" dur="500" fill="hold"/>
                                        <p:tgtEl>
                                          <p:spTgt spid="54"/>
                                        </p:tgtEl>
                                        <p:attrNameLst>
                                          <p:attrName>ppt_x</p:attrName>
                                          <p:attrName>ppt_y</p:attrName>
                                        </p:attrNameLst>
                                      </p:cBhvr>
                                      <p:rCtr x="-5087" y="1690"/>
                                    </p:animMotion>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11076 0.10741 L -0.29254 0.14236 " pathEditMode="relative" rAng="0" ptsTypes="AA">
                                      <p:cBhvr>
                                        <p:cTn id="26" dur="500" fill="hold"/>
                                        <p:tgtEl>
                                          <p:spTgt spid="54"/>
                                        </p:tgtEl>
                                        <p:attrNameLst>
                                          <p:attrName>ppt_x</p:attrName>
                                          <p:attrName>ppt_y</p:attrName>
                                        </p:attrNameLst>
                                      </p:cBhvr>
                                      <p:rCtr x="-9149" y="1644"/>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49"/>
                                        </p:tgtEl>
                                      </p:cBhvr>
                                    </p:animEffect>
                                    <p:set>
                                      <p:cBhvr>
                                        <p:cTn id="39" dur="1" fill="hold">
                                          <p:stCondLst>
                                            <p:cond delay="499"/>
                                          </p:stCondLst>
                                        </p:cTn>
                                        <p:tgtEl>
                                          <p:spTgt spid="49"/>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50"/>
                                        </p:tgtEl>
                                      </p:cBhvr>
                                    </p:animEffect>
                                    <p:set>
                                      <p:cBhvr>
                                        <p:cTn id="42" dur="1" fill="hold">
                                          <p:stCondLst>
                                            <p:cond delay="499"/>
                                          </p:stCondLst>
                                        </p:cTn>
                                        <p:tgtEl>
                                          <p:spTgt spid="5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54"/>
                                        </p:tgtEl>
                                      </p:cBhvr>
                                    </p:animEffect>
                                    <p:set>
                                      <p:cBhvr>
                                        <p:cTn id="45" dur="1" fill="hold">
                                          <p:stCondLst>
                                            <p:cond delay="499"/>
                                          </p:stCondLst>
                                        </p:cTn>
                                        <p:tgtEl>
                                          <p:spTgt spid="54"/>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4.16667E-6 -1.85185E-6 L -0.00105 0.03449 " pathEditMode="relative" rAng="0" ptsTypes="AA">
                                      <p:cBhvr>
                                        <p:cTn id="52" dur="500" fill="hold"/>
                                        <p:tgtEl>
                                          <p:spTgt spid="70"/>
                                        </p:tgtEl>
                                        <p:attrNameLst>
                                          <p:attrName>ppt_x</p:attrName>
                                          <p:attrName>ppt_y</p:attrName>
                                        </p:attrNameLst>
                                      </p:cBhvr>
                                      <p:rCtr x="-52" y="1713"/>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500"/>
                                        <p:tgtEl>
                                          <p:spTgt spid="7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fade">
                                      <p:cBhvr>
                                        <p:cTn id="68" dur="500"/>
                                        <p:tgtEl>
                                          <p:spTgt spid="78"/>
                                        </p:tgtEl>
                                      </p:cBhvr>
                                    </p:animEffect>
                                  </p:childTnLst>
                                </p:cTn>
                              </p:par>
                              <p:par>
                                <p:cTn id="69" presetID="1" presetClass="emph" presetSubtype="2" fill="hold" nodeType="withEffect">
                                  <p:stCondLst>
                                    <p:cond delay="0"/>
                                  </p:stCondLst>
                                  <p:childTnLst>
                                    <p:animClr clrSpc="rgb" dir="cw">
                                      <p:cBhvr>
                                        <p:cTn id="70" dur="500" fill="hold"/>
                                        <p:tgtEl>
                                          <p:spTgt spid="166"/>
                                        </p:tgtEl>
                                        <p:attrNameLst>
                                          <p:attrName>fillcolor</p:attrName>
                                        </p:attrNameLst>
                                      </p:cBhvr>
                                      <p:to>
                                        <a:srgbClr val="7030A0"/>
                                      </p:to>
                                    </p:animClr>
                                    <p:set>
                                      <p:cBhvr>
                                        <p:cTn id="71" dur="500" fill="hold"/>
                                        <p:tgtEl>
                                          <p:spTgt spid="166"/>
                                        </p:tgtEl>
                                        <p:attrNameLst>
                                          <p:attrName>fill.type</p:attrName>
                                        </p:attrNameLst>
                                      </p:cBhvr>
                                      <p:to>
                                        <p:strVal val="solid"/>
                                      </p:to>
                                    </p:set>
                                    <p:set>
                                      <p:cBhvr>
                                        <p:cTn id="72" dur="500" fill="hold"/>
                                        <p:tgtEl>
                                          <p:spTgt spid="166"/>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4.16667E-6 -1.48148E-6 L -0.00903 0.07338 " pathEditMode="relative" rAng="0" ptsTypes="AA">
                                      <p:cBhvr>
                                        <p:cTn id="76" dur="500" fill="hold"/>
                                        <p:tgtEl>
                                          <p:spTgt spid="78"/>
                                        </p:tgtEl>
                                        <p:attrNameLst>
                                          <p:attrName>ppt_x</p:attrName>
                                          <p:attrName>ppt_y</p:attrName>
                                        </p:attrNameLst>
                                      </p:cBhvr>
                                      <p:rCtr x="-451" y="3657"/>
                                    </p:animMotion>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0903 0.07338 L -0.11077 0.10741 " pathEditMode="relative" rAng="0" ptsTypes="AA">
                                      <p:cBhvr>
                                        <p:cTn id="80" dur="500" fill="hold"/>
                                        <p:tgtEl>
                                          <p:spTgt spid="78"/>
                                        </p:tgtEl>
                                        <p:attrNameLst>
                                          <p:attrName>ppt_x</p:attrName>
                                          <p:attrName>ppt_y</p:attrName>
                                        </p:attrNameLst>
                                      </p:cBhvr>
                                      <p:rCtr x="-5087" y="1690"/>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11077 0.10741 L -0.29254 0.14236 " pathEditMode="relative" rAng="0" ptsTypes="AA">
                                      <p:cBhvr>
                                        <p:cTn id="89" dur="500" fill="hold"/>
                                        <p:tgtEl>
                                          <p:spTgt spid="78"/>
                                        </p:tgtEl>
                                        <p:attrNameLst>
                                          <p:attrName>ppt_x</p:attrName>
                                          <p:attrName>ppt_y</p:attrName>
                                        </p:attrNameLst>
                                      </p:cBhvr>
                                      <p:rCtr x="-9097" y="1736"/>
                                    </p:animMotion>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down)">
                                      <p:cBhvr>
                                        <p:cTn id="94" dur="500"/>
                                        <p:tgtEl>
                                          <p:spTgt spid="7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77"/>
                                        </p:tgtEl>
                                      </p:cBhvr>
                                    </p:animEffect>
                                    <p:set>
                                      <p:cBhvr>
                                        <p:cTn id="99" dur="1" fill="hold">
                                          <p:stCondLst>
                                            <p:cond delay="499"/>
                                          </p:stCondLst>
                                        </p:cTn>
                                        <p:tgtEl>
                                          <p:spTgt spid="77"/>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75"/>
                                        </p:tgtEl>
                                      </p:cBhvr>
                                    </p:animEffect>
                                    <p:set>
                                      <p:cBhvr>
                                        <p:cTn id="102" dur="1" fill="hold">
                                          <p:stCondLst>
                                            <p:cond delay="499"/>
                                          </p:stCondLst>
                                        </p:cTn>
                                        <p:tgtEl>
                                          <p:spTgt spid="75"/>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76"/>
                                        </p:tgtEl>
                                      </p:cBhvr>
                                    </p:animEffect>
                                    <p:set>
                                      <p:cBhvr>
                                        <p:cTn id="105" dur="1" fill="hold">
                                          <p:stCondLst>
                                            <p:cond delay="499"/>
                                          </p:stCondLst>
                                        </p:cTn>
                                        <p:tgtEl>
                                          <p:spTgt spid="7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78"/>
                                        </p:tgtEl>
                                      </p:cBhvr>
                                    </p:animEffect>
                                    <p:set>
                                      <p:cBhvr>
                                        <p:cTn id="108" dur="1" fill="hold">
                                          <p:stCondLst>
                                            <p:cond delay="499"/>
                                          </p:stCondLst>
                                        </p:cTn>
                                        <p:tgtEl>
                                          <p:spTgt spid="78"/>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79"/>
                                        </p:tgtEl>
                                      </p:cBhvr>
                                    </p:animEffect>
                                    <p:set>
                                      <p:cBhvr>
                                        <p:cTn id="111"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65" grpId="0"/>
      <p:bldP spid="66" grpId="0"/>
      <p:bldP spid="75" grpId="0" animBg="1"/>
      <p:bldP spid="75" grpId="1" animBg="1"/>
      <p:bldP spid="76" grpId="0"/>
      <p:bldP spid="76"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rgbClr val="7030A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rgbClr val="0070C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4983" y="1094984"/>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4982" y="667983"/>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391992" y="3133853"/>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317383" y="3656394"/>
            <a:ext cx="5156192" cy="2412293"/>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00B05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544068" y="5699355"/>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475772" y="2981150"/>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04423" y="2863779"/>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346698" y="5672929"/>
            <a:ext cx="5267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2">
            <a:extLst>
              <a:ext uri="{FF2B5EF4-FFF2-40B4-BE49-F238E27FC236}">
                <a16:creationId xmlns:a16="http://schemas.microsoft.com/office/drawing/2014/main" id="{E2233F3C-C4DC-439A-A83D-F742E98ED52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72" name="文本框 9">
            <a:extLst>
              <a:ext uri="{FF2B5EF4-FFF2-40B4-BE49-F238E27FC236}">
                <a16:creationId xmlns:a16="http://schemas.microsoft.com/office/drawing/2014/main" id="{36DD1434-7728-46D5-831B-8AB4DD09003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cxnSp>
        <p:nvCxnSpPr>
          <p:cNvPr id="52" name="Connector: Elbow 51">
            <a:extLst>
              <a:ext uri="{FF2B5EF4-FFF2-40B4-BE49-F238E27FC236}">
                <a16:creationId xmlns:a16="http://schemas.microsoft.com/office/drawing/2014/main" id="{F02CCBAF-B6EC-46C3-B8F5-F14FD7E98DC7}"/>
              </a:ext>
            </a:extLst>
          </p:cNvPr>
          <p:cNvCxnSpPr>
            <a:cxnSpLocks/>
          </p:cNvCxnSpPr>
          <p:nvPr/>
        </p:nvCxnSpPr>
        <p:spPr>
          <a:xfrm flipH="1" flipV="1">
            <a:off x="5297198" y="1885998"/>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8">
            <a:extLst>
              <a:ext uri="{FF2B5EF4-FFF2-40B4-BE49-F238E27FC236}">
                <a16:creationId xmlns:a16="http://schemas.microsoft.com/office/drawing/2014/main" id="{3898461C-9B45-4D10-8AFA-A691219A4076}"/>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9" name="文本框 46">
            <a:extLst>
              <a:ext uri="{FF2B5EF4-FFF2-40B4-BE49-F238E27FC236}">
                <a16:creationId xmlns:a16="http://schemas.microsoft.com/office/drawing/2014/main" id="{AAC33D7B-24F2-4A31-837D-90FF6A315098}"/>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60" name="Content Placeholder 2">
            <a:extLst>
              <a:ext uri="{FF2B5EF4-FFF2-40B4-BE49-F238E27FC236}">
                <a16:creationId xmlns:a16="http://schemas.microsoft.com/office/drawing/2014/main" id="{5850E3D6-D5D3-4C22-B339-0FCF8D58C77D}"/>
              </a:ext>
            </a:extLst>
          </p:cNvPr>
          <p:cNvSpPr txBox="1">
            <a:spLocks/>
          </p:cNvSpPr>
          <p:nvPr/>
        </p:nvSpPr>
        <p:spPr>
          <a:xfrm>
            <a:off x="317383" y="3656394"/>
            <a:ext cx="5156192" cy="2412293"/>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chemeClr val="accent2"/>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62" name="TextBox 61">
            <a:extLst>
              <a:ext uri="{FF2B5EF4-FFF2-40B4-BE49-F238E27FC236}">
                <a16:creationId xmlns:a16="http://schemas.microsoft.com/office/drawing/2014/main" id="{C0B3CF5F-54ED-4D6C-B73E-13C5216ADB9D}"/>
              </a:ext>
            </a:extLst>
          </p:cNvPr>
          <p:cNvSpPr txBox="1"/>
          <p:nvPr/>
        </p:nvSpPr>
        <p:spPr>
          <a:xfrm>
            <a:off x="4544068" y="5699355"/>
            <a:ext cx="929507" cy="369332"/>
          </a:xfrm>
          <a:prstGeom prst="rect">
            <a:avLst/>
          </a:prstGeom>
          <a:noFill/>
        </p:spPr>
        <p:txBody>
          <a:bodyPr wrap="square">
            <a:spAutoFit/>
          </a:bodyPr>
          <a:lstStyle/>
          <a:p>
            <a:r>
              <a:rPr lang="en-US" b="1" dirty="0">
                <a:solidFill>
                  <a:schemeClr val="accent2"/>
                </a:solidFill>
                <a:latin typeface="Courier New" panose="02070309020205020404" pitchFamily="49" charset="0"/>
                <a:cs typeface="Courier New" panose="02070309020205020404" pitchFamily="49" charset="0"/>
              </a:rPr>
              <a:t>c</a:t>
            </a:r>
            <a:r>
              <a:rPr lang="en-US" sz="1800" b="1" dirty="0">
                <a:solidFill>
                  <a:schemeClr val="accent2"/>
                </a:solidFill>
                <a:latin typeface="Courier New" panose="02070309020205020404" pitchFamily="49" charset="0"/>
                <a:cs typeface="Courier New" panose="02070309020205020404" pitchFamily="49" charset="0"/>
              </a:rPr>
              <a:t> = 1</a:t>
            </a:r>
            <a:endParaRPr lang="en-SG" b="1" dirty="0">
              <a:solidFill>
                <a:schemeClr val="accent2"/>
              </a:solidFill>
            </a:endParaRPr>
          </a:p>
        </p:txBody>
      </p:sp>
      <p:cxnSp>
        <p:nvCxnSpPr>
          <p:cNvPr id="63" name="Straight Arrow Connector 62">
            <a:extLst>
              <a:ext uri="{FF2B5EF4-FFF2-40B4-BE49-F238E27FC236}">
                <a16:creationId xmlns:a16="http://schemas.microsoft.com/office/drawing/2014/main" id="{D7F0F4BC-3787-4771-A6C6-4EF898BA2255}"/>
              </a:ext>
            </a:extLst>
          </p:cNvPr>
          <p:cNvCxnSpPr>
            <a:cxnSpLocks/>
          </p:cNvCxnSpPr>
          <p:nvPr/>
        </p:nvCxnSpPr>
        <p:spPr>
          <a:xfrm>
            <a:off x="1475772" y="3230880"/>
            <a:ext cx="0" cy="4321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3740E53-6391-4233-A4C0-6F35F56CDE5E}"/>
              </a:ext>
            </a:extLst>
          </p:cNvPr>
          <p:cNvCxnSpPr>
            <a:cxnSpLocks/>
          </p:cNvCxnSpPr>
          <p:nvPr/>
        </p:nvCxnSpPr>
        <p:spPr>
          <a:xfrm flipH="1">
            <a:off x="4480731" y="3805778"/>
            <a:ext cx="5267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E0BBE72-348C-43C0-A538-128EF1AF666B}"/>
              </a:ext>
            </a:extLst>
          </p:cNvPr>
          <p:cNvSpPr txBox="1"/>
          <p:nvPr/>
        </p:nvSpPr>
        <p:spPr>
          <a:xfrm>
            <a:off x="5540121" y="5265116"/>
            <a:ext cx="1942205" cy="461665"/>
          </a:xfrm>
          <a:prstGeom prst="rect">
            <a:avLst/>
          </a:prstGeom>
          <a:noFill/>
        </p:spPr>
        <p:txBody>
          <a:bodyPr wrap="square">
            <a:spAutoFit/>
          </a:bodyPr>
          <a:lstStyle/>
          <a:p>
            <a:r>
              <a:rPr lang="en-SG" sz="1200" b="1" dirty="0">
                <a:solidFill>
                  <a:srgbClr val="FF0000"/>
                </a:solidFill>
                <a:latin typeface="Courier New" panose="02070309020205020404" pitchFamily="49" charset="0"/>
                <a:cs typeface="Courier New" panose="02070309020205020404" pitchFamily="49" charset="0"/>
              </a:rPr>
              <a:t>cur-&gt;left is null</a:t>
            </a:r>
          </a:p>
          <a:p>
            <a:r>
              <a:rPr lang="en-SG" sz="1200" b="1" dirty="0">
                <a:solidFill>
                  <a:srgbClr val="FF0000"/>
                </a:solidFill>
                <a:latin typeface="Courier New" panose="02070309020205020404" pitchFamily="49" charset="0"/>
                <a:cs typeface="Courier New" panose="02070309020205020404" pitchFamily="49" charset="0"/>
              </a:rPr>
              <a:t>return</a:t>
            </a:r>
            <a:endParaRPr lang="en-SG" sz="1200" dirty="0">
              <a:solidFill>
                <a:srgbClr val="FF0000"/>
              </a:solidFill>
            </a:endParaRPr>
          </a:p>
        </p:txBody>
      </p:sp>
    </p:spTree>
    <p:extLst>
      <p:ext uri="{BB962C8B-B14F-4D97-AF65-F5344CB8AC3E}">
        <p14:creationId xmlns:p14="http://schemas.microsoft.com/office/powerpoint/2010/main" val="501870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33333E-6 L -0.41059 0.03195 " pathEditMode="relative" rAng="0" ptsTypes="AA">
                                      <p:cBhvr>
                                        <p:cTn id="6" dur="500" fill="hold"/>
                                        <p:tgtEl>
                                          <p:spTgt spid="70"/>
                                        </p:tgtEl>
                                        <p:attrNameLst>
                                          <p:attrName>ppt_x</p:attrName>
                                          <p:attrName>ppt_y</p:attrName>
                                        </p:attrNameLst>
                                      </p:cBhvr>
                                      <p:rCtr x="-20538" y="1597"/>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down)">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6"/>
                                        </p:tgtEl>
                                      </p:cBhvr>
                                    </p:animEffect>
                                    <p:set>
                                      <p:cBhvr>
                                        <p:cTn id="25" dur="1" fill="hold">
                                          <p:stCondLst>
                                            <p:cond delay="499"/>
                                          </p:stCondLst>
                                        </p:cTn>
                                        <p:tgtEl>
                                          <p:spTgt spid="5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7"/>
                                        </p:tgtEl>
                                      </p:cBhvr>
                                    </p:animEffect>
                                    <p:set>
                                      <p:cBhvr>
                                        <p:cTn id="28" dur="1" fill="hold">
                                          <p:stCondLst>
                                            <p:cond delay="499"/>
                                          </p:stCondLst>
                                        </p:cTn>
                                        <p:tgtEl>
                                          <p:spTgt spid="5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1.66667E-6 -2.59259E-6 L -1.66667E-6 0.03889 " pathEditMode="relative" rAng="0" ptsTypes="AA">
                                      <p:cBhvr>
                                        <p:cTn id="32" dur="500" fill="hold"/>
                                        <p:tgtEl>
                                          <p:spTgt spid="61"/>
                                        </p:tgtEl>
                                        <p:attrNameLst>
                                          <p:attrName>ppt_x</p:attrName>
                                          <p:attrName>ppt_y</p:attrName>
                                        </p:attrNameLst>
                                      </p:cBhvr>
                                      <p:rCtr x="0" y="1944"/>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 presetClass="emph" presetSubtype="2" fill="hold" nodeType="withEffect">
                                  <p:stCondLst>
                                    <p:cond delay="0"/>
                                  </p:stCondLst>
                                  <p:childTnLst>
                                    <p:animClr clrSpc="rgb" dir="cw">
                                      <p:cBhvr>
                                        <p:cTn id="50" dur="500" fill="hold"/>
                                        <p:tgtEl>
                                          <p:spTgt spid="152"/>
                                        </p:tgtEl>
                                        <p:attrNameLst>
                                          <p:attrName>fillcolor</p:attrName>
                                        </p:attrNameLst>
                                      </p:cBhvr>
                                      <p:to>
                                        <a:schemeClr val="accent2"/>
                                      </p:to>
                                    </p:animClr>
                                    <p:set>
                                      <p:cBhvr>
                                        <p:cTn id="51" dur="500" fill="hold"/>
                                        <p:tgtEl>
                                          <p:spTgt spid="152"/>
                                        </p:tgtEl>
                                        <p:attrNameLst>
                                          <p:attrName>fill.type</p:attrName>
                                        </p:attrNameLst>
                                      </p:cBhvr>
                                      <p:to>
                                        <p:strVal val="solid"/>
                                      </p:to>
                                    </p:set>
                                    <p:set>
                                      <p:cBhvr>
                                        <p:cTn id="52" dur="500" fill="hold"/>
                                        <p:tgtEl>
                                          <p:spTgt spid="152"/>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0 -1.11111E-6 L -0.00903 0.07338 " pathEditMode="relative" rAng="0" ptsTypes="AA">
                                      <p:cBhvr>
                                        <p:cTn id="56" dur="500" fill="hold"/>
                                        <p:tgtEl>
                                          <p:spTgt spid="64"/>
                                        </p:tgtEl>
                                        <p:attrNameLst>
                                          <p:attrName>ppt_x</p:attrName>
                                          <p:attrName>ppt_y</p:attrName>
                                        </p:attrNameLst>
                                      </p:cBhvr>
                                      <p:rCtr x="-451" y="3657"/>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00903 0.07338 L -0.03264 0.23704 " pathEditMode="relative" rAng="0" ptsTypes="AA">
                                      <p:cBhvr>
                                        <p:cTn id="60" dur="500" fill="hold"/>
                                        <p:tgtEl>
                                          <p:spTgt spid="64"/>
                                        </p:tgtEl>
                                        <p:attrNameLst>
                                          <p:attrName>ppt_x</p:attrName>
                                          <p:attrName>ppt_y</p:attrName>
                                        </p:attrNameLst>
                                      </p:cBhvr>
                                      <p:rCtr x="-1094" y="8403"/>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03264 0.23704 L -0.01458 0.27222 " pathEditMode="relative" rAng="0" ptsTypes="AA">
                                      <p:cBhvr>
                                        <p:cTn id="69" dur="500" fill="hold"/>
                                        <p:tgtEl>
                                          <p:spTgt spid="64"/>
                                        </p:tgtEl>
                                        <p:attrNameLst>
                                          <p:attrName>ppt_x</p:attrName>
                                          <p:attrName>ppt_y</p:attrName>
                                        </p:attrNameLst>
                                      </p:cBhvr>
                                      <p:rCtr x="885"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60" grpId="0" animBg="1"/>
      <p:bldP spid="62" grpId="0"/>
      <p:bldP spid="6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accent2"/>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endParaRPr sz="1200" b="1">
              <a:solidFill>
                <a:schemeClr val="bg1"/>
              </a:solidFill>
              <a:latin typeface="Verdana (Body)"/>
              <a:cs typeface="Calibri"/>
            </a:endParaRP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rgbClr val="7030A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rgbClr val="0070C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17" y="-1888197"/>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18" y="-2315198"/>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225392" y="150672"/>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6" name="Content Placeholder 2">
            <a:extLst>
              <a:ext uri="{FF2B5EF4-FFF2-40B4-BE49-F238E27FC236}">
                <a16:creationId xmlns:a16="http://schemas.microsoft.com/office/drawing/2014/main" id="{876AA582-38A0-4EA9-BC98-F2B4F5214564}"/>
              </a:ext>
            </a:extLst>
          </p:cNvPr>
          <p:cNvSpPr txBox="1">
            <a:spLocks/>
          </p:cNvSpPr>
          <p:nvPr/>
        </p:nvSpPr>
        <p:spPr>
          <a:xfrm>
            <a:off x="150783" y="673213"/>
            <a:ext cx="5156192" cy="2412293"/>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chemeClr val="accent2"/>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7" name="TextBox 56">
            <a:extLst>
              <a:ext uri="{FF2B5EF4-FFF2-40B4-BE49-F238E27FC236}">
                <a16:creationId xmlns:a16="http://schemas.microsoft.com/office/drawing/2014/main" id="{E35460C6-13DE-4E6A-9D5D-90F3BC7F4D82}"/>
              </a:ext>
            </a:extLst>
          </p:cNvPr>
          <p:cNvSpPr txBox="1"/>
          <p:nvPr/>
        </p:nvSpPr>
        <p:spPr>
          <a:xfrm>
            <a:off x="4377468" y="2716174"/>
            <a:ext cx="929507" cy="369332"/>
          </a:xfrm>
          <a:prstGeom prst="rect">
            <a:avLst/>
          </a:prstGeom>
          <a:noFill/>
        </p:spPr>
        <p:txBody>
          <a:bodyPr wrap="square">
            <a:spAutoFit/>
          </a:bodyPr>
          <a:lstStyle/>
          <a:p>
            <a:r>
              <a:rPr lang="en-US" b="1" dirty="0">
                <a:solidFill>
                  <a:schemeClr val="accent2"/>
                </a:solidFill>
                <a:latin typeface="Courier New" panose="02070309020205020404" pitchFamily="49" charset="0"/>
                <a:cs typeface="Courier New" panose="02070309020205020404" pitchFamily="49" charset="0"/>
              </a:rPr>
              <a:t>c</a:t>
            </a:r>
            <a:r>
              <a:rPr lang="en-US" sz="1800" b="1" dirty="0">
                <a:solidFill>
                  <a:schemeClr val="accent2"/>
                </a:solidFill>
                <a:latin typeface="Courier New" panose="02070309020205020404" pitchFamily="49" charset="0"/>
                <a:cs typeface="Courier New" panose="02070309020205020404" pitchFamily="49" charset="0"/>
              </a:rPr>
              <a:t> = 1</a:t>
            </a:r>
            <a:endParaRPr lang="en-SG" b="1" dirty="0">
              <a:solidFill>
                <a:schemeClr val="accent2"/>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p:nvPr/>
        </p:nvCxnSpPr>
        <p:spPr>
          <a:xfrm>
            <a:off x="1309172" y="-2031"/>
            <a:ext cx="0" cy="681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25392" y="-1748910"/>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6EADC18-718A-4C0F-8152-DD6C4EB2D22E}"/>
              </a:ext>
            </a:extLst>
          </p:cNvPr>
          <p:cNvCxnSpPr>
            <a:cxnSpLocks/>
          </p:cNvCxnSpPr>
          <p:nvPr/>
        </p:nvCxnSpPr>
        <p:spPr>
          <a:xfrm flipH="1">
            <a:off x="4173952" y="2674247"/>
            <a:ext cx="5267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2">
            <a:extLst>
              <a:ext uri="{FF2B5EF4-FFF2-40B4-BE49-F238E27FC236}">
                <a16:creationId xmlns:a16="http://schemas.microsoft.com/office/drawing/2014/main" id="{836D5C9F-90EF-4D5D-971B-0E11FA90B51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64" name="文本框 9">
            <a:extLst>
              <a:ext uri="{FF2B5EF4-FFF2-40B4-BE49-F238E27FC236}">
                <a16:creationId xmlns:a16="http://schemas.microsoft.com/office/drawing/2014/main" id="{062EE800-5E95-4F2E-9487-3E0BB4CAC7E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sp>
        <p:nvSpPr>
          <p:cNvPr id="65" name="文本框 8">
            <a:extLst>
              <a:ext uri="{FF2B5EF4-FFF2-40B4-BE49-F238E27FC236}">
                <a16:creationId xmlns:a16="http://schemas.microsoft.com/office/drawing/2014/main" id="{1C6490BB-320E-4064-9424-C5393B17222C}"/>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66" name="文本框 46">
            <a:extLst>
              <a:ext uri="{FF2B5EF4-FFF2-40B4-BE49-F238E27FC236}">
                <a16:creationId xmlns:a16="http://schemas.microsoft.com/office/drawing/2014/main" id="{68EF8CF9-2AB3-4DF3-B93C-E8B1F9816766}"/>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75" name="Content Placeholder 2">
            <a:extLst>
              <a:ext uri="{FF2B5EF4-FFF2-40B4-BE49-F238E27FC236}">
                <a16:creationId xmlns:a16="http://schemas.microsoft.com/office/drawing/2014/main" id="{6C342766-3D50-4394-B3E9-D1CBE2EFFBD5}"/>
              </a:ext>
            </a:extLst>
          </p:cNvPr>
          <p:cNvSpPr txBox="1">
            <a:spLocks/>
          </p:cNvSpPr>
          <p:nvPr/>
        </p:nvSpPr>
        <p:spPr>
          <a:xfrm>
            <a:off x="293406" y="3238346"/>
            <a:ext cx="5156188" cy="2412293"/>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7030A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latin typeface="Courier New" panose="02070309020205020404" pitchFamily="49" charset="0"/>
                <a:cs typeface="Courier New" panose="02070309020205020404" pitchFamily="49" charset="0"/>
              </a:rPr>
              <a:t>       </a:t>
            </a:r>
            <a:r>
              <a:rPr lang="en-SG" sz="1200" b="1" dirty="0" err="1">
                <a:latin typeface="Courier New" panose="02070309020205020404" pitchFamily="49" charset="0"/>
                <a:cs typeface="Courier New" panose="02070309020205020404" pitchFamily="49" charset="0"/>
              </a:rPr>
              <a:t>findgrandchildren</a:t>
            </a:r>
            <a:r>
              <a:rPr lang="en-SG" sz="1200" b="1" dirty="0">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76" name="TextBox 75">
            <a:extLst>
              <a:ext uri="{FF2B5EF4-FFF2-40B4-BE49-F238E27FC236}">
                <a16:creationId xmlns:a16="http://schemas.microsoft.com/office/drawing/2014/main" id="{87FC472F-185F-43B3-80F8-3F42C6BB8D2D}"/>
              </a:ext>
            </a:extLst>
          </p:cNvPr>
          <p:cNvSpPr txBox="1"/>
          <p:nvPr/>
        </p:nvSpPr>
        <p:spPr>
          <a:xfrm>
            <a:off x="4520091" y="5281307"/>
            <a:ext cx="929503" cy="369332"/>
          </a:xfrm>
          <a:prstGeom prst="rect">
            <a:avLst/>
          </a:prstGeom>
          <a:noFill/>
        </p:spPr>
        <p:txBody>
          <a:bodyPr wrap="square">
            <a:spAutoFit/>
          </a:bodyPr>
          <a:lstStyle/>
          <a:p>
            <a:r>
              <a:rPr lang="en-US" b="1" dirty="0">
                <a:solidFill>
                  <a:srgbClr val="7030A0"/>
                </a:solidFill>
                <a:latin typeface="Courier New" panose="02070309020205020404" pitchFamily="49" charset="0"/>
                <a:cs typeface="Courier New" panose="02070309020205020404" pitchFamily="49" charset="0"/>
              </a:rPr>
              <a:t>c</a:t>
            </a:r>
            <a:r>
              <a:rPr lang="en-US" sz="1800" b="1" dirty="0">
                <a:solidFill>
                  <a:srgbClr val="7030A0"/>
                </a:solidFill>
                <a:latin typeface="Courier New" panose="02070309020205020404" pitchFamily="49" charset="0"/>
                <a:cs typeface="Courier New" panose="02070309020205020404" pitchFamily="49" charset="0"/>
              </a:rPr>
              <a:t> = 2</a:t>
            </a:r>
            <a:endParaRPr lang="en-SG" b="1" dirty="0">
              <a:solidFill>
                <a:srgbClr val="7030A0"/>
              </a:solidFill>
            </a:endParaRPr>
          </a:p>
        </p:txBody>
      </p:sp>
      <p:cxnSp>
        <p:nvCxnSpPr>
          <p:cNvPr id="77" name="Straight Arrow Connector 76">
            <a:extLst>
              <a:ext uri="{FF2B5EF4-FFF2-40B4-BE49-F238E27FC236}">
                <a16:creationId xmlns:a16="http://schemas.microsoft.com/office/drawing/2014/main" id="{46CC6912-7929-493E-8980-440E0F467F53}"/>
              </a:ext>
            </a:extLst>
          </p:cNvPr>
          <p:cNvCxnSpPr/>
          <p:nvPr/>
        </p:nvCxnSpPr>
        <p:spPr>
          <a:xfrm>
            <a:off x="1451795" y="2769558"/>
            <a:ext cx="0" cy="4657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0D188463-DAE7-4E50-990C-2745B703A5E2}"/>
              </a:ext>
            </a:extLst>
          </p:cNvPr>
          <p:cNvCxnSpPr>
            <a:cxnSpLocks/>
            <a:stCxn id="75" idx="3"/>
            <a:endCxn id="56" idx="3"/>
          </p:cNvCxnSpPr>
          <p:nvPr/>
        </p:nvCxnSpPr>
        <p:spPr>
          <a:xfrm flipH="1" flipV="1">
            <a:off x="5306975" y="1879360"/>
            <a:ext cx="142619" cy="2565133"/>
          </a:xfrm>
          <a:prstGeom prst="bentConnector3">
            <a:avLst>
              <a:gd name="adj1" fmla="val -160287"/>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8">
            <a:extLst>
              <a:ext uri="{FF2B5EF4-FFF2-40B4-BE49-F238E27FC236}">
                <a16:creationId xmlns:a16="http://schemas.microsoft.com/office/drawing/2014/main" id="{6EA58C2D-057B-4B51-B8F8-321B8AA9CEBE}"/>
              </a:ext>
            </a:extLst>
          </p:cNvPr>
          <p:cNvSpPr txBox="1"/>
          <p:nvPr/>
        </p:nvSpPr>
        <p:spPr>
          <a:xfrm>
            <a:off x="6609748" y="3820058"/>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cxnSp>
        <p:nvCxnSpPr>
          <p:cNvPr id="72" name="Straight Arrow Connector 71">
            <a:extLst>
              <a:ext uri="{FF2B5EF4-FFF2-40B4-BE49-F238E27FC236}">
                <a16:creationId xmlns:a16="http://schemas.microsoft.com/office/drawing/2014/main" id="{55893101-41E3-4204-BDA5-9F5C68FA923A}"/>
              </a:ext>
            </a:extLst>
          </p:cNvPr>
          <p:cNvCxnSpPr>
            <a:cxnSpLocks/>
          </p:cNvCxnSpPr>
          <p:nvPr/>
        </p:nvCxnSpPr>
        <p:spPr>
          <a:xfrm flipH="1">
            <a:off x="4456754" y="3387730"/>
            <a:ext cx="5267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929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 presetClass="emph" presetSubtype="2" fill="hold" nodeType="withEffect">
                                  <p:stCondLst>
                                    <p:cond delay="0"/>
                                  </p:stCondLst>
                                  <p:childTnLst>
                                    <p:animClr clrSpc="rgb" dir="cw">
                                      <p:cBhvr>
                                        <p:cTn id="20" dur="500" fill="hold"/>
                                        <p:tgtEl>
                                          <p:spTgt spid="160"/>
                                        </p:tgtEl>
                                        <p:attrNameLst>
                                          <p:attrName>fillcolor</p:attrName>
                                        </p:attrNameLst>
                                      </p:cBhvr>
                                      <p:to>
                                        <a:srgbClr val="7030A0"/>
                                      </p:to>
                                    </p:animClr>
                                    <p:set>
                                      <p:cBhvr>
                                        <p:cTn id="21" dur="500" fill="hold"/>
                                        <p:tgtEl>
                                          <p:spTgt spid="160"/>
                                        </p:tgtEl>
                                        <p:attrNameLst>
                                          <p:attrName>fill.type</p:attrName>
                                        </p:attrNameLst>
                                      </p:cBhvr>
                                      <p:to>
                                        <p:strVal val="solid"/>
                                      </p:to>
                                    </p:set>
                                    <p:set>
                                      <p:cBhvr>
                                        <p:cTn id="22" dur="500" fill="hold"/>
                                        <p:tgtEl>
                                          <p:spTgt spid="16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4.16667E-6 -1.48148E-6 L -0.00903 0.07338 " pathEditMode="relative" rAng="0" ptsTypes="AA">
                                      <p:cBhvr>
                                        <p:cTn id="26" dur="500" fill="hold"/>
                                        <p:tgtEl>
                                          <p:spTgt spid="72"/>
                                        </p:tgtEl>
                                        <p:attrNameLst>
                                          <p:attrName>ppt_x</p:attrName>
                                          <p:attrName>ppt_y</p:attrName>
                                        </p:attrNameLst>
                                      </p:cBhvr>
                                      <p:rCtr x="-451" y="3657"/>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0903 0.07338 L -0.11077 0.10741 " pathEditMode="relative" rAng="0" ptsTypes="AA">
                                      <p:cBhvr>
                                        <p:cTn id="30" dur="500" fill="hold"/>
                                        <p:tgtEl>
                                          <p:spTgt spid="72"/>
                                        </p:tgtEl>
                                        <p:attrNameLst>
                                          <p:attrName>ppt_x</p:attrName>
                                          <p:attrName>ppt_y</p:attrName>
                                        </p:attrNameLst>
                                      </p:cBhvr>
                                      <p:rCtr x="-5087" y="1690"/>
                                    </p:animMotion>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11077 0.10741 L -0.29254 0.14236 " pathEditMode="relative" rAng="0" ptsTypes="AA">
                                      <p:cBhvr>
                                        <p:cTn id="37" dur="500" fill="hold"/>
                                        <p:tgtEl>
                                          <p:spTgt spid="72"/>
                                        </p:tgtEl>
                                        <p:attrNameLst>
                                          <p:attrName>ppt_x</p:attrName>
                                          <p:attrName>ppt_y</p:attrName>
                                        </p:attrNameLst>
                                      </p:cBhvr>
                                      <p:rCtr x="-9097" y="1736"/>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down)">
                                      <p:cBhvr>
                                        <p:cTn id="42" dur="500"/>
                                        <p:tgtEl>
                                          <p:spTgt spid="7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77"/>
                                        </p:tgtEl>
                                      </p:cBhvr>
                                    </p:animEffect>
                                    <p:set>
                                      <p:cBhvr>
                                        <p:cTn id="47" dur="1" fill="hold">
                                          <p:stCondLst>
                                            <p:cond delay="499"/>
                                          </p:stCondLst>
                                        </p:cTn>
                                        <p:tgtEl>
                                          <p:spTgt spid="7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5"/>
                                        </p:tgtEl>
                                      </p:cBhvr>
                                    </p:animEffect>
                                    <p:set>
                                      <p:cBhvr>
                                        <p:cTn id="50" dur="1" fill="hold">
                                          <p:stCondLst>
                                            <p:cond delay="499"/>
                                          </p:stCondLst>
                                        </p:cTn>
                                        <p:tgtEl>
                                          <p:spTgt spid="7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72"/>
                                        </p:tgtEl>
                                      </p:cBhvr>
                                    </p:animEffect>
                                    <p:set>
                                      <p:cBhvr>
                                        <p:cTn id="53" dur="1" fill="hold">
                                          <p:stCondLst>
                                            <p:cond delay="499"/>
                                          </p:stCondLst>
                                        </p:cTn>
                                        <p:tgtEl>
                                          <p:spTgt spid="7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79"/>
                                        </p:tgtEl>
                                      </p:cBhvr>
                                    </p:animEffect>
                                    <p:set>
                                      <p:cBhvr>
                                        <p:cTn id="56" dur="1" fill="hold">
                                          <p:stCondLst>
                                            <p:cond delay="499"/>
                                          </p:stCondLst>
                                        </p:cTn>
                                        <p:tgtEl>
                                          <p:spTgt spid="7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76"/>
                                        </p:tgtEl>
                                      </p:cBhvr>
                                    </p:animEffect>
                                    <p:set>
                                      <p:cBhvr>
                                        <p:cTn id="59"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6" grpId="0"/>
      <p:bldP spid="76" grpId="1"/>
      <p:bldP spid="6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grandchildren - example</a:t>
            </a:r>
          </a:p>
        </p:txBody>
      </p:sp>
      <p:sp>
        <p:nvSpPr>
          <p:cNvPr id="125" name="object 8"/>
          <p:cNvSpPr/>
          <p:nvPr/>
        </p:nvSpPr>
        <p:spPr>
          <a:xfrm>
            <a:off x="7411378" y="667983"/>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6" name="object 9"/>
          <p:cNvSpPr txBox="1"/>
          <p:nvPr/>
        </p:nvSpPr>
        <p:spPr>
          <a:xfrm>
            <a:off x="7523300" y="708608"/>
            <a:ext cx="154937"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H</a:t>
            </a:r>
            <a:endParaRPr sz="1200" b="1">
              <a:solidFill>
                <a:schemeClr val="bg1"/>
              </a:solidFill>
              <a:latin typeface="Verdana (Body)"/>
              <a:cs typeface="Calibri"/>
            </a:endParaRPr>
          </a:p>
        </p:txBody>
      </p:sp>
      <p:sp>
        <p:nvSpPr>
          <p:cNvPr id="127" name="object 11"/>
          <p:cNvSpPr/>
          <p:nvPr/>
        </p:nvSpPr>
        <p:spPr>
          <a:xfrm>
            <a:off x="6703927" y="1113409"/>
            <a:ext cx="408098" cy="352424"/>
          </a:xfrm>
          <a:prstGeom prst="ellipse">
            <a:avLst/>
          </a:prstGeom>
          <a:solidFill>
            <a:srgbClr val="C0000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28" name="object 12"/>
          <p:cNvSpPr txBox="1"/>
          <p:nvPr/>
        </p:nvSpPr>
        <p:spPr>
          <a:xfrm>
            <a:off x="6828130" y="1148134"/>
            <a:ext cx="126288"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E</a:t>
            </a:r>
            <a:endParaRPr sz="1200" b="1">
              <a:solidFill>
                <a:schemeClr val="bg1"/>
              </a:solidFill>
              <a:latin typeface="Verdana (Body)"/>
              <a:cs typeface="Calibri"/>
            </a:endParaRPr>
          </a:p>
        </p:txBody>
      </p:sp>
      <p:sp>
        <p:nvSpPr>
          <p:cNvPr id="150" name="object 14"/>
          <p:cNvSpPr/>
          <p:nvPr/>
        </p:nvSpPr>
        <p:spPr>
          <a:xfrm>
            <a:off x="6350177" y="1629011"/>
            <a:ext cx="408098" cy="352424"/>
          </a:xfrm>
          <a:prstGeom prst="ellipse">
            <a:avLst/>
          </a:prstGeom>
          <a:solidFill>
            <a:srgbClr val="00B05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1" name="object 15"/>
          <p:cNvSpPr txBox="1"/>
          <p:nvPr/>
        </p:nvSpPr>
        <p:spPr>
          <a:xfrm>
            <a:off x="6469319" y="1663736"/>
            <a:ext cx="137981"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B</a:t>
            </a:r>
            <a:endParaRPr sz="1200" b="1" dirty="0">
              <a:solidFill>
                <a:schemeClr val="bg1"/>
              </a:solidFill>
              <a:latin typeface="Verdana (Body)"/>
              <a:cs typeface="Calibri"/>
            </a:endParaRPr>
          </a:p>
        </p:txBody>
      </p:sp>
      <p:sp>
        <p:nvSpPr>
          <p:cNvPr id="152" name="object 17"/>
          <p:cNvSpPr/>
          <p:nvPr/>
        </p:nvSpPr>
        <p:spPr>
          <a:xfrm>
            <a:off x="7057653"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3" name="object 18"/>
          <p:cNvSpPr txBox="1"/>
          <p:nvPr/>
        </p:nvSpPr>
        <p:spPr>
          <a:xfrm>
            <a:off x="7184496" y="1663736"/>
            <a:ext cx="120442"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F</a:t>
            </a:r>
          </a:p>
        </p:txBody>
      </p:sp>
      <p:sp>
        <p:nvSpPr>
          <p:cNvPr id="154" name="object 20"/>
          <p:cNvSpPr/>
          <p:nvPr/>
        </p:nvSpPr>
        <p:spPr>
          <a:xfrm>
            <a:off x="8118854" y="1113409"/>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5" name="object 21"/>
          <p:cNvSpPr txBox="1"/>
          <p:nvPr/>
        </p:nvSpPr>
        <p:spPr>
          <a:xfrm>
            <a:off x="8249261" y="1148134"/>
            <a:ext cx="112256"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L</a:t>
            </a:r>
            <a:endParaRPr sz="1200" b="1">
              <a:solidFill>
                <a:schemeClr val="bg1"/>
              </a:solidFill>
              <a:latin typeface="Verdana (Body)"/>
              <a:cs typeface="Calibri"/>
            </a:endParaRPr>
          </a:p>
        </p:txBody>
      </p:sp>
      <p:sp>
        <p:nvSpPr>
          <p:cNvPr id="156" name="object 23"/>
          <p:cNvSpPr/>
          <p:nvPr/>
        </p:nvSpPr>
        <p:spPr>
          <a:xfrm>
            <a:off x="7765128"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7" name="object 24"/>
          <p:cNvSpPr txBox="1"/>
          <p:nvPr/>
        </p:nvSpPr>
        <p:spPr>
          <a:xfrm>
            <a:off x="7904806" y="1663736"/>
            <a:ext cx="9062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J</a:t>
            </a:r>
            <a:endParaRPr sz="1200" b="1">
              <a:solidFill>
                <a:schemeClr val="bg1"/>
              </a:solidFill>
              <a:latin typeface="Verdana (Body)"/>
              <a:cs typeface="Calibri"/>
            </a:endParaRPr>
          </a:p>
        </p:txBody>
      </p:sp>
      <p:sp>
        <p:nvSpPr>
          <p:cNvPr id="158" name="object 26"/>
          <p:cNvSpPr/>
          <p:nvPr/>
        </p:nvSpPr>
        <p:spPr>
          <a:xfrm>
            <a:off x="8472580" y="1629011"/>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59" name="object 27"/>
          <p:cNvSpPr txBox="1"/>
          <p:nvPr/>
        </p:nvSpPr>
        <p:spPr>
          <a:xfrm>
            <a:off x="8563320" y="1663736"/>
            <a:ext cx="203463" cy="259675"/>
          </a:xfrm>
          <a:prstGeom prst="ellipse">
            <a:avLst/>
          </a:prstGeom>
          <a:noFill/>
        </p:spPr>
        <p:txBody>
          <a:bodyPr vert="horz" wrap="square" lIns="0" tIns="0" rIns="0" bIns="0" rtlCol="0">
            <a:spAutoFit/>
          </a:bodyPr>
          <a:lstStyle/>
          <a:p>
            <a:pPr marL="12700"/>
            <a:r>
              <a:rPr sz="1200" b="1" spc="-20" dirty="0">
                <a:solidFill>
                  <a:schemeClr val="bg1"/>
                </a:solidFill>
                <a:latin typeface="Verdana (Body)"/>
                <a:cs typeface="Calibri"/>
              </a:rPr>
              <a:t>M</a:t>
            </a:r>
            <a:endParaRPr sz="1200" b="1">
              <a:solidFill>
                <a:schemeClr val="bg1"/>
              </a:solidFill>
              <a:latin typeface="Verdana (Body)"/>
              <a:cs typeface="Calibri"/>
            </a:endParaRPr>
          </a:p>
        </p:txBody>
      </p:sp>
      <p:sp>
        <p:nvSpPr>
          <p:cNvPr id="160" name="object 47"/>
          <p:cNvSpPr/>
          <p:nvPr/>
        </p:nvSpPr>
        <p:spPr>
          <a:xfrm>
            <a:off x="7167884" y="2177010"/>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1" name="object 48"/>
          <p:cNvSpPr txBox="1"/>
          <p:nvPr/>
        </p:nvSpPr>
        <p:spPr>
          <a:xfrm>
            <a:off x="7279082" y="2211735"/>
            <a:ext cx="156691"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G</a:t>
            </a:r>
            <a:endParaRPr sz="1200" b="1" dirty="0">
              <a:solidFill>
                <a:schemeClr val="bg1"/>
              </a:solidFill>
              <a:latin typeface="Verdana (Body)"/>
              <a:cs typeface="Calibri"/>
            </a:endParaRPr>
          </a:p>
        </p:txBody>
      </p:sp>
      <p:sp>
        <p:nvSpPr>
          <p:cNvPr id="162" name="object 50"/>
          <p:cNvSpPr/>
          <p:nvPr/>
        </p:nvSpPr>
        <p:spPr>
          <a:xfrm>
            <a:off x="8123288"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3" name="object 51"/>
          <p:cNvSpPr txBox="1"/>
          <p:nvPr/>
        </p:nvSpPr>
        <p:spPr>
          <a:xfrm>
            <a:off x="8244657" y="2215789"/>
            <a:ext cx="133304" cy="259675"/>
          </a:xfrm>
          <a:prstGeom prst="ellipse">
            <a:avLst/>
          </a:prstGeom>
          <a:noFill/>
        </p:spPr>
        <p:txBody>
          <a:bodyPr vert="horz" wrap="square" lIns="0" tIns="0" rIns="0" bIns="0" rtlCol="0">
            <a:spAutoFit/>
          </a:bodyPr>
          <a:lstStyle/>
          <a:p>
            <a:pPr marL="12700"/>
            <a:r>
              <a:rPr sz="1200" b="1" spc="-10" dirty="0">
                <a:solidFill>
                  <a:schemeClr val="bg1"/>
                </a:solidFill>
                <a:latin typeface="Verdana (Body)"/>
                <a:cs typeface="Calibri"/>
              </a:rPr>
              <a:t>K</a:t>
            </a:r>
            <a:endParaRPr sz="1200" b="1" dirty="0">
              <a:solidFill>
                <a:schemeClr val="bg1"/>
              </a:solidFill>
              <a:latin typeface="Verdana (Body)"/>
              <a:cs typeface="Calibri"/>
            </a:endParaRPr>
          </a:p>
        </p:txBody>
      </p:sp>
      <p:sp>
        <p:nvSpPr>
          <p:cNvPr id="164" name="object 59"/>
          <p:cNvSpPr/>
          <p:nvPr/>
        </p:nvSpPr>
        <p:spPr>
          <a:xfrm>
            <a:off x="7636856" y="2181064"/>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5" name="object 60"/>
          <p:cNvSpPr txBox="1"/>
          <p:nvPr/>
        </p:nvSpPr>
        <p:spPr>
          <a:xfrm>
            <a:off x="7782655" y="2215789"/>
            <a:ext cx="76592" cy="259675"/>
          </a:xfrm>
          <a:prstGeom prst="ellipse">
            <a:avLst/>
          </a:prstGeom>
          <a:noFill/>
        </p:spPr>
        <p:txBody>
          <a:bodyPr vert="horz" wrap="square" lIns="0" tIns="0" rIns="0" bIns="0" rtlCol="0">
            <a:spAutoFit/>
          </a:bodyPr>
          <a:lstStyle/>
          <a:p>
            <a:pPr marL="12700"/>
            <a:r>
              <a:rPr sz="1200" b="1" spc="-5" dirty="0">
                <a:solidFill>
                  <a:schemeClr val="bg1"/>
                </a:solidFill>
                <a:latin typeface="Verdana (Body)"/>
                <a:cs typeface="Calibri"/>
              </a:rPr>
              <a:t>I</a:t>
            </a:r>
            <a:endParaRPr sz="1200" b="1">
              <a:solidFill>
                <a:schemeClr val="bg1"/>
              </a:solidFill>
              <a:latin typeface="Verdana (Body)"/>
              <a:cs typeface="Calibri"/>
            </a:endParaRPr>
          </a:p>
        </p:txBody>
      </p:sp>
      <p:sp>
        <p:nvSpPr>
          <p:cNvPr id="166" name="object 65"/>
          <p:cNvSpPr/>
          <p:nvPr/>
        </p:nvSpPr>
        <p:spPr>
          <a:xfrm>
            <a:off x="6589557" y="2181064"/>
            <a:ext cx="408098" cy="352424"/>
          </a:xfrm>
          <a:prstGeom prst="ellipse">
            <a:avLst/>
          </a:prstGeom>
          <a:solidFill>
            <a:srgbClr val="7030A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7" name="object 66"/>
          <p:cNvSpPr txBox="1"/>
          <p:nvPr/>
        </p:nvSpPr>
        <p:spPr>
          <a:xfrm>
            <a:off x="6709670" y="2215789"/>
            <a:ext cx="13564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C</a:t>
            </a:r>
          </a:p>
        </p:txBody>
      </p:sp>
      <p:sp>
        <p:nvSpPr>
          <p:cNvPr id="168" name="object 71"/>
          <p:cNvSpPr/>
          <p:nvPr/>
        </p:nvSpPr>
        <p:spPr>
          <a:xfrm>
            <a:off x="6103126" y="2181064"/>
            <a:ext cx="408098" cy="352424"/>
          </a:xfrm>
          <a:prstGeom prst="ellipse">
            <a:avLst/>
          </a:prstGeom>
          <a:solidFill>
            <a:srgbClr val="0070C0"/>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69" name="object 72"/>
          <p:cNvSpPr txBox="1"/>
          <p:nvPr/>
        </p:nvSpPr>
        <p:spPr>
          <a:xfrm>
            <a:off x="6219088" y="2215789"/>
            <a:ext cx="145583" cy="259675"/>
          </a:xfrm>
          <a:prstGeom prst="ellipse">
            <a:avLst/>
          </a:prstGeom>
          <a:noFill/>
        </p:spPr>
        <p:txBody>
          <a:bodyPr vert="horz" wrap="square" lIns="0" tIns="0" rIns="0" bIns="0" rtlCol="0">
            <a:spAutoFit/>
          </a:bodyPr>
          <a:lstStyle/>
          <a:p>
            <a:pPr marL="12700"/>
            <a:r>
              <a:rPr sz="1200" b="1" spc="-15" dirty="0">
                <a:solidFill>
                  <a:schemeClr val="bg1"/>
                </a:solidFill>
                <a:latin typeface="Verdana (Body)"/>
                <a:cs typeface="Calibri"/>
              </a:rPr>
              <a:t>A</a:t>
            </a:r>
            <a:endParaRPr sz="1200" b="1" dirty="0">
              <a:solidFill>
                <a:schemeClr val="bg1"/>
              </a:solidFill>
              <a:latin typeface="Verdana (Body)"/>
              <a:cs typeface="Calibri"/>
            </a:endParaRPr>
          </a:p>
        </p:txBody>
      </p:sp>
      <p:sp>
        <p:nvSpPr>
          <p:cNvPr id="170" name="object 77"/>
          <p:cNvSpPr/>
          <p:nvPr/>
        </p:nvSpPr>
        <p:spPr>
          <a:xfrm>
            <a:off x="6766432" y="2733082"/>
            <a:ext cx="408098" cy="352424"/>
          </a:xfrm>
          <a:prstGeom prst="ellipse">
            <a:avLst/>
          </a:prstGeom>
          <a:solidFill>
            <a:schemeClr val="bg1">
              <a:lumMod val="75000"/>
            </a:schemeClr>
          </a:solidFill>
          <a:ln w="25399">
            <a:solidFill>
              <a:srgbClr val="839950"/>
            </a:solidFill>
          </a:ln>
        </p:spPr>
        <p:txBody>
          <a:bodyPr wrap="square" lIns="0" tIns="0" rIns="0" bIns="0" rtlCol="0"/>
          <a:lstStyle/>
          <a:p>
            <a:endParaRPr sz="1200" b="1">
              <a:solidFill>
                <a:schemeClr val="bg1"/>
              </a:solidFill>
              <a:latin typeface="Verdana (Body)"/>
            </a:endParaRPr>
          </a:p>
        </p:txBody>
      </p:sp>
      <p:sp>
        <p:nvSpPr>
          <p:cNvPr id="171" name="object 78"/>
          <p:cNvSpPr txBox="1"/>
          <p:nvPr/>
        </p:nvSpPr>
        <p:spPr>
          <a:xfrm>
            <a:off x="6879052" y="2773704"/>
            <a:ext cx="153183" cy="259675"/>
          </a:xfrm>
          <a:prstGeom prst="ellipse">
            <a:avLst/>
          </a:prstGeom>
          <a:noFill/>
        </p:spPr>
        <p:txBody>
          <a:bodyPr vert="horz" wrap="square" lIns="0" tIns="0" rIns="0" bIns="0" rtlCol="0">
            <a:spAutoFit/>
          </a:bodyPr>
          <a:lstStyle/>
          <a:p>
            <a:pPr marL="12700"/>
            <a:r>
              <a:rPr sz="1200" b="1" dirty="0">
                <a:solidFill>
                  <a:schemeClr val="bg1"/>
                </a:solidFill>
                <a:latin typeface="Verdana (Body)"/>
                <a:cs typeface="Calibri"/>
              </a:rPr>
              <a:t>D</a:t>
            </a:r>
            <a:endParaRPr sz="1200" b="1">
              <a:solidFill>
                <a:schemeClr val="bg1"/>
              </a:solidFill>
              <a:latin typeface="Verdana (Body)"/>
              <a:cs typeface="Calibri"/>
            </a:endParaRPr>
          </a:p>
        </p:txBody>
      </p:sp>
      <p:cxnSp>
        <p:nvCxnSpPr>
          <p:cNvPr id="172" name="直接箭头连接符 123"/>
          <p:cNvCxnSpPr>
            <a:stCxn id="125" idx="5"/>
            <a:endCxn id="154" idx="1"/>
          </p:cNvCxnSpPr>
          <p:nvPr/>
        </p:nvCxnSpPr>
        <p:spPr>
          <a:xfrm>
            <a:off x="7759712" y="968796"/>
            <a:ext cx="418907"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3" name="直接箭头连接符 124"/>
          <p:cNvCxnSpPr>
            <a:stCxn id="125" idx="3"/>
            <a:endCxn id="127" idx="7"/>
          </p:cNvCxnSpPr>
          <p:nvPr/>
        </p:nvCxnSpPr>
        <p:spPr>
          <a:xfrm flipH="1">
            <a:off x="7052260" y="968796"/>
            <a:ext cx="418883" cy="1962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4" name="直接箭头连接符 125"/>
          <p:cNvCxnSpPr>
            <a:stCxn id="127" idx="4"/>
            <a:endCxn id="150" idx="7"/>
          </p:cNvCxnSpPr>
          <p:nvPr/>
        </p:nvCxnSpPr>
        <p:spPr>
          <a:xfrm flipH="1">
            <a:off x="6698510" y="1465834"/>
            <a:ext cx="209467"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5" name="直接箭头连接符 126"/>
          <p:cNvCxnSpPr>
            <a:stCxn id="154" idx="3"/>
            <a:endCxn id="156" idx="0"/>
          </p:cNvCxnSpPr>
          <p:nvPr/>
        </p:nvCxnSpPr>
        <p:spPr>
          <a:xfrm flipH="1">
            <a:off x="7969178" y="1414222"/>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6" name="直接箭头连接符 127"/>
          <p:cNvCxnSpPr>
            <a:stCxn id="127" idx="4"/>
            <a:endCxn id="152" idx="1"/>
          </p:cNvCxnSpPr>
          <p:nvPr/>
        </p:nvCxnSpPr>
        <p:spPr>
          <a:xfrm>
            <a:off x="6907977" y="1465834"/>
            <a:ext cx="209441"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7" name="直接箭头连接符 128"/>
          <p:cNvCxnSpPr>
            <a:stCxn id="154" idx="5"/>
            <a:endCxn id="158" idx="0"/>
          </p:cNvCxnSpPr>
          <p:nvPr/>
        </p:nvCxnSpPr>
        <p:spPr>
          <a:xfrm>
            <a:off x="8467187" y="1414222"/>
            <a:ext cx="209442" cy="2147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8" name="直接箭头连接符 129"/>
          <p:cNvCxnSpPr>
            <a:stCxn id="150" idx="4"/>
            <a:endCxn id="166" idx="0"/>
          </p:cNvCxnSpPr>
          <p:nvPr/>
        </p:nvCxnSpPr>
        <p:spPr>
          <a:xfrm>
            <a:off x="6554226" y="1981435"/>
            <a:ext cx="23938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79" name="直接箭头连接符 130"/>
          <p:cNvCxnSpPr>
            <a:stCxn id="150" idx="4"/>
            <a:endCxn id="168" idx="0"/>
          </p:cNvCxnSpPr>
          <p:nvPr/>
        </p:nvCxnSpPr>
        <p:spPr>
          <a:xfrm flipH="1">
            <a:off x="6307176" y="1981435"/>
            <a:ext cx="247050"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0" name="直接箭头连接符 131"/>
          <p:cNvCxnSpPr>
            <a:stCxn id="156" idx="4"/>
            <a:endCxn id="164" idx="0"/>
          </p:cNvCxnSpPr>
          <p:nvPr/>
        </p:nvCxnSpPr>
        <p:spPr>
          <a:xfrm flipH="1">
            <a:off x="7840906" y="1981435"/>
            <a:ext cx="128272"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1" name="直接箭头连接符 132"/>
          <p:cNvCxnSpPr>
            <a:stCxn id="152" idx="4"/>
            <a:endCxn id="160" idx="0"/>
          </p:cNvCxnSpPr>
          <p:nvPr/>
        </p:nvCxnSpPr>
        <p:spPr>
          <a:xfrm>
            <a:off x="7261702" y="1981435"/>
            <a:ext cx="110231" cy="19557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2" name="直接箭头连接符 133"/>
          <p:cNvCxnSpPr>
            <a:stCxn id="156" idx="4"/>
            <a:endCxn id="162" idx="0"/>
          </p:cNvCxnSpPr>
          <p:nvPr/>
        </p:nvCxnSpPr>
        <p:spPr>
          <a:xfrm>
            <a:off x="7969178" y="1981435"/>
            <a:ext cx="358159" cy="199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83" name="直接箭头连接符 134"/>
          <p:cNvCxnSpPr>
            <a:stCxn id="166" idx="4"/>
            <a:endCxn id="170" idx="0"/>
          </p:cNvCxnSpPr>
          <p:nvPr/>
        </p:nvCxnSpPr>
        <p:spPr>
          <a:xfrm>
            <a:off x="6793607" y="2533488"/>
            <a:ext cx="176875" cy="199593"/>
          </a:xfrm>
          <a:prstGeom prst="straightConnector1">
            <a:avLst/>
          </a:prstGeom>
          <a:noFill/>
          <a:ln w="38100" cap="flat" cmpd="sng" algn="ctr">
            <a:solidFill>
              <a:srgbClr val="4F81BD">
                <a:shade val="95000"/>
                <a:satMod val="105000"/>
              </a:srgbClr>
            </a:solidFill>
            <a:prstDash val="solid"/>
            <a:tailEnd type="triangle"/>
          </a:ln>
          <a:effectLst/>
        </p:spPr>
      </p:cxnSp>
      <p:sp>
        <p:nvSpPr>
          <p:cNvPr id="51" name="Content Placeholder 2">
            <a:extLst>
              <a:ext uri="{FF2B5EF4-FFF2-40B4-BE49-F238E27FC236}">
                <a16:creationId xmlns:a16="http://schemas.microsoft.com/office/drawing/2014/main" id="{62DAA561-B2DA-4DBE-8FF0-1D65D96B4BD0}"/>
              </a:ext>
            </a:extLst>
          </p:cNvPr>
          <p:cNvSpPr txBox="1">
            <a:spLocks/>
          </p:cNvSpPr>
          <p:nvPr/>
        </p:nvSpPr>
        <p:spPr>
          <a:xfrm>
            <a:off x="164983" y="1094984"/>
            <a:ext cx="5156192" cy="2412293"/>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rgbClr val="C00000"/>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B050"/>
                </a:solidFill>
                <a:latin typeface="Courier New" panose="02070309020205020404" pitchFamily="49" charset="0"/>
                <a:cs typeface="Courier New" panose="02070309020205020404" pitchFamily="49" charset="0"/>
              </a:rPr>
              <a:t>       </a:t>
            </a:r>
            <a:r>
              <a:rPr lang="en-SG" sz="1200" b="1" dirty="0" err="1">
                <a:solidFill>
                  <a:srgbClr val="00B050"/>
                </a:solidFill>
                <a:latin typeface="Courier New" panose="02070309020205020404" pitchFamily="49" charset="0"/>
                <a:cs typeface="Courier New" panose="02070309020205020404" pitchFamily="49" charset="0"/>
              </a:rPr>
              <a:t>findgrandchildren</a:t>
            </a:r>
            <a:r>
              <a:rPr lang="en-SG" sz="1200" b="1" dirty="0">
                <a:solidFill>
                  <a:srgbClr val="00B05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chemeClr val="accent2"/>
                </a:solidFill>
                <a:latin typeface="Courier New" panose="02070309020205020404" pitchFamily="49" charset="0"/>
                <a:cs typeface="Courier New" panose="02070309020205020404" pitchFamily="49" charset="0"/>
              </a:rPr>
              <a:t>       </a:t>
            </a:r>
            <a:r>
              <a:rPr lang="en-SG" sz="1200" b="1" dirty="0" err="1">
                <a:solidFill>
                  <a:schemeClr val="accent2"/>
                </a:solidFill>
                <a:latin typeface="Courier New" panose="02070309020205020404" pitchFamily="49" charset="0"/>
                <a:cs typeface="Courier New" panose="02070309020205020404" pitchFamily="49" charset="0"/>
              </a:rPr>
              <a:t>findgrandchildren</a:t>
            </a:r>
            <a:r>
              <a:rPr lang="en-SG" sz="1200" b="1" dirty="0">
                <a:solidFill>
                  <a:schemeClr val="accent2"/>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53" name="TextBox 52">
            <a:extLst>
              <a:ext uri="{FF2B5EF4-FFF2-40B4-BE49-F238E27FC236}">
                <a16:creationId xmlns:a16="http://schemas.microsoft.com/office/drawing/2014/main" id="{F39E9AEB-D0D7-4EBC-8089-872B327804CF}"/>
              </a:ext>
            </a:extLst>
          </p:cNvPr>
          <p:cNvSpPr txBox="1"/>
          <p:nvPr/>
        </p:nvSpPr>
        <p:spPr>
          <a:xfrm>
            <a:off x="164982" y="667983"/>
            <a:ext cx="5156191" cy="369332"/>
          </a:xfrm>
          <a:prstGeom prst="rect">
            <a:avLst/>
          </a:prstGeom>
          <a:noFill/>
        </p:spPr>
        <p:txBody>
          <a:bodyPr wrap="square">
            <a:spAutoFit/>
          </a:bodyPr>
          <a:lstStyle/>
          <a:p>
            <a:pPr algn="ctr"/>
            <a:r>
              <a:rPr lang="en-US" sz="1800" b="1" dirty="0">
                <a:latin typeface="Courier New" panose="02070309020205020404" pitchFamily="49" charset="0"/>
                <a:cs typeface="Courier New" panose="02070309020205020404" pitchFamily="49" charset="0"/>
              </a:rPr>
              <a:t>E.g. </a:t>
            </a:r>
            <a:r>
              <a:rPr lang="en-US" sz="1800" b="1" dirty="0" err="1">
                <a:latin typeface="Courier New" panose="02070309020205020404" pitchFamily="49" charset="0"/>
                <a:cs typeface="Courier New" panose="02070309020205020404" pitchFamily="49" charset="0"/>
              </a:rPr>
              <a:t>findgrandchildren</a:t>
            </a:r>
            <a:r>
              <a:rPr lang="en-US" sz="1800" b="1" dirty="0">
                <a:latin typeface="Courier New" panose="02070309020205020404" pitchFamily="49" charset="0"/>
                <a:cs typeface="Courier New" panose="02070309020205020404" pitchFamily="49" charset="0"/>
              </a:rPr>
              <a:t>(E,0);</a:t>
            </a:r>
            <a:endParaRPr lang="en-SG" b="1" dirty="0"/>
          </a:p>
        </p:txBody>
      </p:sp>
      <p:sp>
        <p:nvSpPr>
          <p:cNvPr id="55" name="TextBox 54">
            <a:extLst>
              <a:ext uri="{FF2B5EF4-FFF2-40B4-BE49-F238E27FC236}">
                <a16:creationId xmlns:a16="http://schemas.microsoft.com/office/drawing/2014/main" id="{84085B94-58FD-494B-9919-79363F9C6635}"/>
              </a:ext>
            </a:extLst>
          </p:cNvPr>
          <p:cNvSpPr txBox="1"/>
          <p:nvPr/>
        </p:nvSpPr>
        <p:spPr>
          <a:xfrm>
            <a:off x="4391992" y="3133853"/>
            <a:ext cx="929507" cy="369332"/>
          </a:xfrm>
          <a:prstGeom prst="rect">
            <a:avLst/>
          </a:prstGeom>
          <a:noFill/>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c</a:t>
            </a:r>
            <a:r>
              <a:rPr lang="en-US" sz="1800" b="1" dirty="0">
                <a:solidFill>
                  <a:srgbClr val="C00000"/>
                </a:solidFill>
                <a:latin typeface="Courier New" panose="02070309020205020404" pitchFamily="49" charset="0"/>
                <a:cs typeface="Courier New" panose="02070309020205020404" pitchFamily="49" charset="0"/>
              </a:rPr>
              <a:t> = 0</a:t>
            </a:r>
            <a:endParaRPr lang="en-SG" b="1" dirty="0">
              <a:solidFill>
                <a:srgbClr val="C00000"/>
              </a:solidFill>
            </a:endParaRPr>
          </a:p>
        </p:txBody>
      </p:sp>
      <p:sp>
        <p:nvSpPr>
          <p:cNvPr id="57" name="TextBox 56">
            <a:extLst>
              <a:ext uri="{FF2B5EF4-FFF2-40B4-BE49-F238E27FC236}">
                <a16:creationId xmlns:a16="http://schemas.microsoft.com/office/drawing/2014/main" id="{E35460C6-13DE-4E6A-9D5D-90F3BC7F4D82}"/>
              </a:ext>
            </a:extLst>
          </p:cNvPr>
          <p:cNvSpPr txBox="1"/>
          <p:nvPr/>
        </p:nvSpPr>
        <p:spPr>
          <a:xfrm>
            <a:off x="4544068" y="5699355"/>
            <a:ext cx="929507" cy="369332"/>
          </a:xfrm>
          <a:prstGeom prst="rect">
            <a:avLst/>
          </a:prstGeom>
          <a:noFill/>
        </p:spPr>
        <p:txBody>
          <a:bodyPr wrap="square">
            <a:spAutoFit/>
          </a:bodyPr>
          <a:lstStyle/>
          <a:p>
            <a:r>
              <a:rPr lang="en-US" b="1" dirty="0">
                <a:solidFill>
                  <a:srgbClr val="00B050"/>
                </a:solidFill>
                <a:latin typeface="Courier New" panose="02070309020205020404" pitchFamily="49" charset="0"/>
                <a:cs typeface="Courier New" panose="02070309020205020404" pitchFamily="49" charset="0"/>
              </a:rPr>
              <a:t>c</a:t>
            </a:r>
            <a:r>
              <a:rPr lang="en-US" sz="1800" b="1" dirty="0">
                <a:solidFill>
                  <a:srgbClr val="00B050"/>
                </a:solidFill>
                <a:latin typeface="Courier New" panose="02070309020205020404" pitchFamily="49" charset="0"/>
                <a:cs typeface="Courier New" panose="02070309020205020404" pitchFamily="49" charset="0"/>
              </a:rPr>
              <a:t> = 1</a:t>
            </a:r>
            <a:endParaRPr lang="en-SG" b="1" dirty="0">
              <a:solidFill>
                <a:srgbClr val="00B050"/>
              </a:solidFill>
            </a:endParaRPr>
          </a:p>
        </p:txBody>
      </p:sp>
      <p:cxnSp>
        <p:nvCxnSpPr>
          <p:cNvPr id="9" name="Straight Arrow Connector 8">
            <a:extLst>
              <a:ext uri="{FF2B5EF4-FFF2-40B4-BE49-F238E27FC236}">
                <a16:creationId xmlns:a16="http://schemas.microsoft.com/office/drawing/2014/main" id="{E596DF65-E5D3-4349-B201-834814FE8067}"/>
              </a:ext>
            </a:extLst>
          </p:cNvPr>
          <p:cNvCxnSpPr>
            <a:cxnSpLocks/>
          </p:cNvCxnSpPr>
          <p:nvPr/>
        </p:nvCxnSpPr>
        <p:spPr>
          <a:xfrm>
            <a:off x="1475772" y="3210560"/>
            <a:ext cx="0" cy="4524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F8BE9DF-9005-4A0F-8776-063F34C44BFB}"/>
              </a:ext>
            </a:extLst>
          </p:cNvPr>
          <p:cNvCxnSpPr>
            <a:cxnSpLocks/>
          </p:cNvCxnSpPr>
          <p:nvPr/>
        </p:nvCxnSpPr>
        <p:spPr>
          <a:xfrm flipH="1">
            <a:off x="4214583" y="3085506"/>
            <a:ext cx="5267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2">
            <a:extLst>
              <a:ext uri="{FF2B5EF4-FFF2-40B4-BE49-F238E27FC236}">
                <a16:creationId xmlns:a16="http://schemas.microsoft.com/office/drawing/2014/main" id="{E2233F3C-C4DC-439A-A83D-F742E98ED52E}"/>
              </a:ext>
            </a:extLst>
          </p:cNvPr>
          <p:cNvSpPr/>
          <p:nvPr/>
        </p:nvSpPr>
        <p:spPr>
          <a:xfrm>
            <a:off x="5866831" y="3820058"/>
            <a:ext cx="3186733" cy="4110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Body)"/>
            </a:endParaRPr>
          </a:p>
        </p:txBody>
      </p:sp>
      <p:sp>
        <p:nvSpPr>
          <p:cNvPr id="72" name="文本框 9">
            <a:extLst>
              <a:ext uri="{FF2B5EF4-FFF2-40B4-BE49-F238E27FC236}">
                <a16:creationId xmlns:a16="http://schemas.microsoft.com/office/drawing/2014/main" id="{36DD1434-7728-46D5-831B-8AB4DD090036}"/>
              </a:ext>
            </a:extLst>
          </p:cNvPr>
          <p:cNvSpPr txBox="1"/>
          <p:nvPr/>
        </p:nvSpPr>
        <p:spPr>
          <a:xfrm>
            <a:off x="5872333" y="3441768"/>
            <a:ext cx="1106484" cy="369332"/>
          </a:xfrm>
          <a:prstGeom prst="rect">
            <a:avLst/>
          </a:prstGeom>
          <a:noFill/>
        </p:spPr>
        <p:txBody>
          <a:bodyPr wrap="square" rtlCol="0">
            <a:spAutoFit/>
          </a:bodyPr>
          <a:lstStyle/>
          <a:p>
            <a:r>
              <a:rPr lang="en-US" altLang="zh-CN" dirty="0">
                <a:latin typeface="Verdana (Body)"/>
              </a:rPr>
              <a:t>Output: </a:t>
            </a:r>
            <a:endParaRPr lang="zh-CN" altLang="en-US" dirty="0">
              <a:latin typeface="Verdana (Body)"/>
            </a:endParaRPr>
          </a:p>
        </p:txBody>
      </p:sp>
      <p:cxnSp>
        <p:nvCxnSpPr>
          <p:cNvPr id="52" name="Connector: Elbow 51">
            <a:extLst>
              <a:ext uri="{FF2B5EF4-FFF2-40B4-BE49-F238E27FC236}">
                <a16:creationId xmlns:a16="http://schemas.microsoft.com/office/drawing/2014/main" id="{F02CCBAF-B6EC-46C3-B8F5-F14FD7E98DC7}"/>
              </a:ext>
            </a:extLst>
          </p:cNvPr>
          <p:cNvCxnSpPr>
            <a:cxnSpLocks/>
          </p:cNvCxnSpPr>
          <p:nvPr/>
        </p:nvCxnSpPr>
        <p:spPr>
          <a:xfrm flipH="1" flipV="1">
            <a:off x="5297198" y="1885998"/>
            <a:ext cx="152400" cy="2558495"/>
          </a:xfrm>
          <a:prstGeom prst="bentConnector3">
            <a:avLst>
              <a:gd name="adj1" fmla="val -1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8">
            <a:extLst>
              <a:ext uri="{FF2B5EF4-FFF2-40B4-BE49-F238E27FC236}">
                <a16:creationId xmlns:a16="http://schemas.microsoft.com/office/drawing/2014/main" id="{3898461C-9B45-4D10-8AFA-A691219A4076}"/>
              </a:ext>
            </a:extLst>
          </p:cNvPr>
          <p:cNvSpPr txBox="1"/>
          <p:nvPr/>
        </p:nvSpPr>
        <p:spPr>
          <a:xfrm>
            <a:off x="5933564" y="3824622"/>
            <a:ext cx="372942" cy="369332"/>
          </a:xfrm>
          <a:prstGeom prst="rect">
            <a:avLst/>
          </a:prstGeom>
          <a:noFill/>
        </p:spPr>
        <p:txBody>
          <a:bodyPr wrap="square" rtlCol="0">
            <a:spAutoFit/>
          </a:bodyPr>
          <a:lstStyle/>
          <a:p>
            <a:r>
              <a:rPr lang="en-US" altLang="zh-CN" b="1" dirty="0">
                <a:solidFill>
                  <a:schemeClr val="bg1"/>
                </a:solidFill>
                <a:latin typeface="Verdana (Body)"/>
              </a:rPr>
              <a:t>A</a:t>
            </a:r>
            <a:endParaRPr lang="zh-CN" altLang="en-US" b="1" dirty="0">
              <a:solidFill>
                <a:schemeClr val="bg1"/>
              </a:solidFill>
              <a:latin typeface="Verdana (Body)"/>
            </a:endParaRPr>
          </a:p>
        </p:txBody>
      </p:sp>
      <p:sp>
        <p:nvSpPr>
          <p:cNvPr id="59" name="文本框 46">
            <a:extLst>
              <a:ext uri="{FF2B5EF4-FFF2-40B4-BE49-F238E27FC236}">
                <a16:creationId xmlns:a16="http://schemas.microsoft.com/office/drawing/2014/main" id="{AAC33D7B-24F2-4A31-837D-90FF6A315098}"/>
              </a:ext>
            </a:extLst>
          </p:cNvPr>
          <p:cNvSpPr txBox="1"/>
          <p:nvPr/>
        </p:nvSpPr>
        <p:spPr>
          <a:xfrm>
            <a:off x="6265275" y="3824622"/>
            <a:ext cx="372942" cy="369332"/>
          </a:xfrm>
          <a:prstGeom prst="rect">
            <a:avLst/>
          </a:prstGeom>
          <a:noFill/>
        </p:spPr>
        <p:txBody>
          <a:bodyPr wrap="square" rtlCol="0">
            <a:spAutoFit/>
          </a:bodyPr>
          <a:lstStyle/>
          <a:p>
            <a:r>
              <a:rPr lang="en-US" altLang="zh-CN" b="1" dirty="0">
                <a:solidFill>
                  <a:schemeClr val="bg1"/>
                </a:solidFill>
                <a:latin typeface="Verdana (Body)"/>
              </a:rPr>
              <a:t>C</a:t>
            </a:r>
            <a:endParaRPr lang="zh-CN" altLang="en-US" b="1" dirty="0">
              <a:solidFill>
                <a:schemeClr val="bg1"/>
              </a:solidFill>
              <a:latin typeface="Verdana (Body)"/>
            </a:endParaRPr>
          </a:p>
        </p:txBody>
      </p:sp>
      <p:sp>
        <p:nvSpPr>
          <p:cNvPr id="60" name="Content Placeholder 2">
            <a:extLst>
              <a:ext uri="{FF2B5EF4-FFF2-40B4-BE49-F238E27FC236}">
                <a16:creationId xmlns:a16="http://schemas.microsoft.com/office/drawing/2014/main" id="{5850E3D6-D5D3-4C22-B339-0FCF8D58C77D}"/>
              </a:ext>
            </a:extLst>
          </p:cNvPr>
          <p:cNvSpPr txBox="1">
            <a:spLocks/>
          </p:cNvSpPr>
          <p:nvPr/>
        </p:nvSpPr>
        <p:spPr>
          <a:xfrm>
            <a:off x="317382" y="3656394"/>
            <a:ext cx="5132215" cy="2412293"/>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void</a:t>
            </a:r>
            <a:r>
              <a:rPr lang="en-US" sz="1200" b="1" dirty="0">
                <a:solidFill>
                  <a:prstClr val="black"/>
                </a:solidFill>
                <a:latin typeface="Courier New" panose="02070309020205020404" pitchFamily="49" charset="0"/>
                <a:cs typeface="Courier New" panose="02070309020205020404" pitchFamily="49" charset="0"/>
              </a:rPr>
              <a:t> </a:t>
            </a:r>
            <a:r>
              <a:rPr lang="en-US" sz="1200" b="1" dirty="0" err="1">
                <a:solidFill>
                  <a:schemeClr val="accent2"/>
                </a:solidFill>
                <a:latin typeface="Courier New" panose="02070309020205020404" pitchFamily="49" charset="0"/>
                <a:cs typeface="Courier New" panose="02070309020205020404" pitchFamily="49" charset="0"/>
              </a:rPr>
              <a:t>findgrandchildren</a:t>
            </a:r>
            <a:r>
              <a:rPr lang="en-US" sz="1200" dirty="0">
                <a:solidFill>
                  <a:prstClr val="black"/>
                </a:solidFill>
                <a:latin typeface="Courier New" panose="02070309020205020404" pitchFamily="49" charset="0"/>
                <a:cs typeface="Courier New" panose="02070309020205020404" pitchFamily="49" charset="0"/>
              </a:rPr>
              <a:t>(</a:t>
            </a:r>
            <a:r>
              <a:rPr lang="en-US" sz="1200" dirty="0" err="1">
                <a:solidFill>
                  <a:prstClr val="black"/>
                </a:solidFill>
                <a:latin typeface="Courier New" panose="02070309020205020404" pitchFamily="49" charset="0"/>
                <a:cs typeface="Courier New" panose="02070309020205020404" pitchFamily="49" charset="0"/>
              </a:rPr>
              <a:t>BTNode</a:t>
            </a:r>
            <a:r>
              <a:rPr lang="en-US" sz="1200" dirty="0">
                <a:solidFill>
                  <a:prstClr val="black"/>
                </a:solidFill>
                <a:latin typeface="Courier New" panose="02070309020205020404" pitchFamily="49" charset="0"/>
                <a:cs typeface="Courier New" panose="02070309020205020404" pitchFamily="49" charset="0"/>
              </a:rPr>
              <a:t> *cur, int c){</a:t>
            </a:r>
          </a:p>
          <a:p>
            <a:pPr marL="0" indent="0">
              <a:lnSpc>
                <a:spcPct val="100000"/>
              </a:lnSpc>
              <a:buNone/>
            </a:pPr>
            <a:r>
              <a:rPr lang="en-US" sz="1200" dirty="0">
                <a:solidFill>
                  <a:prstClr val="black"/>
                </a:solidFill>
                <a:latin typeface="Courier New" panose="02070309020205020404" pitchFamily="49" charset="0"/>
                <a:cs typeface="Courier New" panose="02070309020205020404" pitchFamily="49" charset="0"/>
              </a:rPr>
              <a:t>    </a:t>
            </a:r>
            <a:r>
              <a:rPr lang="en-SG" sz="1200" dirty="0">
                <a:latin typeface="Courier New" panose="02070309020205020404" pitchFamily="49" charset="0"/>
                <a:cs typeface="Courier New" panose="02070309020205020404" pitchFamily="49" charset="0"/>
              </a:rPr>
              <a:t>if (cur == NULL) return;</a:t>
            </a:r>
            <a:endParaRPr lang="en-SG" sz="600" dirty="0">
              <a:latin typeface="Courier New" panose="02070309020205020404" pitchFamily="49" charset="0"/>
              <a:cs typeface="Courier New" panose="02070309020205020404" pitchFamily="49" charset="0"/>
            </a:endParaRPr>
          </a:p>
          <a:p>
            <a:pPr marL="0" indent="0">
              <a:lnSpc>
                <a:spcPct val="100000"/>
              </a:lnSpc>
              <a:spcBef>
                <a:spcPts val="300"/>
              </a:spcBef>
              <a:buNone/>
            </a:pPr>
            <a:r>
              <a:rPr lang="en-SG" sz="1200" dirty="0">
                <a:latin typeface="Courier New" panose="02070309020205020404" pitchFamily="49" charset="0"/>
                <a:cs typeface="Courier New" panose="02070309020205020404" pitchFamily="49" charset="0"/>
              </a:rPr>
              <a:t>    </a:t>
            </a:r>
            <a:r>
              <a:rPr lang="en-SG" sz="1200" dirty="0">
                <a:solidFill>
                  <a:prstClr val="black"/>
                </a:solidFill>
                <a:latin typeface="Courier New" panose="02070309020205020404" pitchFamily="49" charset="0"/>
                <a:cs typeface="Courier New" panose="02070309020205020404" pitchFamily="49" charset="0"/>
              </a:rPr>
              <a:t>if (c == k){ </a:t>
            </a:r>
            <a:r>
              <a:rPr lang="en-SG" sz="1200" dirty="0">
                <a:solidFill>
                  <a:schemeClr val="tx1">
                    <a:lumMod val="50000"/>
                    <a:lumOff val="50000"/>
                  </a:schemeClr>
                </a:solidFill>
                <a:latin typeface="Courier New" panose="02070309020205020404" pitchFamily="49" charset="0"/>
                <a:cs typeface="Courier New" panose="02070309020205020404" pitchFamily="49" charset="0"/>
              </a:rPr>
              <a:t>//grandchild=2levels; k=2</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r>
              <a:rPr lang="en-SG" sz="1200" dirty="0" err="1">
                <a:solidFill>
                  <a:prstClr val="black"/>
                </a:solidFill>
                <a:latin typeface="Courier New" panose="02070309020205020404" pitchFamily="49" charset="0"/>
                <a:cs typeface="Courier New" panose="02070309020205020404" pitchFamily="49" charset="0"/>
              </a:rPr>
              <a:t>printf</a:t>
            </a:r>
            <a:r>
              <a:rPr lang="en-SG" sz="1200" dirty="0">
                <a:solidFill>
                  <a:prstClr val="black"/>
                </a:solidFill>
                <a:latin typeface="Courier New" panose="02070309020205020404" pitchFamily="49" charset="0"/>
                <a:cs typeface="Courier New" panose="02070309020205020404" pitchFamily="49" charset="0"/>
              </a:rPr>
              <a:t>(“%d ”, cur-&gt;item);</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return;</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 (c &lt; k){</a:t>
            </a:r>
          </a:p>
          <a:p>
            <a:pPr marL="0" indent="0">
              <a:lnSpc>
                <a:spcPct val="100000"/>
              </a:lnSpc>
              <a:spcBef>
                <a:spcPts val="300"/>
              </a:spcBef>
              <a:buNone/>
            </a:pPr>
            <a:r>
              <a:rPr lang="en-SG" sz="1200" b="1" dirty="0">
                <a:solidFill>
                  <a:srgbClr val="0070C0"/>
                </a:solidFill>
                <a:latin typeface="Courier New" panose="02070309020205020404" pitchFamily="49" charset="0"/>
                <a:cs typeface="Courier New" panose="02070309020205020404" pitchFamily="49" charset="0"/>
              </a:rPr>
              <a:t>       </a:t>
            </a:r>
            <a:r>
              <a:rPr lang="en-SG" sz="1200" b="1" dirty="0" err="1">
                <a:solidFill>
                  <a:srgbClr val="0070C0"/>
                </a:solidFill>
                <a:latin typeface="Courier New" panose="02070309020205020404" pitchFamily="49" charset="0"/>
                <a:cs typeface="Courier New" panose="02070309020205020404" pitchFamily="49" charset="0"/>
              </a:rPr>
              <a:t>findgrandchildren</a:t>
            </a:r>
            <a:r>
              <a:rPr lang="en-SG" sz="1200" b="1" dirty="0">
                <a:solidFill>
                  <a:srgbClr val="0070C0"/>
                </a:solidFill>
                <a:latin typeface="Courier New" panose="02070309020205020404" pitchFamily="49" charset="0"/>
                <a:cs typeface="Courier New" panose="02070309020205020404" pitchFamily="49" charset="0"/>
              </a:rPr>
              <a:t>(cur-&gt;left, c+1);</a:t>
            </a:r>
          </a:p>
          <a:p>
            <a:pPr marL="0" indent="0">
              <a:lnSpc>
                <a:spcPct val="100000"/>
              </a:lnSpc>
              <a:spcBef>
                <a:spcPts val="300"/>
              </a:spcBef>
              <a:buNone/>
            </a:pPr>
            <a:r>
              <a:rPr lang="en-SG" sz="1200" b="1" dirty="0">
                <a:solidFill>
                  <a:srgbClr val="7030A0"/>
                </a:solidFill>
                <a:latin typeface="Courier New" panose="02070309020205020404" pitchFamily="49" charset="0"/>
                <a:cs typeface="Courier New" panose="02070309020205020404" pitchFamily="49" charset="0"/>
              </a:rPr>
              <a:t>       </a:t>
            </a:r>
            <a:r>
              <a:rPr lang="en-SG" sz="1200" b="1" dirty="0" err="1">
                <a:solidFill>
                  <a:srgbClr val="7030A0"/>
                </a:solidFill>
                <a:latin typeface="Courier New" panose="02070309020205020404" pitchFamily="49" charset="0"/>
                <a:cs typeface="Courier New" panose="02070309020205020404" pitchFamily="49" charset="0"/>
              </a:rPr>
              <a:t>findgrandchildren</a:t>
            </a:r>
            <a:r>
              <a:rPr lang="en-SG" sz="1200" b="1" dirty="0">
                <a:solidFill>
                  <a:srgbClr val="7030A0"/>
                </a:solidFill>
                <a:latin typeface="Courier New" panose="02070309020205020404" pitchFamily="49" charset="0"/>
                <a:cs typeface="Courier New" panose="02070309020205020404" pitchFamily="49" charset="0"/>
              </a:rPr>
              <a:t>(cur-&gt;right, c+1);</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a:t>
            </a:r>
          </a:p>
        </p:txBody>
      </p:sp>
      <p:sp>
        <p:nvSpPr>
          <p:cNvPr id="62" name="TextBox 61">
            <a:extLst>
              <a:ext uri="{FF2B5EF4-FFF2-40B4-BE49-F238E27FC236}">
                <a16:creationId xmlns:a16="http://schemas.microsoft.com/office/drawing/2014/main" id="{C0B3CF5F-54ED-4D6C-B73E-13C5216ADB9D}"/>
              </a:ext>
            </a:extLst>
          </p:cNvPr>
          <p:cNvSpPr txBox="1"/>
          <p:nvPr/>
        </p:nvSpPr>
        <p:spPr>
          <a:xfrm>
            <a:off x="4544068" y="5699355"/>
            <a:ext cx="929507" cy="369332"/>
          </a:xfrm>
          <a:prstGeom prst="rect">
            <a:avLst/>
          </a:prstGeom>
          <a:noFill/>
        </p:spPr>
        <p:txBody>
          <a:bodyPr wrap="square">
            <a:spAutoFit/>
          </a:bodyPr>
          <a:lstStyle/>
          <a:p>
            <a:r>
              <a:rPr lang="en-US" b="1" dirty="0">
                <a:solidFill>
                  <a:schemeClr val="accent2"/>
                </a:solidFill>
                <a:latin typeface="Courier New" panose="02070309020205020404" pitchFamily="49" charset="0"/>
                <a:cs typeface="Courier New" panose="02070309020205020404" pitchFamily="49" charset="0"/>
              </a:rPr>
              <a:t>c</a:t>
            </a:r>
            <a:r>
              <a:rPr lang="en-US" sz="1800" b="1" dirty="0">
                <a:solidFill>
                  <a:schemeClr val="accent2"/>
                </a:solidFill>
                <a:latin typeface="Courier New" panose="02070309020205020404" pitchFamily="49" charset="0"/>
                <a:cs typeface="Courier New" panose="02070309020205020404" pitchFamily="49" charset="0"/>
              </a:rPr>
              <a:t> = 1</a:t>
            </a:r>
            <a:endParaRPr lang="en-SG" b="1" dirty="0">
              <a:solidFill>
                <a:schemeClr val="accent2"/>
              </a:solidFill>
            </a:endParaRPr>
          </a:p>
        </p:txBody>
      </p:sp>
      <p:cxnSp>
        <p:nvCxnSpPr>
          <p:cNvPr id="64" name="Straight Arrow Connector 63">
            <a:extLst>
              <a:ext uri="{FF2B5EF4-FFF2-40B4-BE49-F238E27FC236}">
                <a16:creationId xmlns:a16="http://schemas.microsoft.com/office/drawing/2014/main" id="{93740E53-6391-4233-A4C0-6F35F56CDE5E}"/>
              </a:ext>
            </a:extLst>
          </p:cNvPr>
          <p:cNvCxnSpPr>
            <a:cxnSpLocks/>
          </p:cNvCxnSpPr>
          <p:nvPr/>
        </p:nvCxnSpPr>
        <p:spPr>
          <a:xfrm flipH="1">
            <a:off x="4391992" y="5675227"/>
            <a:ext cx="5267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8">
            <a:extLst>
              <a:ext uri="{FF2B5EF4-FFF2-40B4-BE49-F238E27FC236}">
                <a16:creationId xmlns:a16="http://schemas.microsoft.com/office/drawing/2014/main" id="{E4C8C474-D513-43AF-A106-25CEDD348D20}"/>
              </a:ext>
            </a:extLst>
          </p:cNvPr>
          <p:cNvSpPr txBox="1"/>
          <p:nvPr/>
        </p:nvSpPr>
        <p:spPr>
          <a:xfrm>
            <a:off x="6609748" y="3820058"/>
            <a:ext cx="372942" cy="369332"/>
          </a:xfrm>
          <a:prstGeom prst="rect">
            <a:avLst/>
          </a:prstGeom>
          <a:noFill/>
        </p:spPr>
        <p:txBody>
          <a:bodyPr wrap="square" rtlCol="0">
            <a:spAutoFit/>
          </a:bodyPr>
          <a:lstStyle/>
          <a:p>
            <a:r>
              <a:rPr lang="en-US" altLang="zh-CN" b="1" dirty="0">
                <a:solidFill>
                  <a:schemeClr val="bg1"/>
                </a:solidFill>
                <a:latin typeface="Verdana (Body)"/>
              </a:rPr>
              <a:t>G</a:t>
            </a:r>
            <a:endParaRPr lang="zh-CN" altLang="en-US" b="1" dirty="0">
              <a:solidFill>
                <a:schemeClr val="bg1"/>
              </a:solidFill>
              <a:latin typeface="Verdana (Body)"/>
            </a:endParaRPr>
          </a:p>
        </p:txBody>
      </p:sp>
    </p:spTree>
    <p:extLst>
      <p:ext uri="{BB962C8B-B14F-4D97-AF65-F5344CB8AC3E}">
        <p14:creationId xmlns:p14="http://schemas.microsoft.com/office/powerpoint/2010/main" val="143763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3.7037E-6 L -0.39879 0.03588 " pathEditMode="relative" rAng="0" ptsTypes="AA">
                                      <p:cBhvr>
                                        <p:cTn id="6" dur="500" fill="hold"/>
                                        <p:tgtEl>
                                          <p:spTgt spid="64"/>
                                        </p:tgtEl>
                                        <p:attrNameLst>
                                          <p:attrName>ppt_x</p:attrName>
                                          <p:attrName>ppt_y</p:attrName>
                                        </p:attrNameLst>
                                      </p:cBhvr>
                                      <p:rCtr x="-19948" y="1782"/>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down)">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64"/>
                                        </p:tgtEl>
                                      </p:cBhvr>
                                    </p:animEffect>
                                    <p:set>
                                      <p:cBhvr>
                                        <p:cTn id="16" dur="1" fill="hold">
                                          <p:stCondLst>
                                            <p:cond delay="499"/>
                                          </p:stCondLst>
                                        </p:cTn>
                                        <p:tgtEl>
                                          <p:spTgt spid="6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0"/>
                                        </p:tgtEl>
                                      </p:cBhvr>
                                    </p:animEffect>
                                    <p:set>
                                      <p:cBhvr>
                                        <p:cTn id="25" dur="1" fill="hold">
                                          <p:stCondLst>
                                            <p:cond delay="499"/>
                                          </p:stCondLst>
                                        </p:cTn>
                                        <p:tgtEl>
                                          <p:spTgt spid="6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62"/>
                                        </p:tgtEl>
                                      </p:cBhvr>
                                    </p:animEffect>
                                    <p:set>
                                      <p:cBhvr>
                                        <p:cTn id="28" dur="1" fill="hold">
                                          <p:stCondLst>
                                            <p:cond delay="499"/>
                                          </p:stCondLst>
                                        </p:cTn>
                                        <p:tgtEl>
                                          <p:spTgt spid="6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3.05556E-6 0 L -0.40643 0.0338 " pathEditMode="relative" rAng="0" ptsTypes="AA">
                                      <p:cBhvr>
                                        <p:cTn id="32" dur="500" fill="hold"/>
                                        <p:tgtEl>
                                          <p:spTgt spid="61"/>
                                        </p:tgtEl>
                                        <p:attrNameLst>
                                          <p:attrName>ppt_x</p:attrName>
                                          <p:attrName>ppt_y</p:attrName>
                                        </p:attrNameLst>
                                      </p:cBhvr>
                                      <p:rCtr x="-20330" y="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234" y="5026552"/>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b="1"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3545441164"/>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b="1">
                <a:cs typeface="Arial" panose="020B0604020202020204" pitchFamily="34" charset="0"/>
              </a:rPr>
              <a:t>Tree data structure</a:t>
            </a:r>
            <a:endParaRPr lang="en-US" altLang="en-US" b="1" dirty="0">
              <a:cs typeface="Arial" panose="020B0604020202020204" pitchFamily="34" charset="0"/>
            </a:endParaRPr>
          </a:p>
        </p:txBody>
      </p:sp>
      <p:sp>
        <p:nvSpPr>
          <p:cNvPr id="6" name="Rounded Rectangle 3"/>
          <p:cNvSpPr/>
          <p:nvPr/>
        </p:nvSpPr>
        <p:spPr>
          <a:xfrm>
            <a:off x="893928" y="1268311"/>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7038191"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600" dirty="0">
                <a:ea typeface="Cambria Math" panose="02040503050406030204" pitchFamily="18" charset="0"/>
                <a:cs typeface="Times New Roman" pitchFamily="18" charset="0"/>
              </a:rPr>
              <a:t>Still using nodes + links representation</a:t>
            </a:r>
          </a:p>
          <a:p>
            <a:pPr algn="just">
              <a:lnSpc>
                <a:spcPct val="150000"/>
              </a:lnSpc>
            </a:pPr>
            <a:r>
              <a:rPr lang="en-US" sz="1600" dirty="0">
                <a:ea typeface="Cambria Math" panose="02040503050406030204" pitchFamily="18" charset="0"/>
                <a:cs typeface="Times New Roman" pitchFamily="18" charset="0"/>
              </a:rPr>
              <a:t>New idea:</a:t>
            </a:r>
          </a:p>
          <a:p>
            <a:pPr lvl="1" algn="just">
              <a:lnSpc>
                <a:spcPct val="150000"/>
              </a:lnSpc>
              <a:buFont typeface=".AppleSystemUIFont" charset="-120"/>
              <a:buChar char="-"/>
            </a:pPr>
            <a:r>
              <a:rPr lang="en-US" sz="1400" dirty="0">
                <a:ea typeface="Cambria Math" panose="02040503050406030204" pitchFamily="18" charset="0"/>
                <a:cs typeface="Times New Roman" pitchFamily="18" charset="0"/>
              </a:rPr>
              <a:t>Each node can have links to more than one </a:t>
            </a:r>
            <a:r>
              <a:rPr lang="en-US" sz="1400">
                <a:ea typeface="Cambria Math" panose="02040503050406030204" pitchFamily="18" charset="0"/>
                <a:cs typeface="Times New Roman" pitchFamily="18" charset="0"/>
              </a:rPr>
              <a:t>other node</a:t>
            </a:r>
          </a:p>
          <a:p>
            <a:pPr lvl="1" algn="just">
              <a:lnSpc>
                <a:spcPct val="150000"/>
              </a:lnSpc>
              <a:buFont typeface=".AppleSystemUIFont" charset="-120"/>
              <a:buChar char="-"/>
            </a:pPr>
            <a:r>
              <a:rPr lang="en-US" sz="1400">
                <a:ea typeface="Cambria Math" panose="02040503050406030204" pitchFamily="18" charset="0"/>
                <a:cs typeface="Times New Roman" pitchFamily="18" charset="0"/>
              </a:rPr>
              <a:t>No loop</a:t>
            </a:r>
            <a:endParaRPr lang="en-US" sz="1400" dirty="0">
              <a:ea typeface="Cambria Math" panose="02040503050406030204" pitchFamily="18" charset="0"/>
              <a:cs typeface="Times New Roman" pitchFamily="18" charset="0"/>
            </a:endParaRPr>
          </a:p>
        </p:txBody>
      </p:sp>
      <p:pic>
        <p:nvPicPr>
          <p:cNvPr id="5" name="Picture 4"/>
          <p:cNvPicPr>
            <a:picLocks noChangeAspect="1"/>
          </p:cNvPicPr>
          <p:nvPr/>
        </p:nvPicPr>
        <p:blipFill>
          <a:blip r:embed="rId3"/>
          <a:stretch>
            <a:fillRect/>
          </a:stretch>
        </p:blipFill>
        <p:spPr>
          <a:xfrm>
            <a:off x="1533460" y="3586301"/>
            <a:ext cx="2112063" cy="1761460"/>
          </a:xfrm>
          <a:prstGeom prst="rect">
            <a:avLst/>
          </a:prstGeom>
        </p:spPr>
      </p:pic>
      <p:cxnSp>
        <p:nvCxnSpPr>
          <p:cNvPr id="10" name="直接箭头连接符 8"/>
          <p:cNvCxnSpPr/>
          <p:nvPr/>
        </p:nvCxnSpPr>
        <p:spPr>
          <a:xfrm flipH="1">
            <a:off x="2167891" y="3845367"/>
            <a:ext cx="312419" cy="229428"/>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41220" y="4269105"/>
            <a:ext cx="202462" cy="30099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p:nvPr/>
        </p:nvCxnSpPr>
        <p:spPr>
          <a:xfrm>
            <a:off x="2493645" y="4800600"/>
            <a:ext cx="135255" cy="243345"/>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3" name="object 34"/>
          <p:cNvSpPr txBox="1"/>
          <p:nvPr/>
        </p:nvSpPr>
        <p:spPr>
          <a:xfrm>
            <a:off x="4349748" y="3850419"/>
            <a:ext cx="3785723" cy="833562"/>
          </a:xfrm>
          <a:prstGeom prst="rect">
            <a:avLst/>
          </a:prstGeom>
          <a:ln w="76199">
            <a:noFill/>
          </a:ln>
        </p:spPr>
        <p:txBody>
          <a:bodyPr vert="horz" wrap="square" lIns="0" tIns="0" rIns="0" bIns="0" rtlCol="0">
            <a:spAutoFit/>
          </a:bodyPr>
          <a:lstStyle/>
          <a:p>
            <a:pPr marL="53340">
              <a:lnSpc>
                <a:spcPts val="2130"/>
              </a:lnSpc>
            </a:pPr>
            <a:r>
              <a:rPr sz="1600" b="1" dirty="0">
                <a:latin typeface="Verdana (Body)"/>
                <a:cs typeface="Calibri"/>
              </a:rPr>
              <a:t>Obs</a:t>
            </a:r>
            <a:r>
              <a:rPr sz="1600" b="1" spc="-10" dirty="0">
                <a:latin typeface="Verdana (Body)"/>
                <a:cs typeface="Calibri"/>
              </a:rPr>
              <a:t>erve that:</a:t>
            </a:r>
            <a:endParaRPr sz="1600" b="1" dirty="0">
              <a:latin typeface="Verdana (Body)"/>
              <a:cs typeface="Calibri"/>
            </a:endParaRPr>
          </a:p>
          <a:p>
            <a:pPr marL="332740" marR="153035" indent="-279400">
              <a:lnSpc>
                <a:spcPts val="2200"/>
              </a:lnSpc>
              <a:spcBef>
                <a:spcPts val="10"/>
              </a:spcBef>
              <a:tabLst>
                <a:tab pos="338455" algn="l"/>
              </a:tabLst>
            </a:pPr>
            <a:r>
              <a:rPr sz="1600" b="1" spc="-370" dirty="0">
                <a:latin typeface="Verdana (Body)"/>
                <a:cs typeface="Calibri"/>
              </a:rPr>
              <a:t>-­‐		</a:t>
            </a:r>
            <a:r>
              <a:rPr sz="1600" b="1" spc="-10" dirty="0">
                <a:latin typeface="Verdana (Body)"/>
                <a:cs typeface="Calibri"/>
              </a:rPr>
              <a:t>If we follow </a:t>
            </a:r>
            <a:r>
              <a:rPr sz="1600" b="1" spc="-15" dirty="0">
                <a:latin typeface="Verdana (Body)"/>
                <a:cs typeface="Calibri"/>
              </a:rPr>
              <a:t>on</a:t>
            </a:r>
            <a:r>
              <a:rPr sz="1600" b="1" spc="-10" dirty="0">
                <a:latin typeface="Verdana (Body)"/>
                <a:cs typeface="Calibri"/>
              </a:rPr>
              <a:t>e path of a tree, </a:t>
            </a:r>
            <a:r>
              <a:rPr sz="1600" b="1" spc="-15" dirty="0">
                <a:latin typeface="Verdana (Body)"/>
                <a:cs typeface="Calibri"/>
              </a:rPr>
              <a:t>we</a:t>
            </a:r>
            <a:r>
              <a:rPr sz="1600" b="1" spc="-10" dirty="0">
                <a:latin typeface="Verdana (Body)"/>
                <a:cs typeface="Calibri"/>
              </a:rPr>
              <a:t> get a linked list</a:t>
            </a:r>
            <a:endParaRPr sz="1600" b="1" dirty="0">
              <a:latin typeface="Verdana (Body)"/>
              <a:cs typeface="Calibri"/>
            </a:endParaRPr>
          </a:p>
        </p:txBody>
      </p:sp>
      <p:cxnSp>
        <p:nvCxnSpPr>
          <p:cNvPr id="14" name="直接箭头连接符 11"/>
          <p:cNvCxnSpPr/>
          <p:nvPr/>
        </p:nvCxnSpPr>
        <p:spPr>
          <a:xfrm flipH="1" flipV="1">
            <a:off x="2578599" y="3897736"/>
            <a:ext cx="487203" cy="1138589"/>
          </a:xfrm>
          <a:prstGeom prst="straightConnector1">
            <a:avLst/>
          </a:prstGeom>
          <a:ln w="38100">
            <a:solidFill>
              <a:srgbClr val="FE7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7"/>
          <p:cNvCxnSpPr/>
          <p:nvPr/>
        </p:nvCxnSpPr>
        <p:spPr>
          <a:xfrm flipH="1">
            <a:off x="2527936" y="4217540"/>
            <a:ext cx="468629" cy="374134"/>
          </a:xfrm>
          <a:prstGeom prst="straightConnector1">
            <a:avLst/>
          </a:prstGeom>
          <a:ln w="38100">
            <a:solidFill>
              <a:srgbClr val="FE7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52130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solidFill>
                  <a:srgbClr val="FE7F00"/>
                </a:solidFill>
              </a:rPr>
              <a:t>Height</a:t>
            </a:r>
            <a:r>
              <a:rPr lang="en-SG" sz="1600" dirty="0"/>
              <a:t> of a node = number of links from that node to the deepest leaf node</a:t>
            </a:r>
          </a:p>
          <a:p>
            <a:pPr algn="just">
              <a:lnSpc>
                <a:spcPct val="150000"/>
              </a:lnSpc>
            </a:pPr>
            <a:r>
              <a:rPr lang="en-SG" sz="1600" dirty="0"/>
              <a:t>How does each node calculate its height?</a:t>
            </a:r>
          </a:p>
          <a:p>
            <a:pPr lvl="1" algn="just">
              <a:lnSpc>
                <a:spcPct val="150000"/>
              </a:lnSpc>
              <a:buFont typeface="Verdana" panose="020B0604030504040204" pitchFamily="34" charset="0"/>
              <a:buChar char="-"/>
            </a:pPr>
            <a:r>
              <a:rPr lang="en-SG" sz="1400" dirty="0"/>
              <a:t>What is the height of node D, C, H?</a:t>
            </a:r>
          </a:p>
          <a:p>
            <a:pPr algn="just">
              <a:lnSpc>
                <a:spcPct val="150000"/>
              </a:lnSpc>
            </a:pPr>
            <a:r>
              <a:rPr lang="en-SG" sz="1600" dirty="0">
                <a:solidFill>
                  <a:srgbClr val="0066FF"/>
                </a:solidFill>
              </a:rPr>
              <a:t>We found:</a:t>
            </a:r>
            <a:endParaRPr lang="en-SG" sz="1600" dirty="0"/>
          </a:p>
          <a:p>
            <a:pPr lvl="1" algn="just">
              <a:lnSpc>
                <a:spcPct val="150000"/>
              </a:lnSpc>
              <a:buFont typeface="Verdana" panose="020B0604030504040204" pitchFamily="34" charset="0"/>
              <a:buChar char="-"/>
            </a:pPr>
            <a:r>
              <a:rPr lang="en-SG" sz="1400" dirty="0" err="1">
                <a:solidFill>
                  <a:srgbClr val="0066FF"/>
                </a:solidFill>
              </a:rPr>
              <a:t>leaf.height</a:t>
            </a:r>
            <a:r>
              <a:rPr lang="en-SG" sz="1400" dirty="0">
                <a:solidFill>
                  <a:srgbClr val="0066FF"/>
                </a:solidFill>
              </a:rPr>
              <a:t>= 0</a:t>
            </a:r>
          </a:p>
          <a:p>
            <a:pPr lvl="1" algn="just">
              <a:lnSpc>
                <a:spcPct val="150000"/>
              </a:lnSpc>
              <a:buFont typeface="Verdana" panose="020B0604030504040204" pitchFamily="34" charset="0"/>
              <a:buChar char="-"/>
            </a:pPr>
            <a:r>
              <a:rPr lang="en-SG" sz="1400" dirty="0">
                <a:solidFill>
                  <a:srgbClr val="0066FF"/>
                </a:solidFill>
              </a:rPr>
              <a:t>Non-leaf node X</a:t>
            </a:r>
          </a:p>
          <a:p>
            <a:pPr marL="0" indent="0" algn="just">
              <a:lnSpc>
                <a:spcPct val="150000"/>
              </a:lnSpc>
              <a:buNone/>
            </a:pPr>
            <a:r>
              <a:rPr lang="en-SG" sz="1400" dirty="0" err="1">
                <a:solidFill>
                  <a:srgbClr val="0066FF"/>
                </a:solidFill>
              </a:rPr>
              <a:t>X.height</a:t>
            </a:r>
            <a:r>
              <a:rPr lang="en-SG" sz="1400" dirty="0">
                <a:solidFill>
                  <a:srgbClr val="0066FF"/>
                </a:solidFill>
              </a:rPr>
              <a:t>=max(</a:t>
            </a:r>
            <a:r>
              <a:rPr lang="en-SG" sz="1400" dirty="0" err="1">
                <a:solidFill>
                  <a:srgbClr val="0066FF"/>
                </a:solidFill>
              </a:rPr>
              <a:t>X.left.height</a:t>
            </a:r>
            <a:r>
              <a:rPr lang="en-SG" sz="1400" dirty="0">
                <a:solidFill>
                  <a:srgbClr val="0066FF"/>
                </a:solidFill>
              </a:rPr>
              <a:t>, </a:t>
            </a:r>
            <a:r>
              <a:rPr lang="en-SG" sz="1400" dirty="0" err="1">
                <a:solidFill>
                  <a:srgbClr val="0066FF"/>
                </a:solidFill>
              </a:rPr>
              <a:t>X.right.height</a:t>
            </a:r>
            <a:r>
              <a:rPr lang="en-SG" sz="1400" dirty="0">
                <a:solidFill>
                  <a:srgbClr val="0066FF"/>
                </a:solidFill>
              </a:rPr>
              <a:t>)+1</a:t>
            </a:r>
          </a:p>
          <a:p>
            <a:pPr marL="0" indent="0" algn="just">
              <a:lnSpc>
                <a:spcPct val="150000"/>
              </a:lnSpc>
              <a:buNone/>
            </a:pPr>
            <a:endParaRPr lang="en-SG" sz="400" dirty="0"/>
          </a:p>
          <a:p>
            <a:pPr>
              <a:lnSpc>
                <a:spcPct val="150000"/>
              </a:lnSpc>
            </a:pPr>
            <a:r>
              <a:rPr lang="en-SG" sz="1600" dirty="0"/>
              <a:t>Does information propagate </a:t>
            </a:r>
            <a:r>
              <a:rPr lang="en-SG" sz="1600" b="1" dirty="0"/>
              <a:t>upwards</a:t>
            </a:r>
            <a:r>
              <a:rPr lang="en-SG" sz="1600" dirty="0"/>
              <a:t> or downwards?</a:t>
            </a:r>
          </a:p>
        </p:txBody>
      </p:sp>
      <p:sp>
        <p:nvSpPr>
          <p:cNvPr id="5" name="object 8"/>
          <p:cNvSpPr/>
          <p:nvPr/>
        </p:nvSpPr>
        <p:spPr>
          <a:xfrm>
            <a:off x="6607886" y="214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728502" y="2190763"/>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845478"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979330" y="2675779"/>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464248"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592645" y="3231433"/>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226682"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363378" y="3231433"/>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370320"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510858" y="2675779"/>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989116"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139645" y="3231433"/>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751524"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849313" y="3231433"/>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345476" y="3773234"/>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465312" y="3822002"/>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375098"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505896" y="3826371"/>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850879"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7008005" y="3826371"/>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722224"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851667" y="3826371"/>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198006"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322976" y="3826371"/>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912839" y="43725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6034207" y="4416281"/>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983279" y="2471163"/>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220871" y="2471163"/>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839640" y="3006812"/>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209016" y="2951191"/>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6065379" y="3006812"/>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745712" y="2951191"/>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684148" y="3562466"/>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417907" y="3562466"/>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7070780" y="3562466"/>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446583" y="3562466"/>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209016" y="3562466"/>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942124" y="4157404"/>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995837" y="3833867"/>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694255" y="443433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623472" y="4007333"/>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233340" y="316348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171938" y="367473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6021256" y="3189952"/>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632821" y="2587417"/>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767109" y="357145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243619" y="363499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796512" y="3112238"/>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554340" y="3112238"/>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160724" y="2638841"/>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420052" y="2128198"/>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Tree>
    <p:extLst>
      <p:ext uri="{BB962C8B-B14F-4D97-AF65-F5344CB8AC3E}">
        <p14:creationId xmlns:p14="http://schemas.microsoft.com/office/powerpoint/2010/main" val="1069730656"/>
      </p:ext>
    </p:extLst>
  </p:cSld>
  <p:clrMapOvr>
    <a:masterClrMapping/>
  </p:clrMapOvr>
  <p:transition>
    <p:wipe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solidFill>
                  <a:srgbClr val="FE7F00"/>
                </a:solidFill>
              </a:rPr>
              <a:t>Height</a:t>
            </a:r>
            <a:r>
              <a:rPr lang="en-SG" sz="1600"/>
              <a:t> of a node = number of links from that node to the deepest leaf node</a:t>
            </a:r>
          </a:p>
          <a:p>
            <a:pPr algn="just">
              <a:lnSpc>
                <a:spcPct val="150000"/>
              </a:lnSpc>
            </a:pPr>
            <a:r>
              <a:rPr lang="en-SG" sz="1600"/>
              <a:t>How does each node calculate its height?</a:t>
            </a:r>
          </a:p>
          <a:p>
            <a:pPr lvl="1" algn="just">
              <a:lnSpc>
                <a:spcPct val="150000"/>
              </a:lnSpc>
              <a:buFont typeface="Verdana" panose="020B0604030504040204" pitchFamily="34" charset="0"/>
              <a:buChar char="-"/>
            </a:pPr>
            <a:r>
              <a:rPr lang="en-SG" sz="1400"/>
              <a:t>What is the height of node D, C, H?</a:t>
            </a:r>
          </a:p>
          <a:p>
            <a:pPr marL="0" indent="0" algn="just">
              <a:lnSpc>
                <a:spcPct val="150000"/>
              </a:lnSpc>
              <a:buNone/>
            </a:pPr>
            <a:endParaRPr lang="en-SG" sz="400"/>
          </a:p>
        </p:txBody>
      </p:sp>
      <p:sp>
        <p:nvSpPr>
          <p:cNvPr id="5" name="object 8"/>
          <p:cNvSpPr/>
          <p:nvPr/>
        </p:nvSpPr>
        <p:spPr>
          <a:xfrm>
            <a:off x="6607886" y="214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728502" y="2190763"/>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845478"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979330" y="2675779"/>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464248"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592645" y="3231433"/>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226682"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363378" y="3231433"/>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370320"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510858" y="2675779"/>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989116"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139645" y="3231433"/>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751524"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849313" y="3231433"/>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345476" y="3773234"/>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465312" y="3822002"/>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375098"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505896" y="3826371"/>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850879"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7008005" y="3826371"/>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722224"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851667" y="3826371"/>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198006"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322976" y="3826371"/>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912839" y="43725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6034207" y="4416281"/>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983279" y="2471163"/>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220871" y="2471163"/>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839640" y="3006812"/>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209016" y="2951191"/>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6065379" y="3006812"/>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745712" y="2951191"/>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684148" y="3562466"/>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417907" y="3562466"/>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7070780" y="3562466"/>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446583" y="3562466"/>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209016" y="3562466"/>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942124" y="4157404"/>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995837" y="3833867"/>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694255" y="443433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623472" y="4007333"/>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233340" y="316348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171938" y="367473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6021256" y="3189952"/>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632821" y="2587417"/>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767109" y="357145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243619" y="363499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796512" y="3112238"/>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554340" y="3112238"/>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160724" y="2638841"/>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420052" y="2128198"/>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3" name="Rectangle 2"/>
          <p:cNvSpPr/>
          <p:nvPr/>
        </p:nvSpPr>
        <p:spPr>
          <a:xfrm>
            <a:off x="1096501" y="3113417"/>
            <a:ext cx="3480677" cy="1150571"/>
          </a:xfrm>
          <a:prstGeom prst="rect">
            <a:avLst/>
          </a:prstGeom>
        </p:spPr>
        <p:txBody>
          <a:bodyPr wrap="square">
            <a:spAutoFit/>
          </a:bodyPr>
          <a:lstStyle/>
          <a:p>
            <a:pPr marL="230400" indent="-230400">
              <a:lnSpc>
                <a:spcPct val="150000"/>
              </a:lnSpc>
              <a:buFont typeface="Arial" panose="020B0604020202020204" pitchFamily="34" charset="0"/>
              <a:buChar char="•"/>
            </a:pPr>
            <a:r>
              <a:rPr lang="en-SG" sz="1600">
                <a:solidFill>
                  <a:srgbClr val="0066FF"/>
                </a:solidFill>
              </a:rPr>
              <a:t>Go through entire tree: calculate and store height of each node in the item ﬁeld</a:t>
            </a:r>
          </a:p>
        </p:txBody>
      </p:sp>
    </p:spTree>
    <p:extLst>
      <p:ext uri="{BB962C8B-B14F-4D97-AF65-F5344CB8AC3E}">
        <p14:creationId xmlns:p14="http://schemas.microsoft.com/office/powerpoint/2010/main" val="281406659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17"/>
                                        </p:tgtEl>
                                        <p:attrNameLst>
                                          <p:attrName>style.color</p:attrName>
                                        </p:attrNameLst>
                                      </p:cBhvr>
                                      <p:by>
                                        <p:hsl h="7200000" s="0" l="0"/>
                                      </p:by>
                                    </p:animClr>
                                    <p:animClr clrSpc="hsl" dir="cw">
                                      <p:cBhvr>
                                        <p:cTn id="7" dur="500" fill="hold"/>
                                        <p:tgtEl>
                                          <p:spTgt spid="17"/>
                                        </p:tgtEl>
                                        <p:attrNameLst>
                                          <p:attrName>fillcolor</p:attrName>
                                        </p:attrNameLst>
                                      </p:cBhvr>
                                      <p:by>
                                        <p:hsl h="7200000" s="0" l="0"/>
                                      </p:by>
                                    </p:animClr>
                                    <p:animClr clrSpc="hsl" dir="cw">
                                      <p:cBhvr>
                                        <p:cTn id="8" dur="500" fill="hold"/>
                                        <p:tgtEl>
                                          <p:spTgt spid="17"/>
                                        </p:tgtEl>
                                        <p:attrNameLst>
                                          <p:attrName>stroke.color</p:attrName>
                                        </p:attrNameLst>
                                      </p:cBhvr>
                                      <p:by>
                                        <p:hsl h="7200000" s="0" l="0"/>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116462" y="3360432"/>
            <a:ext cx="4792990" cy="24929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p:txBody>
      </p:sp>
      <p:sp>
        <p:nvSpPr>
          <p:cNvPr id="56" name="圆角矩形 163"/>
          <p:cNvSpPr/>
          <p:nvPr/>
        </p:nvSpPr>
        <p:spPr>
          <a:xfrm>
            <a:off x="4821645" y="2840957"/>
            <a:ext cx="1902993" cy="1404054"/>
          </a:xfrm>
          <a:prstGeom prst="round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t>We want each node to report its height</a:t>
            </a:r>
          </a:p>
          <a:p>
            <a:pPr lvl="1" algn="just">
              <a:lnSpc>
                <a:spcPct val="150000"/>
              </a:lnSpc>
              <a:buFont typeface="Verdana" panose="020B0604030504040204" pitchFamily="34" charset="0"/>
              <a:buChar char="-"/>
            </a:pPr>
            <a:r>
              <a:rPr lang="en-SG" sz="1400"/>
              <a:t>Leaf node must report 0</a:t>
            </a:r>
          </a:p>
        </p:txBody>
      </p:sp>
      <p:sp>
        <p:nvSpPr>
          <p:cNvPr id="5" name="object 8"/>
          <p:cNvSpPr/>
          <p:nvPr/>
        </p:nvSpPr>
        <p:spPr>
          <a:xfrm>
            <a:off x="6488241" y="1399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608857" y="1442791"/>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725833" y="1879039"/>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859685" y="1927807"/>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344603"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473000" y="2483461"/>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107037"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243733" y="2483461"/>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250675" y="1879039"/>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391213" y="1927807"/>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869471"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020000" y="2483461"/>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631879" y="243469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729668" y="2483461"/>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225831" y="3025262"/>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345667" y="3074030"/>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255453"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386251" y="3078399"/>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731234"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6888360" y="3078399"/>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602579"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732022" y="3078399"/>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078361" y="30296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203331" y="3078399"/>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793194" y="362453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5914562" y="3668309"/>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863634" y="1723191"/>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101226" y="1723191"/>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719995" y="2258840"/>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089371" y="2203219"/>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5945734" y="2258840"/>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626067" y="2203219"/>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564503" y="2814494"/>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298262" y="2814494"/>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6951135" y="2814494"/>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326938" y="2814494"/>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089371" y="2814494"/>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822479" y="3409432"/>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876192" y="3085895"/>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574610" y="368636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503827" y="3259361"/>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113695" y="2415517"/>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052293" y="292676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5901611" y="2441980"/>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513176" y="1839445"/>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647464" y="282348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123974" y="288702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676867" y="2364266"/>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434695" y="236426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041079" y="189086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300407" y="1380226"/>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59" name="Content Placeholder 1"/>
          <p:cNvSpPr txBox="1">
            <a:spLocks/>
          </p:cNvSpPr>
          <p:nvPr/>
        </p:nvSpPr>
        <p:spPr>
          <a:xfrm>
            <a:off x="1097280" y="3358141"/>
            <a:ext cx="6974399" cy="28167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int TreeTraversal(BTNode *cur){</a:t>
            </a:r>
          </a:p>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    if(cur == NULL)</a:t>
            </a:r>
            <a:br>
              <a:rPr lang="en-SG" sz="1400">
                <a:solidFill>
                  <a:prstClr val="black"/>
                </a:solidFill>
                <a:latin typeface="Courier New" panose="02070309020205020404" pitchFamily="49" charset="0"/>
                <a:cs typeface="Courier New" panose="02070309020205020404" pitchFamily="49" charset="0"/>
              </a:rPr>
            </a:br>
            <a:r>
              <a:rPr lang="en-SG" sz="1400">
                <a:solidFill>
                  <a:prstClr val="black"/>
                </a:solidFill>
                <a:latin typeface="Courier New" panose="02070309020205020404" pitchFamily="49" charset="0"/>
                <a:cs typeface="Courier New" panose="02070309020205020404" pitchFamily="49" charset="0"/>
              </a:rPr>
              <a:t>       </a:t>
            </a:r>
            <a:r>
              <a:rPr lang="en-SG" sz="1400" spc="-5">
                <a:latin typeface="Courier New"/>
                <a:cs typeface="Courier New"/>
              </a:rPr>
              <a:t>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-1;</a:t>
            </a:r>
            <a:endParaRPr lang="en-SG" sz="1400">
              <a:latin typeface="Courier New"/>
              <a:cs typeface="Courier New"/>
            </a:endParaRPr>
          </a:p>
          <a:p>
            <a:pPr marL="0" indent="0">
              <a:lnSpc>
                <a:spcPct val="100000"/>
              </a:lnSpc>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l</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sz="1400" spc="-5">
                <a:latin typeface="Courier New"/>
                <a:cs typeface="Courier New"/>
              </a:rPr>
              <a:t>TreeTraversal(cur-&gt;left);</a:t>
            </a:r>
            <a:endParaRPr lang="en-SG" sz="1400">
              <a:latin typeface="Courier New"/>
              <a:cs typeface="Courier New"/>
            </a:endParaRPr>
          </a:p>
          <a:p>
            <a:pPr marL="0" indent="0">
              <a:lnSpc>
                <a:spcPct val="100000"/>
              </a:lnSpc>
              <a:spcBef>
                <a:spcPts val="300"/>
              </a:spcBef>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r</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altLang="zh-CN" sz="1400" spc="-5">
                <a:latin typeface="Courier New"/>
                <a:cs typeface="Courier New"/>
              </a:rPr>
              <a:t>TreeTraversal</a:t>
            </a:r>
            <a:r>
              <a:rPr lang="en-SG" sz="1400" spc="-5">
                <a:latin typeface="Courier New"/>
                <a:cs typeface="Courier New"/>
              </a:rPr>
              <a:t>(cur-&gt;right);</a:t>
            </a:r>
            <a:endParaRPr lang="en-SG" sz="1400">
              <a:latin typeface="Courier New"/>
              <a:cs typeface="Courier New"/>
            </a:endParaRPr>
          </a:p>
          <a:p>
            <a:pPr marL="0" indent="0">
              <a:lnSpc>
                <a:spcPct val="100000"/>
              </a:lnSpc>
              <a:buNone/>
            </a:pPr>
            <a:r>
              <a:rPr lang="en-US" altLang="zh-CN" sz="1400">
                <a:solidFill>
                  <a:srgbClr val="FE7F00"/>
                </a:solidFill>
                <a:latin typeface="Courier New" panose="02070309020205020404" pitchFamily="49" charset="0"/>
                <a:cs typeface="Courier New" panose="02070309020205020404" pitchFamily="49" charset="0"/>
              </a:rPr>
              <a:t>    // do something here. Max( left, right)?</a:t>
            </a:r>
            <a:endParaRPr lang="zh-CN" altLang="en-US" sz="1400">
              <a:solidFill>
                <a:srgbClr val="FE7F00"/>
              </a:solidFill>
              <a:latin typeface="Courier New" panose="02070309020205020404" pitchFamily="49" charset="0"/>
              <a:cs typeface="Courier New" panose="02070309020205020404" pitchFamily="49" charset="0"/>
            </a:endParaRPr>
          </a:p>
          <a:p>
            <a:pPr marL="0" indent="0">
              <a:lnSpc>
                <a:spcPct val="100000"/>
              </a:lnSpc>
              <a:buNone/>
            </a:pPr>
            <a:r>
              <a:rPr lang="en-SG" sz="1400" spc="-5">
                <a:latin typeface="Courier New"/>
                <a:cs typeface="Courier New"/>
              </a:rPr>
              <a:t>    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c;</a:t>
            </a:r>
            <a:endParaRPr lang="en-SG" sz="1400">
              <a:latin typeface="Courier New"/>
              <a:cs typeface="Courier New"/>
            </a:endParaRPr>
          </a:p>
          <a:p>
            <a:pPr marL="0" indent="0">
              <a:lnSpc>
                <a:spcPct val="100000"/>
              </a:lnSpc>
              <a:buNone/>
            </a:pPr>
            <a:r>
              <a:rPr lang="en-SG" sz="1400">
                <a:latin typeface="Courier New"/>
                <a:cs typeface="Courier New"/>
              </a:rPr>
              <a:t>}</a:t>
            </a:r>
          </a:p>
          <a:p>
            <a:pPr marL="0" indent="0">
              <a:lnSpc>
                <a:spcPct val="100000"/>
              </a:lnSpc>
              <a:buNone/>
            </a:pPr>
            <a:endParaRPr lang="en-SG" sz="1400">
              <a:solidFill>
                <a:prstClr val="black"/>
              </a:solidFill>
              <a:latin typeface="Courier New" panose="02070309020205020404" pitchFamily="49" charset="0"/>
              <a:cs typeface="Courier New" panose="02070309020205020404" pitchFamily="49" charset="0"/>
            </a:endParaRPr>
          </a:p>
        </p:txBody>
      </p:sp>
      <p:sp>
        <p:nvSpPr>
          <p:cNvPr id="60" name="矩形 108"/>
          <p:cNvSpPr/>
          <p:nvPr/>
        </p:nvSpPr>
        <p:spPr>
          <a:xfrm>
            <a:off x="2600960" y="3951338"/>
            <a:ext cx="223520" cy="21426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108"/>
          <p:cNvSpPr/>
          <p:nvPr/>
        </p:nvSpPr>
        <p:spPr>
          <a:xfrm>
            <a:off x="2275840" y="5241658"/>
            <a:ext cx="137160" cy="2142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005464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17"/>
                                        </p:tgtEl>
                                        <p:attrNameLst>
                                          <p:attrName>style.color</p:attrName>
                                        </p:attrNameLst>
                                      </p:cBhvr>
                                      <p:by>
                                        <p:hsl h="7200000" s="0" l="0"/>
                                      </p:by>
                                    </p:animClr>
                                    <p:animClr clrSpc="hsl" dir="cw">
                                      <p:cBhvr>
                                        <p:cTn id="7" dur="500" fill="hold"/>
                                        <p:tgtEl>
                                          <p:spTgt spid="17"/>
                                        </p:tgtEl>
                                        <p:attrNameLst>
                                          <p:attrName>fillcolor</p:attrName>
                                        </p:attrNameLst>
                                      </p:cBhvr>
                                      <p:by>
                                        <p:hsl h="7200000" s="0" l="0"/>
                                      </p:by>
                                    </p:animClr>
                                    <p:animClr clrSpc="hsl" dir="cw">
                                      <p:cBhvr>
                                        <p:cTn id="8" dur="500" fill="hold"/>
                                        <p:tgtEl>
                                          <p:spTgt spid="17"/>
                                        </p:tgtEl>
                                        <p:attrNameLst>
                                          <p:attrName>stroke.color</p:attrName>
                                        </p:attrNameLst>
                                      </p:cBhvr>
                                      <p:by>
                                        <p:hsl h="7200000" s="0" l="0"/>
                                      </p:by>
                                    </p:animClr>
                                    <p:set>
                                      <p:cBhvr>
                                        <p:cTn id="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116462" y="3360432"/>
            <a:ext cx="4792990" cy="24929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p:txBody>
      </p:sp>
      <p:sp>
        <p:nvSpPr>
          <p:cNvPr id="56" name="圆角矩形 163"/>
          <p:cNvSpPr/>
          <p:nvPr/>
        </p:nvSpPr>
        <p:spPr>
          <a:xfrm>
            <a:off x="4822794" y="2898923"/>
            <a:ext cx="1902993" cy="1404054"/>
          </a:xfrm>
          <a:prstGeom prst="round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t>We want each node to report its height</a:t>
            </a:r>
          </a:p>
          <a:p>
            <a:pPr lvl="1" algn="just">
              <a:lnSpc>
                <a:spcPct val="150000"/>
              </a:lnSpc>
              <a:buFont typeface="Verdana" panose="020B0604030504040204" pitchFamily="34" charset="0"/>
              <a:buChar char="-"/>
            </a:pPr>
            <a:r>
              <a:rPr lang="en-SG" sz="1400"/>
              <a:t>Leaf node must report 0</a:t>
            </a:r>
          </a:p>
          <a:p>
            <a:pPr lvl="1" algn="just">
              <a:lnSpc>
                <a:spcPct val="150000"/>
              </a:lnSpc>
              <a:buFont typeface="Verdana" panose="020B0604030504040204" pitchFamily="34" charset="0"/>
              <a:buChar char="-"/>
            </a:pPr>
            <a:r>
              <a:rPr lang="en-SG" sz="1400"/>
              <a:t>At “null” condition, must report ‐1</a:t>
            </a:r>
          </a:p>
          <a:p>
            <a:pPr lvl="1" algn="just">
              <a:lnSpc>
                <a:spcPct val="150000"/>
              </a:lnSpc>
              <a:buFont typeface="Verdana" panose="020B0604030504040204" pitchFamily="34" charset="0"/>
              <a:buChar char="-"/>
            </a:pPr>
            <a:endParaRPr lang="en-SG" sz="1400"/>
          </a:p>
        </p:txBody>
      </p:sp>
      <p:sp>
        <p:nvSpPr>
          <p:cNvPr id="5" name="object 8"/>
          <p:cNvSpPr/>
          <p:nvPr/>
        </p:nvSpPr>
        <p:spPr>
          <a:xfrm>
            <a:off x="6488241" y="139901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6" name="object 9"/>
          <p:cNvSpPr txBox="1"/>
          <p:nvPr/>
        </p:nvSpPr>
        <p:spPr>
          <a:xfrm>
            <a:off x="6608857" y="1442791"/>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725833" y="1879039"/>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8" name="object 12"/>
          <p:cNvSpPr txBox="1"/>
          <p:nvPr/>
        </p:nvSpPr>
        <p:spPr>
          <a:xfrm>
            <a:off x="5859685" y="1927807"/>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344603"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0" name="object 15"/>
          <p:cNvSpPr txBox="1"/>
          <p:nvPr/>
        </p:nvSpPr>
        <p:spPr>
          <a:xfrm>
            <a:off x="5473000" y="2483461"/>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107037"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2" name="object 18"/>
          <p:cNvSpPr txBox="1"/>
          <p:nvPr/>
        </p:nvSpPr>
        <p:spPr>
          <a:xfrm>
            <a:off x="6243733" y="2483461"/>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250675" y="1879039"/>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4" name="object 21"/>
          <p:cNvSpPr txBox="1"/>
          <p:nvPr/>
        </p:nvSpPr>
        <p:spPr>
          <a:xfrm>
            <a:off x="7391213" y="1927807"/>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869471"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6" name="object 24"/>
          <p:cNvSpPr txBox="1"/>
          <p:nvPr/>
        </p:nvSpPr>
        <p:spPr>
          <a:xfrm>
            <a:off x="7020000" y="2483461"/>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631879" y="2434693"/>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18" name="object 27"/>
          <p:cNvSpPr txBox="1"/>
          <p:nvPr/>
        </p:nvSpPr>
        <p:spPr>
          <a:xfrm>
            <a:off x="7729668" y="2483461"/>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225831" y="3025262"/>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0" name="object 48"/>
          <p:cNvSpPr txBox="1"/>
          <p:nvPr/>
        </p:nvSpPr>
        <p:spPr>
          <a:xfrm>
            <a:off x="6345667" y="3074030"/>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255453"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2" name="object 51"/>
          <p:cNvSpPr txBox="1"/>
          <p:nvPr/>
        </p:nvSpPr>
        <p:spPr>
          <a:xfrm>
            <a:off x="7386251" y="3078399"/>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731234"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4" name="object 60"/>
          <p:cNvSpPr txBox="1"/>
          <p:nvPr/>
        </p:nvSpPr>
        <p:spPr>
          <a:xfrm>
            <a:off x="6888360" y="3078399"/>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602579"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6" name="object 66"/>
          <p:cNvSpPr txBox="1"/>
          <p:nvPr/>
        </p:nvSpPr>
        <p:spPr>
          <a:xfrm>
            <a:off x="5732022" y="3078399"/>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078361" y="30296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28" name="object 72"/>
          <p:cNvSpPr txBox="1"/>
          <p:nvPr/>
        </p:nvSpPr>
        <p:spPr>
          <a:xfrm>
            <a:off x="5203331" y="3078399"/>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793194" y="3624531"/>
            <a:ext cx="439800" cy="379801"/>
          </a:xfrm>
          <a:prstGeom prst="ellipse">
            <a:avLst/>
          </a:prstGeom>
          <a:ln w="25399">
            <a:solidFill>
              <a:srgbClr val="BD0000"/>
            </a:solidFill>
          </a:ln>
        </p:spPr>
        <p:txBody>
          <a:bodyPr wrap="square" lIns="0" tIns="0" rIns="0" bIns="0" rtlCol="0"/>
          <a:lstStyle/>
          <a:p>
            <a:endParaRPr sz="1400">
              <a:latin typeface="Verdana (Body)"/>
            </a:endParaRPr>
          </a:p>
        </p:txBody>
      </p:sp>
      <p:sp>
        <p:nvSpPr>
          <p:cNvPr id="30" name="object 78"/>
          <p:cNvSpPr txBox="1"/>
          <p:nvPr/>
        </p:nvSpPr>
        <p:spPr>
          <a:xfrm>
            <a:off x="5914562" y="3668309"/>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863634" y="1723191"/>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101226" y="1723191"/>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719995" y="2258840"/>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089371" y="2203219"/>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5945734" y="2258840"/>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626067" y="2203219"/>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564503" y="2814494"/>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298262" y="2814494"/>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6951135" y="2814494"/>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326938" y="2814494"/>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089371" y="2814494"/>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822479" y="3409432"/>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876192" y="3085895"/>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574610" y="368636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503827" y="3259361"/>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113695" y="2415517"/>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052293" y="292676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5901611" y="2441980"/>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513176" y="1839445"/>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647464" y="2823484"/>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123974" y="2887021"/>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676867" y="2364266"/>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434695" y="236426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041079" y="189086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300407" y="1380226"/>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59" name="Content Placeholder 1"/>
          <p:cNvSpPr txBox="1">
            <a:spLocks/>
          </p:cNvSpPr>
          <p:nvPr/>
        </p:nvSpPr>
        <p:spPr>
          <a:xfrm>
            <a:off x="1097280" y="3358141"/>
            <a:ext cx="6974399" cy="28167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int TreeTraversal(BTNode *cur){</a:t>
            </a:r>
          </a:p>
          <a:p>
            <a:pPr marL="0" indent="0">
              <a:lnSpc>
                <a:spcPct val="100000"/>
              </a:lnSpc>
              <a:buNone/>
            </a:pPr>
            <a:r>
              <a:rPr lang="en-SG" sz="1400">
                <a:solidFill>
                  <a:prstClr val="black"/>
                </a:solidFill>
                <a:latin typeface="Courier New" panose="02070309020205020404" pitchFamily="49" charset="0"/>
                <a:cs typeface="Courier New" panose="02070309020205020404" pitchFamily="49" charset="0"/>
              </a:rPr>
              <a:t>    if(cur == NULL)</a:t>
            </a:r>
            <a:br>
              <a:rPr lang="en-SG" sz="1400">
                <a:solidFill>
                  <a:prstClr val="black"/>
                </a:solidFill>
                <a:latin typeface="Courier New" panose="02070309020205020404" pitchFamily="49" charset="0"/>
                <a:cs typeface="Courier New" panose="02070309020205020404" pitchFamily="49" charset="0"/>
              </a:rPr>
            </a:br>
            <a:r>
              <a:rPr lang="en-SG" sz="1400">
                <a:solidFill>
                  <a:prstClr val="black"/>
                </a:solidFill>
                <a:latin typeface="Courier New" panose="02070309020205020404" pitchFamily="49" charset="0"/>
                <a:cs typeface="Courier New" panose="02070309020205020404" pitchFamily="49" charset="0"/>
              </a:rPr>
              <a:t>       </a:t>
            </a:r>
            <a:r>
              <a:rPr lang="en-SG" sz="1400" spc="-5">
                <a:latin typeface="Courier New"/>
                <a:cs typeface="Courier New"/>
              </a:rPr>
              <a:t>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-1;</a:t>
            </a:r>
            <a:endParaRPr lang="en-SG" sz="1400">
              <a:latin typeface="Courier New"/>
              <a:cs typeface="Courier New"/>
            </a:endParaRPr>
          </a:p>
          <a:p>
            <a:pPr marL="0" indent="0">
              <a:lnSpc>
                <a:spcPct val="100000"/>
              </a:lnSpc>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l</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sz="1400" spc="-5">
                <a:latin typeface="Courier New"/>
                <a:cs typeface="Courier New"/>
              </a:rPr>
              <a:t>TreeTraversal(cur-&gt;left);</a:t>
            </a:r>
            <a:endParaRPr lang="en-SG" sz="1400">
              <a:latin typeface="Courier New"/>
              <a:cs typeface="Courier New"/>
            </a:endParaRPr>
          </a:p>
          <a:p>
            <a:pPr marL="0" indent="0">
              <a:lnSpc>
                <a:spcPct val="100000"/>
              </a:lnSpc>
              <a:spcBef>
                <a:spcPts val="300"/>
              </a:spcBef>
              <a:buNone/>
            </a:pPr>
            <a:r>
              <a:rPr lang="en-SG" sz="1400">
                <a:latin typeface="Courier New"/>
                <a:cs typeface="Courier New"/>
              </a:rPr>
              <a:t>    int</a:t>
            </a:r>
            <a:r>
              <a:rPr lang="en-SG" sz="1400">
                <a:latin typeface="Times New Roman"/>
                <a:cs typeface="Times New Roman"/>
              </a:rPr>
              <a:t> </a:t>
            </a:r>
            <a:r>
              <a:rPr lang="en-SG" sz="1400">
                <a:latin typeface="Courier New"/>
                <a:cs typeface="Courier New"/>
              </a:rPr>
              <a:t>r</a:t>
            </a:r>
            <a:r>
              <a:rPr lang="en-SG" sz="1400">
                <a:latin typeface="Times New Roman"/>
                <a:cs typeface="Times New Roman"/>
              </a:rPr>
              <a:t> </a:t>
            </a:r>
            <a:r>
              <a:rPr lang="en-SG" sz="1400">
                <a:latin typeface="Courier New"/>
                <a:cs typeface="Courier New"/>
              </a:rPr>
              <a:t>=</a:t>
            </a:r>
            <a:r>
              <a:rPr lang="en-SG" sz="1400">
                <a:latin typeface="Times New Roman"/>
                <a:cs typeface="Times New Roman"/>
              </a:rPr>
              <a:t>  </a:t>
            </a:r>
            <a:r>
              <a:rPr lang="en-SG" altLang="zh-CN" sz="1400" spc="-5">
                <a:latin typeface="Courier New"/>
                <a:cs typeface="Courier New"/>
              </a:rPr>
              <a:t>TreeTraversal</a:t>
            </a:r>
            <a:r>
              <a:rPr lang="en-SG" sz="1400" spc="-5">
                <a:latin typeface="Courier New"/>
                <a:cs typeface="Courier New"/>
              </a:rPr>
              <a:t>(cur-&gt;right);</a:t>
            </a:r>
            <a:endParaRPr lang="en-SG" sz="1400">
              <a:latin typeface="Courier New"/>
              <a:cs typeface="Courier New"/>
            </a:endParaRPr>
          </a:p>
          <a:p>
            <a:pPr marL="0" indent="0">
              <a:lnSpc>
                <a:spcPct val="100000"/>
              </a:lnSpc>
              <a:buNone/>
            </a:pPr>
            <a:r>
              <a:rPr lang="en-SG" sz="1400" spc="-5">
                <a:latin typeface="Courier New"/>
                <a:cs typeface="Courier New"/>
              </a:rPr>
              <a:t>    int c = max (l, r) + 1;</a:t>
            </a:r>
          </a:p>
          <a:p>
            <a:pPr marL="0" indent="0">
              <a:lnSpc>
                <a:spcPct val="100000"/>
              </a:lnSpc>
              <a:buNone/>
            </a:pPr>
            <a:r>
              <a:rPr lang="en-SG" sz="1400" spc="-5">
                <a:latin typeface="Courier New"/>
                <a:cs typeface="Courier New"/>
              </a:rPr>
              <a:t>    retur</a:t>
            </a:r>
            <a:r>
              <a:rPr lang="en-SG" sz="1400">
                <a:latin typeface="Courier New"/>
                <a:cs typeface="Courier New"/>
              </a:rPr>
              <a:t>n</a:t>
            </a:r>
            <a:r>
              <a:rPr lang="en-SG" sz="1400">
                <a:latin typeface="Times New Roman"/>
                <a:cs typeface="Times New Roman"/>
              </a:rPr>
              <a:t> </a:t>
            </a:r>
            <a:r>
              <a:rPr lang="en-SG" sz="1400" spc="-5">
                <a:latin typeface="Courier New"/>
                <a:cs typeface="Courier New"/>
              </a:rPr>
              <a:t>c;</a:t>
            </a:r>
            <a:endParaRPr lang="en-SG" sz="1400">
              <a:latin typeface="Courier New"/>
              <a:cs typeface="Courier New"/>
            </a:endParaRPr>
          </a:p>
          <a:p>
            <a:pPr marL="0" indent="0">
              <a:lnSpc>
                <a:spcPct val="100000"/>
              </a:lnSpc>
              <a:buNone/>
            </a:pPr>
            <a:r>
              <a:rPr lang="en-SG" sz="1400">
                <a:latin typeface="Courier New"/>
                <a:cs typeface="Courier New"/>
              </a:rPr>
              <a:t>}</a:t>
            </a:r>
          </a:p>
          <a:p>
            <a:pPr marL="0" indent="0">
              <a:lnSpc>
                <a:spcPct val="100000"/>
              </a:lnSpc>
              <a:buNone/>
            </a:pPr>
            <a:endParaRPr lang="en-SG" sz="1400">
              <a:solidFill>
                <a:prstClr val="black"/>
              </a:solidFill>
              <a:latin typeface="Courier New" panose="02070309020205020404" pitchFamily="49" charset="0"/>
              <a:cs typeface="Courier New" panose="02070309020205020404" pitchFamily="49" charset="0"/>
            </a:endParaRPr>
          </a:p>
        </p:txBody>
      </p:sp>
      <p:sp>
        <p:nvSpPr>
          <p:cNvPr id="62" name="object 77"/>
          <p:cNvSpPr/>
          <p:nvPr/>
        </p:nvSpPr>
        <p:spPr>
          <a:xfrm>
            <a:off x="4839240" y="3595807"/>
            <a:ext cx="426039" cy="408525"/>
          </a:xfrm>
          <a:prstGeom prst="ellipse">
            <a:avLst/>
          </a:prstGeom>
          <a:ln w="19050">
            <a:solidFill>
              <a:srgbClr val="C00000"/>
            </a:solidFill>
            <a:prstDash val="sysDash"/>
          </a:ln>
        </p:spPr>
        <p:txBody>
          <a:bodyPr wrap="square" lIns="0" tIns="0" rIns="0" bIns="0" rtlCol="0"/>
          <a:lstStyle/>
          <a:p>
            <a:endParaRPr/>
          </a:p>
        </p:txBody>
      </p:sp>
    </p:spTree>
    <p:extLst>
      <p:ext uri="{BB962C8B-B14F-4D97-AF65-F5344CB8AC3E}">
        <p14:creationId xmlns:p14="http://schemas.microsoft.com/office/powerpoint/2010/main" val="4016903490"/>
      </p:ext>
    </p:extLst>
  </p:cSld>
  <p:clrMapOvr>
    <a:masterClrMapping/>
  </p:clrMapOvr>
  <p:transition>
    <p:wipe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Questions</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t>Does the tree traversal order matter?</a:t>
            </a:r>
          </a:p>
          <a:p>
            <a:pPr algn="just">
              <a:lnSpc>
                <a:spcPct val="150000"/>
              </a:lnSpc>
            </a:pPr>
            <a:r>
              <a:rPr lang="en-SG" sz="1600">
                <a:solidFill>
                  <a:srgbClr val="FE7F00"/>
                </a:solidFill>
              </a:rPr>
              <a:t>Depth</a:t>
            </a:r>
            <a:r>
              <a:rPr lang="en-SG" sz="1600"/>
              <a:t> of a node = number of links from that node to the root node. How does each node calculate its depth?</a:t>
            </a:r>
          </a:p>
          <a:p>
            <a:pPr algn="just">
              <a:lnSpc>
                <a:spcPct val="150000"/>
              </a:lnSpc>
            </a:pPr>
            <a:endParaRPr lang="en-SG" sz="1600"/>
          </a:p>
        </p:txBody>
      </p:sp>
      <p:grpSp>
        <p:nvGrpSpPr>
          <p:cNvPr id="3" name="Group 2"/>
          <p:cNvGrpSpPr/>
          <p:nvPr/>
        </p:nvGrpSpPr>
        <p:grpSpPr>
          <a:xfrm>
            <a:off x="5078361" y="2997195"/>
            <a:ext cx="2993318" cy="2605321"/>
            <a:chOff x="5078361" y="3336955"/>
            <a:chExt cx="2993318" cy="2605321"/>
          </a:xfrm>
        </p:grpSpPr>
        <p:sp>
          <p:nvSpPr>
            <p:cNvPr id="5" name="object 8"/>
            <p:cNvSpPr/>
            <p:nvPr/>
          </p:nvSpPr>
          <p:spPr>
            <a:xfrm>
              <a:off x="6488241" y="333695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608857" y="3380735"/>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725833" y="381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859685" y="3865751"/>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344603"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473000" y="4421405"/>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107037"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243733" y="4421405"/>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250675" y="381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391213" y="3865751"/>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869471"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020000" y="4421405"/>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631879" y="4372637"/>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729668" y="4421405"/>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225831" y="4963206"/>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345667" y="5011974"/>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255453"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386251" y="5016343"/>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731234"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6888360" y="5016343"/>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602579"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732022" y="5016343"/>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078361" y="49675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203331" y="5016343"/>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793194" y="556247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5914562" y="5606253"/>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863634" y="3661135"/>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101226" y="3661135"/>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719995" y="4196784"/>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089371" y="4141163"/>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5945734" y="4196784"/>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626067" y="4141163"/>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564503" y="4752438"/>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298262" y="4752438"/>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6951135" y="4752438"/>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326938" y="4752438"/>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089371" y="4752438"/>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822479" y="5347376"/>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8150468"/>
      </p:ext>
    </p:extLst>
  </p:cSld>
  <p:clrMapOvr>
    <a:masterClrMapping/>
  </p:clrMapOvr>
  <p:transition>
    <p:wipe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Calculate height of every node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solidFill>
                  <a:srgbClr val="FE7F00"/>
                </a:solidFill>
              </a:rPr>
              <a:t>Height</a:t>
            </a:r>
            <a:r>
              <a:rPr lang="en-SG" sz="1600" dirty="0"/>
              <a:t> of a node = number of links from that node to the deepest leaf node</a:t>
            </a:r>
          </a:p>
          <a:p>
            <a:pPr algn="just">
              <a:lnSpc>
                <a:spcPct val="150000"/>
              </a:lnSpc>
            </a:pPr>
            <a:r>
              <a:rPr lang="en-SG" sz="1600" dirty="0"/>
              <a:t>We want each node to report its height</a:t>
            </a:r>
          </a:p>
          <a:p>
            <a:pPr lvl="1" algn="just">
              <a:lnSpc>
                <a:spcPct val="150000"/>
              </a:lnSpc>
              <a:buFont typeface="Verdana" panose="020B0604030504040204" pitchFamily="34" charset="0"/>
              <a:buChar char="-"/>
            </a:pPr>
            <a:r>
              <a:rPr lang="en-SG" sz="1400" dirty="0"/>
              <a:t>Leaf node must report 0</a:t>
            </a:r>
          </a:p>
          <a:p>
            <a:pPr lvl="1" algn="just">
              <a:lnSpc>
                <a:spcPct val="150000"/>
              </a:lnSpc>
              <a:buFont typeface="Verdana" panose="020B0604030504040204" pitchFamily="34" charset="0"/>
              <a:buChar char="-"/>
            </a:pPr>
            <a:r>
              <a:rPr lang="en-SG" sz="1400" dirty="0"/>
              <a:t>At “null” condition, must report ‐1</a:t>
            </a:r>
          </a:p>
          <a:p>
            <a:pPr marL="457200" lvl="1" indent="0">
              <a:lnSpc>
                <a:spcPct val="100000"/>
              </a:lnSpc>
              <a:buNone/>
            </a:pPr>
            <a:endParaRPr lang="en-SG" sz="400" dirty="0">
              <a:solidFill>
                <a:prstClr val="black"/>
              </a:solidFill>
              <a:latin typeface="Courier New" panose="02070309020205020404" pitchFamily="49" charset="0"/>
              <a:cs typeface="Courier New" panose="02070309020205020404" pitchFamily="49" charset="0"/>
            </a:endParaRPr>
          </a:p>
          <a:p>
            <a:pPr marL="457200" lvl="1"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int </a:t>
            </a:r>
            <a:r>
              <a:rPr lang="en-SG" sz="1400" dirty="0" err="1">
                <a:solidFill>
                  <a:prstClr val="black"/>
                </a:solidFill>
                <a:latin typeface="Courier New" panose="02070309020205020404" pitchFamily="49" charset="0"/>
                <a:cs typeface="Courier New" panose="02070309020205020404" pitchFamily="49" charset="0"/>
              </a:rPr>
              <a:t>TreeTraversal</a:t>
            </a:r>
            <a:r>
              <a:rPr lang="en-SG" sz="1400" dirty="0">
                <a:solidFill>
                  <a:prstClr val="black"/>
                </a:solidFill>
                <a:latin typeface="Courier New" panose="02070309020205020404" pitchFamily="49" charset="0"/>
                <a:cs typeface="Courier New" panose="02070309020205020404" pitchFamily="49" charset="0"/>
              </a:rPr>
              <a:t>(</a:t>
            </a:r>
            <a:r>
              <a:rPr lang="en-SG" sz="1400" dirty="0" err="1">
                <a:solidFill>
                  <a:prstClr val="black"/>
                </a:solidFill>
                <a:latin typeface="Courier New" panose="02070309020205020404" pitchFamily="49" charset="0"/>
                <a:cs typeface="Courier New" panose="02070309020205020404" pitchFamily="49" charset="0"/>
              </a:rPr>
              <a:t>BTNode</a:t>
            </a:r>
            <a:r>
              <a:rPr lang="en-SG" sz="1400" dirty="0">
                <a:solidFill>
                  <a:prstClr val="black"/>
                </a:solidFill>
                <a:latin typeface="Courier New" panose="02070309020205020404" pitchFamily="49" charset="0"/>
                <a:cs typeface="Courier New" panose="02070309020205020404" pitchFamily="49" charset="0"/>
              </a:rPr>
              <a:t> *cur){</a:t>
            </a:r>
          </a:p>
          <a:p>
            <a:pPr marL="457200" lvl="1"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    if(cur == NULL)</a:t>
            </a:r>
            <a:br>
              <a:rPr lang="en-SG" sz="1400" dirty="0">
                <a:solidFill>
                  <a:prstClr val="black"/>
                </a:solidFill>
                <a:latin typeface="Courier New" panose="02070309020205020404" pitchFamily="49" charset="0"/>
                <a:cs typeface="Courier New" panose="02070309020205020404" pitchFamily="49" charset="0"/>
              </a:rPr>
            </a:br>
            <a:r>
              <a:rPr lang="en-SG" sz="1400" dirty="0">
                <a:solidFill>
                  <a:prstClr val="black"/>
                </a:solidFill>
                <a:latin typeface="Courier New" panose="02070309020205020404" pitchFamily="49" charset="0"/>
                <a:cs typeface="Courier New" panose="02070309020205020404" pitchFamily="49" charset="0"/>
              </a:rPr>
              <a:t>       </a:t>
            </a:r>
            <a:r>
              <a:rPr lang="en-SG" sz="1400" spc="-5" dirty="0">
                <a:latin typeface="Courier New"/>
                <a:cs typeface="Courier New"/>
              </a:rPr>
              <a:t>retur</a:t>
            </a:r>
            <a:r>
              <a:rPr lang="en-SG" sz="1400" dirty="0">
                <a:latin typeface="Courier New"/>
                <a:cs typeface="Courier New"/>
              </a:rPr>
              <a:t>n</a:t>
            </a:r>
            <a:r>
              <a:rPr lang="en-SG" sz="1400" dirty="0">
                <a:latin typeface="Times New Roman"/>
                <a:cs typeface="Times New Roman"/>
              </a:rPr>
              <a:t> </a:t>
            </a:r>
            <a:r>
              <a:rPr lang="en-SG" sz="1400" spc="-5" dirty="0">
                <a:latin typeface="Courier New"/>
                <a:cs typeface="Courier New"/>
              </a:rPr>
              <a:t>-1;</a:t>
            </a:r>
            <a:endParaRPr lang="en-SG" sz="1400" dirty="0">
              <a:latin typeface="Courier New"/>
              <a:cs typeface="Courier New"/>
            </a:endParaRPr>
          </a:p>
          <a:p>
            <a:pPr marL="457200" lvl="1" indent="0">
              <a:lnSpc>
                <a:spcPct val="100000"/>
              </a:lnSpc>
              <a:spcBef>
                <a:spcPts val="1000"/>
              </a:spcBef>
              <a:buNone/>
            </a:pPr>
            <a:r>
              <a:rPr lang="en-SG" sz="1400" dirty="0">
                <a:latin typeface="Courier New"/>
                <a:cs typeface="Courier New"/>
              </a:rPr>
              <a:t>    int</a:t>
            </a:r>
            <a:r>
              <a:rPr lang="en-SG" sz="1400" dirty="0">
                <a:latin typeface="Times New Roman"/>
                <a:cs typeface="Times New Roman"/>
              </a:rPr>
              <a:t> </a:t>
            </a:r>
            <a:r>
              <a:rPr lang="en-SG" sz="1400" dirty="0">
                <a:latin typeface="Courier New"/>
                <a:cs typeface="Courier New"/>
              </a:rPr>
              <a:t>l</a:t>
            </a:r>
            <a:r>
              <a:rPr lang="en-SG" sz="1400" dirty="0">
                <a:latin typeface="Times New Roman"/>
                <a:cs typeface="Times New Roman"/>
              </a:rPr>
              <a:t> </a:t>
            </a:r>
            <a:r>
              <a:rPr lang="en-SG" sz="1400" dirty="0">
                <a:latin typeface="Courier New"/>
                <a:cs typeface="Courier New"/>
              </a:rPr>
              <a:t>=</a:t>
            </a:r>
            <a:r>
              <a:rPr lang="en-SG" sz="1400" dirty="0">
                <a:latin typeface="Times New Roman"/>
                <a:cs typeface="Times New Roman"/>
              </a:rPr>
              <a:t>  </a:t>
            </a:r>
            <a:r>
              <a:rPr lang="en-SG" sz="1400" spc="-5" dirty="0" err="1">
                <a:latin typeface="Courier New"/>
                <a:cs typeface="Courier New"/>
              </a:rPr>
              <a:t>TreeTraversal</a:t>
            </a:r>
            <a:r>
              <a:rPr lang="en-SG" sz="1400" spc="-5" dirty="0">
                <a:latin typeface="Courier New"/>
                <a:cs typeface="Courier New"/>
              </a:rPr>
              <a:t>(cur-&gt;left);</a:t>
            </a:r>
            <a:endParaRPr lang="en-SG" sz="1400" dirty="0">
              <a:latin typeface="Courier New"/>
              <a:cs typeface="Courier New"/>
            </a:endParaRPr>
          </a:p>
          <a:p>
            <a:pPr marL="457200" lvl="1" indent="0">
              <a:lnSpc>
                <a:spcPct val="100000"/>
              </a:lnSpc>
              <a:spcBef>
                <a:spcPts val="300"/>
              </a:spcBef>
              <a:buNone/>
            </a:pPr>
            <a:r>
              <a:rPr lang="en-SG" sz="1400" dirty="0">
                <a:latin typeface="Courier New"/>
                <a:cs typeface="Courier New"/>
              </a:rPr>
              <a:t>    int</a:t>
            </a:r>
            <a:r>
              <a:rPr lang="en-SG" sz="1400" dirty="0">
                <a:latin typeface="Times New Roman"/>
                <a:cs typeface="Times New Roman"/>
              </a:rPr>
              <a:t> </a:t>
            </a:r>
            <a:r>
              <a:rPr lang="en-SG" sz="1400" dirty="0">
                <a:latin typeface="Courier New"/>
                <a:cs typeface="Courier New"/>
              </a:rPr>
              <a:t>r</a:t>
            </a:r>
            <a:r>
              <a:rPr lang="en-SG" sz="1400" dirty="0">
                <a:latin typeface="Times New Roman"/>
                <a:cs typeface="Times New Roman"/>
              </a:rPr>
              <a:t> </a:t>
            </a:r>
            <a:r>
              <a:rPr lang="en-SG" sz="1400" dirty="0">
                <a:latin typeface="Courier New"/>
                <a:cs typeface="Courier New"/>
              </a:rPr>
              <a:t>=</a:t>
            </a:r>
            <a:r>
              <a:rPr lang="en-SG" sz="1400" dirty="0">
                <a:latin typeface="Times New Roman"/>
                <a:cs typeface="Times New Roman"/>
              </a:rPr>
              <a:t>  </a:t>
            </a:r>
            <a:r>
              <a:rPr lang="en-SG" altLang="zh-CN" sz="1400" spc="-5" dirty="0" err="1">
                <a:latin typeface="Courier New"/>
                <a:cs typeface="Courier New"/>
              </a:rPr>
              <a:t>TreeTraversal</a:t>
            </a:r>
            <a:r>
              <a:rPr lang="en-SG" sz="1400" spc="-5" dirty="0">
                <a:latin typeface="Courier New"/>
                <a:cs typeface="Courier New"/>
              </a:rPr>
              <a:t>(cur-&gt;right);</a:t>
            </a:r>
            <a:endParaRPr lang="en-SG" sz="1400" dirty="0">
              <a:latin typeface="Courier New"/>
              <a:cs typeface="Courier New"/>
            </a:endParaRPr>
          </a:p>
          <a:p>
            <a:pPr marL="457200" lvl="1" indent="0">
              <a:lnSpc>
                <a:spcPct val="100000"/>
              </a:lnSpc>
              <a:spcBef>
                <a:spcPts val="1000"/>
              </a:spcBef>
              <a:buNone/>
            </a:pPr>
            <a:r>
              <a:rPr lang="en-SG" sz="1400" spc="-5" dirty="0">
                <a:latin typeface="Courier New"/>
                <a:cs typeface="Courier New"/>
              </a:rPr>
              <a:t>    int c = max (l, r) + 1;</a:t>
            </a:r>
          </a:p>
          <a:p>
            <a:pPr marL="457200" lvl="1" indent="0">
              <a:lnSpc>
                <a:spcPct val="100000"/>
              </a:lnSpc>
              <a:spcBef>
                <a:spcPts val="1000"/>
              </a:spcBef>
              <a:buNone/>
            </a:pPr>
            <a:r>
              <a:rPr lang="en-SG" sz="1400" spc="-5" dirty="0">
                <a:latin typeface="Courier New"/>
                <a:cs typeface="Courier New"/>
              </a:rPr>
              <a:t>    retur</a:t>
            </a:r>
            <a:r>
              <a:rPr lang="en-SG" sz="1400" dirty="0">
                <a:latin typeface="Courier New"/>
                <a:cs typeface="Courier New"/>
              </a:rPr>
              <a:t>n</a:t>
            </a:r>
            <a:r>
              <a:rPr lang="en-SG" sz="1400" dirty="0">
                <a:latin typeface="Times New Roman"/>
                <a:cs typeface="Times New Roman"/>
              </a:rPr>
              <a:t> </a:t>
            </a:r>
            <a:r>
              <a:rPr lang="en-SG" sz="1400" spc="-5" dirty="0">
                <a:latin typeface="Courier New"/>
                <a:cs typeface="Courier New"/>
              </a:rPr>
              <a:t>c;</a:t>
            </a:r>
            <a:endParaRPr lang="en-SG" sz="1400" dirty="0">
              <a:latin typeface="Courier New"/>
              <a:cs typeface="Courier New"/>
            </a:endParaRPr>
          </a:p>
          <a:p>
            <a:pPr marL="457200" lvl="1" indent="0">
              <a:lnSpc>
                <a:spcPct val="100000"/>
              </a:lnSpc>
              <a:buNone/>
            </a:pPr>
            <a:r>
              <a:rPr lang="en-SG" sz="1400" dirty="0">
                <a:latin typeface="Courier New"/>
                <a:cs typeface="Courier New"/>
              </a:rPr>
              <a:t>}</a:t>
            </a:r>
          </a:p>
          <a:p>
            <a:pPr marL="0" indent="0">
              <a:lnSpc>
                <a:spcPct val="100000"/>
              </a:lnSpc>
              <a:buNone/>
            </a:pPr>
            <a:endParaRPr lang="en-SG" sz="1400" dirty="0">
              <a:solidFill>
                <a:prstClr val="black"/>
              </a:solidFill>
              <a:latin typeface="Courier New" panose="02070309020205020404" pitchFamily="49" charset="0"/>
              <a:cs typeface="Courier New" panose="02070309020205020404" pitchFamily="49" charset="0"/>
            </a:endParaRPr>
          </a:p>
          <a:p>
            <a:pPr marL="457200" lvl="1" indent="0" algn="just">
              <a:lnSpc>
                <a:spcPct val="150000"/>
              </a:lnSpc>
              <a:buNone/>
            </a:pPr>
            <a:endParaRPr lang="en-SG" sz="1400" dirty="0"/>
          </a:p>
          <a:p>
            <a:pPr marL="0" indent="0" algn="just">
              <a:lnSpc>
                <a:spcPct val="150000"/>
              </a:lnSpc>
              <a:buNone/>
            </a:pPr>
            <a:endParaRPr lang="en-SG" sz="400" dirty="0"/>
          </a:p>
        </p:txBody>
      </p:sp>
      <p:sp>
        <p:nvSpPr>
          <p:cNvPr id="5" name="object 8"/>
          <p:cNvSpPr/>
          <p:nvPr/>
        </p:nvSpPr>
        <p:spPr>
          <a:xfrm>
            <a:off x="6607886" y="214698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6" name="object 9"/>
          <p:cNvSpPr txBox="1"/>
          <p:nvPr/>
        </p:nvSpPr>
        <p:spPr>
          <a:xfrm>
            <a:off x="6728502" y="2190763"/>
            <a:ext cx="16697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p>
        </p:txBody>
      </p:sp>
      <p:sp>
        <p:nvSpPr>
          <p:cNvPr id="7" name="object 11"/>
          <p:cNvSpPr/>
          <p:nvPr/>
        </p:nvSpPr>
        <p:spPr>
          <a:xfrm>
            <a:off x="5845478"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8" name="object 12"/>
          <p:cNvSpPr txBox="1"/>
          <p:nvPr/>
        </p:nvSpPr>
        <p:spPr>
          <a:xfrm>
            <a:off x="5979330" y="2675779"/>
            <a:ext cx="136099"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9" name="object 14"/>
          <p:cNvSpPr/>
          <p:nvPr/>
        </p:nvSpPr>
        <p:spPr>
          <a:xfrm>
            <a:off x="5464248"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0" name="object 15"/>
          <p:cNvSpPr txBox="1"/>
          <p:nvPr/>
        </p:nvSpPr>
        <p:spPr>
          <a:xfrm>
            <a:off x="5592645" y="3231433"/>
            <a:ext cx="148700"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11" name="object 17"/>
          <p:cNvSpPr/>
          <p:nvPr/>
        </p:nvSpPr>
        <p:spPr>
          <a:xfrm>
            <a:off x="6226682"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2" name="object 18"/>
          <p:cNvSpPr txBox="1"/>
          <p:nvPr/>
        </p:nvSpPr>
        <p:spPr>
          <a:xfrm>
            <a:off x="6363378" y="3231433"/>
            <a:ext cx="129798"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13" name="object 20"/>
          <p:cNvSpPr/>
          <p:nvPr/>
        </p:nvSpPr>
        <p:spPr>
          <a:xfrm>
            <a:off x="7370320" y="2627011"/>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4" name="object 21"/>
          <p:cNvSpPr txBox="1"/>
          <p:nvPr/>
        </p:nvSpPr>
        <p:spPr>
          <a:xfrm>
            <a:off x="7510858" y="2675779"/>
            <a:ext cx="120977"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15" name="object 23"/>
          <p:cNvSpPr/>
          <p:nvPr/>
        </p:nvSpPr>
        <p:spPr>
          <a:xfrm>
            <a:off x="6989116"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6" name="object 24"/>
          <p:cNvSpPr txBox="1"/>
          <p:nvPr/>
        </p:nvSpPr>
        <p:spPr>
          <a:xfrm>
            <a:off x="7139645" y="3231433"/>
            <a:ext cx="97664"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17" name="object 26"/>
          <p:cNvSpPr/>
          <p:nvPr/>
        </p:nvSpPr>
        <p:spPr>
          <a:xfrm>
            <a:off x="7751524" y="3182665"/>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18" name="object 27"/>
          <p:cNvSpPr txBox="1"/>
          <p:nvPr/>
        </p:nvSpPr>
        <p:spPr>
          <a:xfrm>
            <a:off x="7849313" y="3231433"/>
            <a:ext cx="219269" cy="26082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19" name="object 47"/>
          <p:cNvSpPr/>
          <p:nvPr/>
        </p:nvSpPr>
        <p:spPr>
          <a:xfrm>
            <a:off x="6345476" y="3773234"/>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0" name="object 48"/>
          <p:cNvSpPr txBox="1"/>
          <p:nvPr/>
        </p:nvSpPr>
        <p:spPr>
          <a:xfrm>
            <a:off x="6465312" y="3822002"/>
            <a:ext cx="168863"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21" name="object 50"/>
          <p:cNvSpPr/>
          <p:nvPr/>
        </p:nvSpPr>
        <p:spPr>
          <a:xfrm>
            <a:off x="7375098"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2" name="object 51"/>
          <p:cNvSpPr txBox="1"/>
          <p:nvPr/>
        </p:nvSpPr>
        <p:spPr>
          <a:xfrm>
            <a:off x="7505896" y="3826371"/>
            <a:ext cx="143659" cy="26082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23" name="object 59"/>
          <p:cNvSpPr/>
          <p:nvPr/>
        </p:nvSpPr>
        <p:spPr>
          <a:xfrm>
            <a:off x="6850879"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4" name="object 60"/>
          <p:cNvSpPr txBox="1"/>
          <p:nvPr/>
        </p:nvSpPr>
        <p:spPr>
          <a:xfrm>
            <a:off x="7008005" y="3826371"/>
            <a:ext cx="82541" cy="26082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25" name="object 65"/>
          <p:cNvSpPr/>
          <p:nvPr/>
        </p:nvSpPr>
        <p:spPr>
          <a:xfrm>
            <a:off x="5722224"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6" name="object 66"/>
          <p:cNvSpPr txBox="1"/>
          <p:nvPr/>
        </p:nvSpPr>
        <p:spPr>
          <a:xfrm>
            <a:off x="5851667" y="3826371"/>
            <a:ext cx="146180"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27" name="object 71"/>
          <p:cNvSpPr/>
          <p:nvPr/>
        </p:nvSpPr>
        <p:spPr>
          <a:xfrm>
            <a:off x="5198006" y="37776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28" name="object 72"/>
          <p:cNvSpPr txBox="1"/>
          <p:nvPr/>
        </p:nvSpPr>
        <p:spPr>
          <a:xfrm>
            <a:off x="5322976" y="3826371"/>
            <a:ext cx="156892" cy="26082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29" name="object 77"/>
          <p:cNvSpPr/>
          <p:nvPr/>
        </p:nvSpPr>
        <p:spPr>
          <a:xfrm>
            <a:off x="5912839" y="4372503"/>
            <a:ext cx="439800" cy="379801"/>
          </a:xfrm>
          <a:prstGeom prst="ellipse">
            <a:avLst/>
          </a:prstGeom>
          <a:ln w="25399">
            <a:solidFill>
              <a:srgbClr val="839950"/>
            </a:solidFill>
          </a:ln>
        </p:spPr>
        <p:txBody>
          <a:bodyPr wrap="square" lIns="0" tIns="0" rIns="0" bIns="0" rtlCol="0"/>
          <a:lstStyle/>
          <a:p>
            <a:endParaRPr sz="1400">
              <a:latin typeface="Verdana (Body)"/>
            </a:endParaRPr>
          </a:p>
        </p:txBody>
      </p:sp>
      <p:sp>
        <p:nvSpPr>
          <p:cNvPr id="30" name="object 78"/>
          <p:cNvSpPr txBox="1"/>
          <p:nvPr/>
        </p:nvSpPr>
        <p:spPr>
          <a:xfrm>
            <a:off x="6034207" y="4416281"/>
            <a:ext cx="165083" cy="26082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31" name="直接箭头连接符 110"/>
          <p:cNvCxnSpPr>
            <a:stCxn id="5" idx="5"/>
            <a:endCxn id="13" idx="1"/>
          </p:cNvCxnSpPr>
          <p:nvPr/>
        </p:nvCxnSpPr>
        <p:spPr>
          <a:xfrm>
            <a:off x="6983279" y="2471163"/>
            <a:ext cx="451449"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11"/>
          <p:cNvCxnSpPr>
            <a:stCxn id="5" idx="3"/>
            <a:endCxn id="7" idx="7"/>
          </p:cNvCxnSpPr>
          <p:nvPr/>
        </p:nvCxnSpPr>
        <p:spPr>
          <a:xfrm flipH="1">
            <a:off x="6220871" y="2471163"/>
            <a:ext cx="451423" cy="21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2"/>
          <p:cNvCxnSpPr>
            <a:stCxn id="7" idx="4"/>
            <a:endCxn id="9" idx="7"/>
          </p:cNvCxnSpPr>
          <p:nvPr/>
        </p:nvCxnSpPr>
        <p:spPr>
          <a:xfrm flipH="1">
            <a:off x="5839640" y="3006812"/>
            <a:ext cx="225739"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3"/>
          <p:cNvCxnSpPr>
            <a:stCxn id="13" idx="3"/>
            <a:endCxn id="15" idx="0"/>
          </p:cNvCxnSpPr>
          <p:nvPr/>
        </p:nvCxnSpPr>
        <p:spPr>
          <a:xfrm flipH="1">
            <a:off x="7209016" y="2951191"/>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4"/>
          <p:cNvCxnSpPr>
            <a:stCxn id="7" idx="4"/>
            <a:endCxn id="11" idx="1"/>
          </p:cNvCxnSpPr>
          <p:nvPr/>
        </p:nvCxnSpPr>
        <p:spPr>
          <a:xfrm>
            <a:off x="6065379" y="3006812"/>
            <a:ext cx="225711"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5"/>
          <p:cNvCxnSpPr>
            <a:stCxn id="13" idx="5"/>
            <a:endCxn id="17" idx="0"/>
          </p:cNvCxnSpPr>
          <p:nvPr/>
        </p:nvCxnSpPr>
        <p:spPr>
          <a:xfrm>
            <a:off x="7745712" y="2951191"/>
            <a:ext cx="225712" cy="23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6"/>
          <p:cNvCxnSpPr>
            <a:stCxn id="9" idx="4"/>
            <a:endCxn id="25" idx="0"/>
          </p:cNvCxnSpPr>
          <p:nvPr/>
        </p:nvCxnSpPr>
        <p:spPr>
          <a:xfrm>
            <a:off x="5684148" y="3562466"/>
            <a:ext cx="25797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7"/>
          <p:cNvCxnSpPr>
            <a:stCxn id="9" idx="4"/>
            <a:endCxn id="27" idx="0"/>
          </p:cNvCxnSpPr>
          <p:nvPr/>
        </p:nvCxnSpPr>
        <p:spPr>
          <a:xfrm flipH="1">
            <a:off x="5417907" y="3562466"/>
            <a:ext cx="26624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8"/>
          <p:cNvCxnSpPr>
            <a:stCxn id="15" idx="4"/>
            <a:endCxn id="23" idx="0"/>
          </p:cNvCxnSpPr>
          <p:nvPr/>
        </p:nvCxnSpPr>
        <p:spPr>
          <a:xfrm flipH="1">
            <a:off x="7070780" y="3562466"/>
            <a:ext cx="138236"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119"/>
          <p:cNvCxnSpPr>
            <a:stCxn id="11" idx="4"/>
            <a:endCxn id="19" idx="0"/>
          </p:cNvCxnSpPr>
          <p:nvPr/>
        </p:nvCxnSpPr>
        <p:spPr>
          <a:xfrm>
            <a:off x="6446583" y="3562466"/>
            <a:ext cx="118794" cy="210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120"/>
          <p:cNvCxnSpPr>
            <a:stCxn id="15" idx="4"/>
            <a:endCxn id="21" idx="0"/>
          </p:cNvCxnSpPr>
          <p:nvPr/>
        </p:nvCxnSpPr>
        <p:spPr>
          <a:xfrm>
            <a:off x="7209016" y="3562466"/>
            <a:ext cx="385982" cy="2151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21"/>
          <p:cNvCxnSpPr>
            <a:stCxn id="25" idx="4"/>
            <a:endCxn id="29" idx="0"/>
          </p:cNvCxnSpPr>
          <p:nvPr/>
        </p:nvCxnSpPr>
        <p:spPr>
          <a:xfrm>
            <a:off x="5942124" y="4157404"/>
            <a:ext cx="190615" cy="215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本框 122"/>
          <p:cNvSpPr txBox="1"/>
          <p:nvPr/>
        </p:nvSpPr>
        <p:spPr>
          <a:xfrm>
            <a:off x="4995837" y="3833867"/>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4" name="文本框 123"/>
          <p:cNvSpPr txBox="1"/>
          <p:nvPr/>
        </p:nvSpPr>
        <p:spPr>
          <a:xfrm>
            <a:off x="5694255" y="443433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5" name="文本框 124"/>
          <p:cNvSpPr txBox="1"/>
          <p:nvPr/>
        </p:nvSpPr>
        <p:spPr>
          <a:xfrm>
            <a:off x="5623472" y="4007333"/>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6" name="文本框 125"/>
          <p:cNvSpPr txBox="1"/>
          <p:nvPr/>
        </p:nvSpPr>
        <p:spPr>
          <a:xfrm>
            <a:off x="5233340" y="3163489"/>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47" name="文本框 126"/>
          <p:cNvSpPr txBox="1"/>
          <p:nvPr/>
        </p:nvSpPr>
        <p:spPr>
          <a:xfrm>
            <a:off x="6171938" y="367473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48" name="文本框 127"/>
          <p:cNvSpPr txBox="1"/>
          <p:nvPr/>
        </p:nvSpPr>
        <p:spPr>
          <a:xfrm>
            <a:off x="6021256" y="3189952"/>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49" name="文本框 128"/>
          <p:cNvSpPr txBox="1"/>
          <p:nvPr/>
        </p:nvSpPr>
        <p:spPr>
          <a:xfrm>
            <a:off x="5632821" y="2587417"/>
            <a:ext cx="308970" cy="264974"/>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50" name="文本框 129"/>
          <p:cNvSpPr txBox="1"/>
          <p:nvPr/>
        </p:nvSpPr>
        <p:spPr>
          <a:xfrm>
            <a:off x="6767109" y="3571456"/>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1" name="文本框 130"/>
          <p:cNvSpPr txBox="1"/>
          <p:nvPr/>
        </p:nvSpPr>
        <p:spPr>
          <a:xfrm>
            <a:off x="7243619" y="3634993"/>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2" name="文本框 131"/>
          <p:cNvSpPr txBox="1"/>
          <p:nvPr/>
        </p:nvSpPr>
        <p:spPr>
          <a:xfrm>
            <a:off x="6796512" y="3112238"/>
            <a:ext cx="308970" cy="264974"/>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53" name="文本框 132"/>
          <p:cNvSpPr txBox="1"/>
          <p:nvPr/>
        </p:nvSpPr>
        <p:spPr>
          <a:xfrm>
            <a:off x="7554340" y="3112238"/>
            <a:ext cx="308970" cy="264974"/>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
        <p:nvSpPr>
          <p:cNvPr id="54" name="文本框 133"/>
          <p:cNvSpPr txBox="1"/>
          <p:nvPr/>
        </p:nvSpPr>
        <p:spPr>
          <a:xfrm>
            <a:off x="7160724" y="2638841"/>
            <a:ext cx="308970" cy="264974"/>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55" name="文本框 134"/>
          <p:cNvSpPr txBox="1"/>
          <p:nvPr/>
        </p:nvSpPr>
        <p:spPr>
          <a:xfrm>
            <a:off x="6420052" y="2128198"/>
            <a:ext cx="308970" cy="264974"/>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Tree>
    <p:extLst>
      <p:ext uri="{BB962C8B-B14F-4D97-AF65-F5344CB8AC3E}">
        <p14:creationId xmlns:p14="http://schemas.microsoft.com/office/powerpoint/2010/main" val="2979211111"/>
      </p:ext>
    </p:extLst>
  </p:cSld>
  <p:clrMapOvr>
    <a:masterClrMapping/>
  </p:clrMapOvr>
  <p:transition>
    <p:wipe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height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63860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a:t>
            </a:r>
            <a:endParaRPr lang="en-SG" sz="1200" b="1" dirty="0">
              <a:solidFill>
                <a:srgbClr val="00B05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a:t>
            </a:r>
            <a:endParaRPr lang="en-SG" sz="1200" b="1" dirty="0">
              <a:solidFill>
                <a:schemeClr val="accent2"/>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742330" y="777802"/>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683BC800-4D00-4F9B-A122-384DCFA849BF}"/>
              </a:ext>
            </a:extLst>
          </p:cNvPr>
          <p:cNvSpPr txBox="1">
            <a:spLocks/>
          </p:cNvSpPr>
          <p:nvPr/>
        </p:nvSpPr>
        <p:spPr>
          <a:xfrm>
            <a:off x="198586" y="2416411"/>
            <a:ext cx="4564497" cy="1638609"/>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00B05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a:t>
            </a:r>
            <a:endParaRPr lang="en-SG" sz="1200" b="1" dirty="0">
              <a:solidFill>
                <a:srgbClr val="0070C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a:t>
            </a:r>
            <a:endParaRPr lang="en-SG" sz="1200" b="1" dirty="0">
              <a:solidFill>
                <a:srgbClr val="7030A0"/>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31" name="Straight Arrow Connector 30">
            <a:extLst>
              <a:ext uri="{FF2B5EF4-FFF2-40B4-BE49-F238E27FC236}">
                <a16:creationId xmlns:a16="http://schemas.microsoft.com/office/drawing/2014/main" id="{585B960B-4AB9-49ED-9A5C-EBA02D04E882}"/>
              </a:ext>
            </a:extLst>
          </p:cNvPr>
          <p:cNvCxnSpPr/>
          <p:nvPr/>
        </p:nvCxnSpPr>
        <p:spPr>
          <a:xfrm flipH="1">
            <a:off x="3864250" y="2535720"/>
            <a:ext cx="6250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flipH="1">
            <a:off x="1436204" y="1316504"/>
            <a:ext cx="1" cy="11392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D6593527-9E27-4447-A641-D9081C2814B7}"/>
              </a:ext>
            </a:extLst>
          </p:cNvPr>
          <p:cNvSpPr txBox="1">
            <a:spLocks/>
          </p:cNvSpPr>
          <p:nvPr/>
        </p:nvSpPr>
        <p:spPr>
          <a:xfrm>
            <a:off x="298900" y="4174329"/>
            <a:ext cx="4564497" cy="163860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36" name="Straight Arrow Connector 35">
            <a:extLst>
              <a:ext uri="{FF2B5EF4-FFF2-40B4-BE49-F238E27FC236}">
                <a16:creationId xmlns:a16="http://schemas.microsoft.com/office/drawing/2014/main" id="{6FF4AD05-C9FE-4039-B135-DFCF3827BFCA}"/>
              </a:ext>
            </a:extLst>
          </p:cNvPr>
          <p:cNvCxnSpPr/>
          <p:nvPr/>
        </p:nvCxnSpPr>
        <p:spPr>
          <a:xfrm flipH="1">
            <a:off x="3964564" y="4293638"/>
            <a:ext cx="625033"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8D7E1F4-2BD8-4214-87D5-7D2B993EEA87}"/>
              </a:ext>
            </a:extLst>
          </p:cNvPr>
          <p:cNvCxnSpPr>
            <a:cxnSpLocks/>
          </p:cNvCxnSpPr>
          <p:nvPr/>
        </p:nvCxnSpPr>
        <p:spPr>
          <a:xfrm flipH="1">
            <a:off x="1536518" y="3074422"/>
            <a:ext cx="1" cy="11392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3F76F60-6CF7-41EB-8390-0D715F22A4ED}"/>
              </a:ext>
            </a:extLst>
          </p:cNvPr>
          <p:cNvSpPr/>
          <p:nvPr/>
        </p:nvSpPr>
        <p:spPr>
          <a:xfrm>
            <a:off x="2877133" y="555409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40" name="TextBox 39">
            <a:extLst>
              <a:ext uri="{FF2B5EF4-FFF2-40B4-BE49-F238E27FC236}">
                <a16:creationId xmlns:a16="http://schemas.microsoft.com/office/drawing/2014/main" id="{0184AAFB-E530-42F2-A2A3-FC2B3C0BFD1D}"/>
              </a:ext>
            </a:extLst>
          </p:cNvPr>
          <p:cNvSpPr txBox="1"/>
          <p:nvPr/>
        </p:nvSpPr>
        <p:spPr>
          <a:xfrm>
            <a:off x="4933247" y="460099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45" name="TextBox 44">
            <a:extLst>
              <a:ext uri="{FF2B5EF4-FFF2-40B4-BE49-F238E27FC236}">
                <a16:creationId xmlns:a16="http://schemas.microsoft.com/office/drawing/2014/main" id="{F0228F05-F989-48E9-AB48-1B5DC961D25B}"/>
              </a:ext>
            </a:extLst>
          </p:cNvPr>
          <p:cNvSpPr txBox="1"/>
          <p:nvPr/>
        </p:nvSpPr>
        <p:spPr>
          <a:xfrm>
            <a:off x="4933247" y="460099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50" name="TextBox 49">
            <a:extLst>
              <a:ext uri="{FF2B5EF4-FFF2-40B4-BE49-F238E27FC236}">
                <a16:creationId xmlns:a16="http://schemas.microsoft.com/office/drawing/2014/main" id="{9F434028-1608-4650-B36B-ED1EBCA28DF5}"/>
              </a:ext>
            </a:extLst>
          </p:cNvPr>
          <p:cNvSpPr txBox="1"/>
          <p:nvPr/>
        </p:nvSpPr>
        <p:spPr>
          <a:xfrm>
            <a:off x="2903843" y="552581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51" name="TextBox 50">
            <a:extLst>
              <a:ext uri="{FF2B5EF4-FFF2-40B4-BE49-F238E27FC236}">
                <a16:creationId xmlns:a16="http://schemas.microsoft.com/office/drawing/2014/main" id="{47972F24-C738-4194-BBCF-35A4B90117C0}"/>
              </a:ext>
            </a:extLst>
          </p:cNvPr>
          <p:cNvSpPr txBox="1"/>
          <p:nvPr/>
        </p:nvSpPr>
        <p:spPr>
          <a:xfrm>
            <a:off x="3551719" y="552581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52" name="TextBox 51">
            <a:extLst>
              <a:ext uri="{FF2B5EF4-FFF2-40B4-BE49-F238E27FC236}">
                <a16:creationId xmlns:a16="http://schemas.microsoft.com/office/drawing/2014/main" id="{0E0F33DB-BF7A-4768-B770-8BB6C4E67ECE}"/>
              </a:ext>
            </a:extLst>
          </p:cNvPr>
          <p:cNvSpPr txBox="1"/>
          <p:nvPr/>
        </p:nvSpPr>
        <p:spPr>
          <a:xfrm>
            <a:off x="4198911" y="552581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c=0</a:t>
            </a:r>
          </a:p>
        </p:txBody>
      </p:sp>
      <p:cxnSp>
        <p:nvCxnSpPr>
          <p:cNvPr id="66" name="Connector: Elbow 65">
            <a:extLst>
              <a:ext uri="{FF2B5EF4-FFF2-40B4-BE49-F238E27FC236}">
                <a16:creationId xmlns:a16="http://schemas.microsoft.com/office/drawing/2014/main" id="{7752EDCD-9788-4617-9447-DDDE58EF5C7B}"/>
              </a:ext>
            </a:extLst>
          </p:cNvPr>
          <p:cNvCxnSpPr>
            <a:cxnSpLocks/>
            <a:stCxn id="35" idx="3"/>
            <a:endCxn id="30" idx="3"/>
          </p:cNvCxnSpPr>
          <p:nvPr/>
        </p:nvCxnSpPr>
        <p:spPr>
          <a:xfrm flipH="1" flipV="1">
            <a:off x="4763083" y="3235716"/>
            <a:ext cx="100314" cy="1757918"/>
          </a:xfrm>
          <a:prstGeom prst="bentConnector3">
            <a:avLst>
              <a:gd name="adj1" fmla="val -22788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07857D0-DCF4-4589-B184-7178C2BD007A}"/>
              </a:ext>
            </a:extLst>
          </p:cNvPr>
          <p:cNvSpPr txBox="1"/>
          <p:nvPr/>
        </p:nvSpPr>
        <p:spPr>
          <a:xfrm>
            <a:off x="5137197" y="3843956"/>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0</a:t>
            </a:r>
          </a:p>
        </p:txBody>
      </p:sp>
      <p:sp>
        <p:nvSpPr>
          <p:cNvPr id="69" name="TextBox 68">
            <a:extLst>
              <a:ext uri="{FF2B5EF4-FFF2-40B4-BE49-F238E27FC236}">
                <a16:creationId xmlns:a16="http://schemas.microsoft.com/office/drawing/2014/main" id="{3F90BB53-BD36-4200-A86D-BFC4CDFCA62C}"/>
              </a:ext>
            </a:extLst>
          </p:cNvPr>
          <p:cNvSpPr txBox="1"/>
          <p:nvPr/>
        </p:nvSpPr>
        <p:spPr>
          <a:xfrm>
            <a:off x="6191149"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70" name="Rectangle 69">
            <a:extLst>
              <a:ext uri="{FF2B5EF4-FFF2-40B4-BE49-F238E27FC236}">
                <a16:creationId xmlns:a16="http://schemas.microsoft.com/office/drawing/2014/main" id="{501F53BA-99BF-4BFB-8CD4-8D954C3FC6B0}"/>
              </a:ext>
            </a:extLst>
          </p:cNvPr>
          <p:cNvSpPr/>
          <p:nvPr/>
        </p:nvSpPr>
        <p:spPr>
          <a:xfrm>
            <a:off x="2776819" y="3795862"/>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71" name="TextBox 70">
            <a:extLst>
              <a:ext uri="{FF2B5EF4-FFF2-40B4-BE49-F238E27FC236}">
                <a16:creationId xmlns:a16="http://schemas.microsoft.com/office/drawing/2014/main" id="{88CE6DE2-E11D-4029-9180-F83BC2E06F32}"/>
              </a:ext>
            </a:extLst>
          </p:cNvPr>
          <p:cNvSpPr txBox="1"/>
          <p:nvPr/>
        </p:nvSpPr>
        <p:spPr>
          <a:xfrm>
            <a:off x="2803529"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L=0</a:t>
            </a:r>
          </a:p>
        </p:txBody>
      </p:sp>
      <p:sp>
        <p:nvSpPr>
          <p:cNvPr id="74" name="TextBox 73">
            <a:extLst>
              <a:ext uri="{FF2B5EF4-FFF2-40B4-BE49-F238E27FC236}">
                <a16:creationId xmlns:a16="http://schemas.microsoft.com/office/drawing/2014/main" id="{64C37FB9-46B0-4696-90C0-97DD3021F778}"/>
              </a:ext>
            </a:extLst>
          </p:cNvPr>
          <p:cNvSpPr txBox="1"/>
          <p:nvPr/>
        </p:nvSpPr>
        <p:spPr>
          <a:xfrm>
            <a:off x="3410180"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R=0</a:t>
            </a:r>
          </a:p>
        </p:txBody>
      </p:sp>
      <p:sp>
        <p:nvSpPr>
          <p:cNvPr id="75" name="TextBox 74">
            <a:extLst>
              <a:ext uri="{FF2B5EF4-FFF2-40B4-BE49-F238E27FC236}">
                <a16:creationId xmlns:a16="http://schemas.microsoft.com/office/drawing/2014/main" id="{2A02BC5C-CA1D-4929-BBE9-A780787D523A}"/>
              </a:ext>
            </a:extLst>
          </p:cNvPr>
          <p:cNvSpPr txBox="1"/>
          <p:nvPr/>
        </p:nvSpPr>
        <p:spPr>
          <a:xfrm>
            <a:off x="4057372"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c=1</a:t>
            </a:r>
          </a:p>
        </p:txBody>
      </p:sp>
      <p:sp>
        <p:nvSpPr>
          <p:cNvPr id="80" name="Content Placeholder 2">
            <a:extLst>
              <a:ext uri="{FF2B5EF4-FFF2-40B4-BE49-F238E27FC236}">
                <a16:creationId xmlns:a16="http://schemas.microsoft.com/office/drawing/2014/main" id="{6D80AE90-DACC-4B5E-AF59-1B15D06E9F8A}"/>
              </a:ext>
            </a:extLst>
          </p:cNvPr>
          <p:cNvSpPr txBox="1">
            <a:spLocks/>
          </p:cNvSpPr>
          <p:nvPr/>
        </p:nvSpPr>
        <p:spPr>
          <a:xfrm>
            <a:off x="298900" y="4164209"/>
            <a:ext cx="4564497" cy="163860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81" name="Straight Arrow Connector 80">
            <a:extLst>
              <a:ext uri="{FF2B5EF4-FFF2-40B4-BE49-F238E27FC236}">
                <a16:creationId xmlns:a16="http://schemas.microsoft.com/office/drawing/2014/main" id="{0C06FC2D-8EA1-48F4-8E99-69522FE63FF5}"/>
              </a:ext>
            </a:extLst>
          </p:cNvPr>
          <p:cNvCxnSpPr/>
          <p:nvPr/>
        </p:nvCxnSpPr>
        <p:spPr>
          <a:xfrm flipH="1">
            <a:off x="3964564" y="4283518"/>
            <a:ext cx="6250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98C13A8-D23A-483B-B4F4-53B5662119B4}"/>
              </a:ext>
            </a:extLst>
          </p:cNvPr>
          <p:cNvCxnSpPr>
            <a:cxnSpLocks/>
          </p:cNvCxnSpPr>
          <p:nvPr/>
        </p:nvCxnSpPr>
        <p:spPr>
          <a:xfrm>
            <a:off x="1536519" y="3318510"/>
            <a:ext cx="0" cy="8850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C5144621-1F5C-43C8-B540-7BC679A49F34}"/>
              </a:ext>
            </a:extLst>
          </p:cNvPr>
          <p:cNvSpPr/>
          <p:nvPr/>
        </p:nvSpPr>
        <p:spPr>
          <a:xfrm>
            <a:off x="2877133" y="554397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84" name="TextBox 83">
            <a:extLst>
              <a:ext uri="{FF2B5EF4-FFF2-40B4-BE49-F238E27FC236}">
                <a16:creationId xmlns:a16="http://schemas.microsoft.com/office/drawing/2014/main" id="{4843CA2C-2A54-4FED-8013-CE4A72083017}"/>
              </a:ext>
            </a:extLst>
          </p:cNvPr>
          <p:cNvSpPr txBox="1"/>
          <p:nvPr/>
        </p:nvSpPr>
        <p:spPr>
          <a:xfrm>
            <a:off x="4933247" y="459087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85" name="TextBox 84">
            <a:extLst>
              <a:ext uri="{FF2B5EF4-FFF2-40B4-BE49-F238E27FC236}">
                <a16:creationId xmlns:a16="http://schemas.microsoft.com/office/drawing/2014/main" id="{2F67EDCE-4693-43A1-8F6F-2CAEE9D226A1}"/>
              </a:ext>
            </a:extLst>
          </p:cNvPr>
          <p:cNvSpPr txBox="1"/>
          <p:nvPr/>
        </p:nvSpPr>
        <p:spPr>
          <a:xfrm>
            <a:off x="4933247" y="4590870"/>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86" name="TextBox 85">
            <a:extLst>
              <a:ext uri="{FF2B5EF4-FFF2-40B4-BE49-F238E27FC236}">
                <a16:creationId xmlns:a16="http://schemas.microsoft.com/office/drawing/2014/main" id="{5AC253BB-A21A-4CED-9438-325A6B7628C6}"/>
              </a:ext>
            </a:extLst>
          </p:cNvPr>
          <p:cNvSpPr txBox="1"/>
          <p:nvPr/>
        </p:nvSpPr>
        <p:spPr>
          <a:xfrm>
            <a:off x="2903843" y="551569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87" name="TextBox 86">
            <a:extLst>
              <a:ext uri="{FF2B5EF4-FFF2-40B4-BE49-F238E27FC236}">
                <a16:creationId xmlns:a16="http://schemas.microsoft.com/office/drawing/2014/main" id="{1E2440DF-51E7-4C4C-A128-D4D2C9330D8E}"/>
              </a:ext>
            </a:extLst>
          </p:cNvPr>
          <p:cNvSpPr txBox="1"/>
          <p:nvPr/>
        </p:nvSpPr>
        <p:spPr>
          <a:xfrm>
            <a:off x="3551719" y="551569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88" name="TextBox 87">
            <a:extLst>
              <a:ext uri="{FF2B5EF4-FFF2-40B4-BE49-F238E27FC236}">
                <a16:creationId xmlns:a16="http://schemas.microsoft.com/office/drawing/2014/main" id="{701D0A54-0BB1-484C-AA5F-E5FC47C4571B}"/>
              </a:ext>
            </a:extLst>
          </p:cNvPr>
          <p:cNvSpPr txBox="1"/>
          <p:nvPr/>
        </p:nvSpPr>
        <p:spPr>
          <a:xfrm>
            <a:off x="4198911" y="551569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c=0</a:t>
            </a:r>
          </a:p>
        </p:txBody>
      </p:sp>
      <p:sp>
        <p:nvSpPr>
          <p:cNvPr id="89" name="TextBox 88">
            <a:extLst>
              <a:ext uri="{FF2B5EF4-FFF2-40B4-BE49-F238E27FC236}">
                <a16:creationId xmlns:a16="http://schemas.microsoft.com/office/drawing/2014/main" id="{033F0C16-80D2-43F5-8963-6FE10A3FBD2F}"/>
              </a:ext>
            </a:extLst>
          </p:cNvPr>
          <p:cNvSpPr txBox="1"/>
          <p:nvPr/>
        </p:nvSpPr>
        <p:spPr>
          <a:xfrm>
            <a:off x="7185904"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cxnSp>
        <p:nvCxnSpPr>
          <p:cNvPr id="101" name="Connector: Elbow 100">
            <a:extLst>
              <a:ext uri="{FF2B5EF4-FFF2-40B4-BE49-F238E27FC236}">
                <a16:creationId xmlns:a16="http://schemas.microsoft.com/office/drawing/2014/main" id="{82FA86DF-4089-45B9-BA72-08ACBB5E5E85}"/>
              </a:ext>
            </a:extLst>
          </p:cNvPr>
          <p:cNvCxnSpPr>
            <a:cxnSpLocks/>
            <a:stCxn id="30" idx="3"/>
            <a:endCxn id="3" idx="3"/>
          </p:cNvCxnSpPr>
          <p:nvPr/>
        </p:nvCxnSpPr>
        <p:spPr>
          <a:xfrm flipH="1" flipV="1">
            <a:off x="4641163" y="1477798"/>
            <a:ext cx="121920" cy="1757918"/>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B1E1718-B1A9-4834-A6E7-8589298918C0}"/>
              </a:ext>
            </a:extLst>
          </p:cNvPr>
          <p:cNvSpPr txBox="1"/>
          <p:nvPr/>
        </p:nvSpPr>
        <p:spPr>
          <a:xfrm>
            <a:off x="5045471" y="2213967"/>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1</a:t>
            </a:r>
          </a:p>
        </p:txBody>
      </p:sp>
      <p:sp>
        <p:nvSpPr>
          <p:cNvPr id="113" name="Rectangle 112">
            <a:extLst>
              <a:ext uri="{FF2B5EF4-FFF2-40B4-BE49-F238E27FC236}">
                <a16:creationId xmlns:a16="http://schemas.microsoft.com/office/drawing/2014/main" id="{5BFE85CC-7C71-41CB-BB3B-DEB19DAF77B0}"/>
              </a:ext>
            </a:extLst>
          </p:cNvPr>
          <p:cNvSpPr/>
          <p:nvPr/>
        </p:nvSpPr>
        <p:spPr>
          <a:xfrm>
            <a:off x="2654747" y="2041986"/>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114" name="TextBox 113">
            <a:extLst>
              <a:ext uri="{FF2B5EF4-FFF2-40B4-BE49-F238E27FC236}">
                <a16:creationId xmlns:a16="http://schemas.microsoft.com/office/drawing/2014/main" id="{F4D0FB3D-7CC4-409D-862C-36A9E2CC439D}"/>
              </a:ext>
            </a:extLst>
          </p:cNvPr>
          <p:cNvSpPr txBox="1"/>
          <p:nvPr/>
        </p:nvSpPr>
        <p:spPr>
          <a:xfrm>
            <a:off x="2681457" y="2013707"/>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115" name="TextBox 114">
            <a:extLst>
              <a:ext uri="{FF2B5EF4-FFF2-40B4-BE49-F238E27FC236}">
                <a16:creationId xmlns:a16="http://schemas.microsoft.com/office/drawing/2014/main" id="{A98288E7-ADEB-4236-9593-3B52268599F9}"/>
              </a:ext>
            </a:extLst>
          </p:cNvPr>
          <p:cNvSpPr txBox="1"/>
          <p:nvPr/>
        </p:nvSpPr>
        <p:spPr>
          <a:xfrm>
            <a:off x="6696799" y="1790586"/>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4049821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77778E-6 4.07407E-6 L -0.00052 0.06736 " pathEditMode="relative" rAng="0" ptsTypes="AA">
                                      <p:cBhvr>
                                        <p:cTn id="15" dur="500" fill="hold"/>
                                        <p:tgtEl>
                                          <p:spTgt spid="27"/>
                                        </p:tgtEl>
                                        <p:attrNameLst>
                                          <p:attrName>ppt_x</p:attrName>
                                          <p:attrName>ppt_y</p:attrName>
                                        </p:attrNameLst>
                                      </p:cBhvr>
                                      <p:rCtr x="-35" y="3356"/>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 presetClass="emph" presetSubtype="2" fill="hold" nodeType="withEffect">
                                  <p:stCondLst>
                                    <p:cond delay="0"/>
                                  </p:stCondLst>
                                  <p:childTnLst>
                                    <p:animClr clrSpc="rgb" dir="cw">
                                      <p:cBhvr>
                                        <p:cTn id="30" dur="500" fill="hold"/>
                                        <p:tgtEl>
                                          <p:spTgt spid="6"/>
                                        </p:tgtEl>
                                        <p:attrNameLst>
                                          <p:attrName>fillcolor</p:attrName>
                                        </p:attrNameLst>
                                      </p:cBhvr>
                                      <p:to>
                                        <a:srgbClr val="00B050"/>
                                      </p:to>
                                    </p:animClr>
                                    <p:set>
                                      <p:cBhvr>
                                        <p:cTn id="31" dur="500" fill="hold"/>
                                        <p:tgtEl>
                                          <p:spTgt spid="6"/>
                                        </p:tgtEl>
                                        <p:attrNameLst>
                                          <p:attrName>fill.type</p:attrName>
                                        </p:attrNameLst>
                                      </p:cBhvr>
                                      <p:to>
                                        <p:strVal val="solid"/>
                                      </p:to>
                                    </p:set>
                                    <p:set>
                                      <p:cBhvr>
                                        <p:cTn id="32" dur="500" fill="hold"/>
                                        <p:tgtEl>
                                          <p:spTgt spid="6"/>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8.33333E-7 4.07407E-6 L -0.00052 0.06736 " pathEditMode="relative" rAng="0" ptsTypes="AA">
                                      <p:cBhvr>
                                        <p:cTn id="36" dur="500" fill="hold"/>
                                        <p:tgtEl>
                                          <p:spTgt spid="31"/>
                                        </p:tgtEl>
                                        <p:attrNameLst>
                                          <p:attrName>ppt_x</p:attrName>
                                          <p:attrName>ppt_y</p:attrName>
                                        </p:attrNameLst>
                                      </p:cBhvr>
                                      <p:rCtr x="-35" y="3356"/>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 presetClass="emph" presetSubtype="2" fill="hold" nodeType="withEffect">
                                  <p:stCondLst>
                                    <p:cond delay="0"/>
                                  </p:stCondLst>
                                  <p:childTnLst>
                                    <p:animClr clrSpc="rgb" dir="cw">
                                      <p:cBhvr>
                                        <p:cTn id="51" dur="500" fill="hold"/>
                                        <p:tgtEl>
                                          <p:spTgt spid="8"/>
                                        </p:tgtEl>
                                        <p:attrNameLst>
                                          <p:attrName>fillcolor</p:attrName>
                                        </p:attrNameLst>
                                      </p:cBhvr>
                                      <p:to>
                                        <a:srgbClr val="0070C0"/>
                                      </p:to>
                                    </p:animClr>
                                    <p:set>
                                      <p:cBhvr>
                                        <p:cTn id="52" dur="500" fill="hold"/>
                                        <p:tgtEl>
                                          <p:spTgt spid="8"/>
                                        </p:tgtEl>
                                        <p:attrNameLst>
                                          <p:attrName>fill.type</p:attrName>
                                        </p:attrNameLst>
                                      </p:cBhvr>
                                      <p:to>
                                        <p:strVal val="solid"/>
                                      </p:to>
                                    </p:set>
                                    <p:set>
                                      <p:cBhvr>
                                        <p:cTn id="53" dur="500" fill="hold"/>
                                        <p:tgtEl>
                                          <p:spTgt spid="8"/>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1.66667E-6 2.59259E-6 L -0.00052 0.06736 " pathEditMode="relative" rAng="0" ptsTypes="AA">
                                      <p:cBhvr>
                                        <p:cTn id="57" dur="500" fill="hold"/>
                                        <p:tgtEl>
                                          <p:spTgt spid="36"/>
                                        </p:tgtEl>
                                        <p:attrNameLst>
                                          <p:attrName>ppt_x</p:attrName>
                                          <p:attrName>ppt_y</p:attrName>
                                        </p:attrNameLst>
                                      </p:cBhvr>
                                      <p:rCtr x="-35" y="3356"/>
                                    </p:animMotion>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0052 0.06736 L -0.00035 0.09953 " pathEditMode="relative" rAng="0" ptsTypes="AA">
                                      <p:cBhvr>
                                        <p:cTn id="70" dur="500" fill="hold"/>
                                        <p:tgtEl>
                                          <p:spTgt spid="36"/>
                                        </p:tgtEl>
                                        <p:attrNameLst>
                                          <p:attrName>ppt_x</p:attrName>
                                          <p:attrName>ppt_y</p:attrName>
                                        </p:attrNameLst>
                                      </p:cBhvr>
                                      <p:rCtr x="0" y="1597"/>
                                    </p:animMotion>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0035 0.09953 L -0.11597 0.13032 " pathEditMode="relative" rAng="0" ptsTypes="AA">
                                      <p:cBhvr>
                                        <p:cTn id="80" dur="500" fill="hold"/>
                                        <p:tgtEl>
                                          <p:spTgt spid="36"/>
                                        </p:tgtEl>
                                        <p:attrNameLst>
                                          <p:attrName>ppt_x</p:attrName>
                                          <p:attrName>ppt_y</p:attrName>
                                        </p:attrNameLst>
                                      </p:cBhvr>
                                      <p:rCtr x="-5781" y="1528"/>
                                    </p:animMotion>
                                  </p:childTnLst>
                                </p:cTn>
                              </p:par>
                              <p:par>
                                <p:cTn id="81" presetID="10"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par>
                                <p:cTn id="84" presetID="10" presetClass="exit" presetSubtype="0" fill="hold" grpId="1" nodeType="withEffect">
                                  <p:stCondLst>
                                    <p:cond delay="0"/>
                                  </p:stCondLst>
                                  <p:childTnLst>
                                    <p:animEffect transition="out" filter="fade">
                                      <p:cBhvr>
                                        <p:cTn id="85" dur="500"/>
                                        <p:tgtEl>
                                          <p:spTgt spid="40"/>
                                        </p:tgtEl>
                                      </p:cBhvr>
                                    </p:animEffect>
                                    <p:set>
                                      <p:cBhvr>
                                        <p:cTn id="86" dur="1" fill="hold">
                                          <p:stCondLst>
                                            <p:cond delay="499"/>
                                          </p:stCondLst>
                                        </p:cTn>
                                        <p:tgtEl>
                                          <p:spTgt spid="40"/>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45"/>
                                        </p:tgtEl>
                                      </p:cBhvr>
                                    </p:animEffect>
                                    <p:set>
                                      <p:cBhvr>
                                        <p:cTn id="89" dur="1" fill="hold">
                                          <p:stCondLst>
                                            <p:cond delay="499"/>
                                          </p:stCondLst>
                                        </p:cTn>
                                        <p:tgtEl>
                                          <p:spTgt spid="4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nodeType="clickEffect">
                                  <p:stCondLst>
                                    <p:cond delay="0"/>
                                  </p:stCondLst>
                                  <p:childTnLst>
                                    <p:animMotion origin="layout" path="M -0.11597 0.13032 L -0.2592 0.16319 " pathEditMode="relative" rAng="0" ptsTypes="AA">
                                      <p:cBhvr>
                                        <p:cTn id="93" dur="500" fill="hold"/>
                                        <p:tgtEl>
                                          <p:spTgt spid="36"/>
                                        </p:tgtEl>
                                        <p:attrNameLst>
                                          <p:attrName>ppt_x</p:attrName>
                                          <p:attrName>ppt_y</p:attrName>
                                        </p:attrNameLst>
                                      </p:cBhvr>
                                      <p:rCtr x="-7170" y="1644"/>
                                    </p:animMotion>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wipe(down)">
                                      <p:cBhvr>
                                        <p:cTn id="98" dur="500"/>
                                        <p:tgtEl>
                                          <p:spTgt spid="6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fade">
                                      <p:cBhvr>
                                        <p:cTn id="101" dur="500"/>
                                        <p:tgtEl>
                                          <p:spTgt spid="6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9"/>
                                        </p:tgtEl>
                                        <p:attrNameLst>
                                          <p:attrName>style.visibility</p:attrName>
                                        </p:attrNameLst>
                                      </p:cBhvr>
                                      <p:to>
                                        <p:strVal val="visible"/>
                                      </p:to>
                                    </p:set>
                                    <p:animEffect transition="in" filter="fade">
                                      <p:cBhvr>
                                        <p:cTn id="104" dur="500"/>
                                        <p:tgtEl>
                                          <p:spTgt spid="6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500"/>
                                        <p:tgtEl>
                                          <p:spTgt spid="7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fade">
                                      <p:cBhvr>
                                        <p:cTn id="110" dur="500"/>
                                        <p:tgtEl>
                                          <p:spTgt spid="7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37"/>
                                        </p:tgtEl>
                                      </p:cBhvr>
                                    </p:animEffect>
                                    <p:set>
                                      <p:cBhvr>
                                        <p:cTn id="115" dur="1" fill="hold">
                                          <p:stCondLst>
                                            <p:cond delay="499"/>
                                          </p:stCondLst>
                                        </p:cTn>
                                        <p:tgtEl>
                                          <p:spTgt spid="3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35"/>
                                        </p:tgtEl>
                                      </p:cBhvr>
                                    </p:animEffect>
                                    <p:set>
                                      <p:cBhvr>
                                        <p:cTn id="118" dur="1" fill="hold">
                                          <p:stCondLst>
                                            <p:cond delay="499"/>
                                          </p:stCondLst>
                                        </p:cTn>
                                        <p:tgtEl>
                                          <p:spTgt spid="35"/>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6"/>
                                        </p:tgtEl>
                                      </p:cBhvr>
                                    </p:animEffect>
                                    <p:set>
                                      <p:cBhvr>
                                        <p:cTn id="121" dur="1" fill="hold">
                                          <p:stCondLst>
                                            <p:cond delay="499"/>
                                          </p:stCondLst>
                                        </p:cTn>
                                        <p:tgtEl>
                                          <p:spTgt spid="36"/>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38"/>
                                        </p:tgtEl>
                                      </p:cBhvr>
                                    </p:animEffect>
                                    <p:set>
                                      <p:cBhvr>
                                        <p:cTn id="124" dur="1" fill="hold">
                                          <p:stCondLst>
                                            <p:cond delay="499"/>
                                          </p:stCondLst>
                                        </p:cTn>
                                        <p:tgtEl>
                                          <p:spTgt spid="38"/>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50"/>
                                        </p:tgtEl>
                                      </p:cBhvr>
                                    </p:animEffect>
                                    <p:set>
                                      <p:cBhvr>
                                        <p:cTn id="127" dur="1" fill="hold">
                                          <p:stCondLst>
                                            <p:cond delay="499"/>
                                          </p:stCondLst>
                                        </p:cTn>
                                        <p:tgtEl>
                                          <p:spTgt spid="50"/>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51"/>
                                        </p:tgtEl>
                                      </p:cBhvr>
                                    </p:animEffect>
                                    <p:set>
                                      <p:cBhvr>
                                        <p:cTn id="130" dur="1" fill="hold">
                                          <p:stCondLst>
                                            <p:cond delay="499"/>
                                          </p:stCondLst>
                                        </p:cTn>
                                        <p:tgtEl>
                                          <p:spTgt spid="51"/>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52"/>
                                        </p:tgtEl>
                                      </p:cBhvr>
                                    </p:animEffect>
                                    <p:set>
                                      <p:cBhvr>
                                        <p:cTn id="133" dur="1" fill="hold">
                                          <p:stCondLst>
                                            <p:cond delay="499"/>
                                          </p:stCondLst>
                                        </p:cTn>
                                        <p:tgtEl>
                                          <p:spTgt spid="52"/>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66"/>
                                        </p:tgtEl>
                                      </p:cBhvr>
                                    </p:animEffect>
                                    <p:set>
                                      <p:cBhvr>
                                        <p:cTn id="136" dur="1" fill="hold">
                                          <p:stCondLst>
                                            <p:cond delay="499"/>
                                          </p:stCondLst>
                                        </p:cTn>
                                        <p:tgtEl>
                                          <p:spTgt spid="66"/>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68"/>
                                        </p:tgtEl>
                                      </p:cBhvr>
                                    </p:animEffect>
                                    <p:set>
                                      <p:cBhvr>
                                        <p:cTn id="139" dur="1" fill="hold">
                                          <p:stCondLst>
                                            <p:cond delay="499"/>
                                          </p:stCondLst>
                                        </p:cTn>
                                        <p:tgtEl>
                                          <p:spTgt spid="6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00052 0.06736 L -8.33333E-7 0.10208 " pathEditMode="relative" rAng="0" ptsTypes="AA">
                                      <p:cBhvr>
                                        <p:cTn id="143" dur="500" fill="hold"/>
                                        <p:tgtEl>
                                          <p:spTgt spid="31"/>
                                        </p:tgtEl>
                                        <p:attrNameLst>
                                          <p:attrName>ppt_x</p:attrName>
                                          <p:attrName>ppt_y</p:attrName>
                                        </p:attrNameLst>
                                      </p:cBhvr>
                                      <p:rCtr x="0" y="1759"/>
                                    </p:animMotion>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82"/>
                                        </p:tgtEl>
                                        <p:attrNameLst>
                                          <p:attrName>style.visibility</p:attrName>
                                        </p:attrNameLst>
                                      </p:cBhvr>
                                      <p:to>
                                        <p:strVal val="visible"/>
                                      </p:to>
                                    </p:set>
                                    <p:animEffect transition="in" filter="fade">
                                      <p:cBhvr>
                                        <p:cTn id="148" dur="500"/>
                                        <p:tgtEl>
                                          <p:spTgt spid="8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fade">
                                      <p:cBhvr>
                                        <p:cTn id="151" dur="500"/>
                                        <p:tgtEl>
                                          <p:spTgt spid="80"/>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1"/>
                                        </p:tgtEl>
                                        <p:attrNameLst>
                                          <p:attrName>style.visibility</p:attrName>
                                        </p:attrNameLst>
                                      </p:cBhvr>
                                      <p:to>
                                        <p:strVal val="visible"/>
                                      </p:to>
                                    </p:set>
                                    <p:animEffect transition="in" filter="fade">
                                      <p:cBhvr>
                                        <p:cTn id="156" dur="500"/>
                                        <p:tgtEl>
                                          <p:spTgt spid="81"/>
                                        </p:tgtEl>
                                      </p:cBhvr>
                                    </p:animEffect>
                                  </p:childTnLst>
                                </p:cTn>
                              </p:par>
                              <p:par>
                                <p:cTn id="157" presetID="1" presetClass="emph" presetSubtype="2" fill="hold" nodeType="withEffect">
                                  <p:stCondLst>
                                    <p:cond delay="0"/>
                                  </p:stCondLst>
                                  <p:childTnLst>
                                    <p:animClr clrSpc="rgb" dir="cw">
                                      <p:cBhvr>
                                        <p:cTn id="158" dur="500" fill="hold"/>
                                        <p:tgtEl>
                                          <p:spTgt spid="9"/>
                                        </p:tgtEl>
                                        <p:attrNameLst>
                                          <p:attrName>fillcolor</p:attrName>
                                        </p:attrNameLst>
                                      </p:cBhvr>
                                      <p:to>
                                        <a:srgbClr val="7030A0"/>
                                      </p:to>
                                    </p:animClr>
                                    <p:set>
                                      <p:cBhvr>
                                        <p:cTn id="159" dur="500" fill="hold"/>
                                        <p:tgtEl>
                                          <p:spTgt spid="9"/>
                                        </p:tgtEl>
                                        <p:attrNameLst>
                                          <p:attrName>fill.type</p:attrName>
                                        </p:attrNameLst>
                                      </p:cBhvr>
                                      <p:to>
                                        <p:strVal val="solid"/>
                                      </p:to>
                                    </p:set>
                                    <p:set>
                                      <p:cBhvr>
                                        <p:cTn id="160" dur="500" fill="hold"/>
                                        <p:tgtEl>
                                          <p:spTgt spid="9"/>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nodeType="clickEffect">
                                  <p:stCondLst>
                                    <p:cond delay="0"/>
                                  </p:stCondLst>
                                  <p:childTnLst>
                                    <p:animMotion origin="layout" path="M 1.66667E-6 2.96296E-6 L -0.00052 0.06736 " pathEditMode="relative" rAng="0" ptsTypes="AA">
                                      <p:cBhvr>
                                        <p:cTn id="164" dur="500" fill="hold"/>
                                        <p:tgtEl>
                                          <p:spTgt spid="81"/>
                                        </p:tgtEl>
                                        <p:attrNameLst>
                                          <p:attrName>ppt_x</p:attrName>
                                          <p:attrName>ppt_y</p:attrName>
                                        </p:attrNameLst>
                                      </p:cBhvr>
                                      <p:rCtr x="-35" y="3356"/>
                                    </p:animMotion>
                                  </p:childTnLst>
                                </p:cTn>
                              </p:par>
                              <p:par>
                                <p:cTn id="165" presetID="10" presetClass="entr" presetSubtype="0" fill="hold" grpId="0" nodeType="withEffect">
                                  <p:stCondLst>
                                    <p:cond delay="0"/>
                                  </p:stCondLst>
                                  <p:childTnLst>
                                    <p:set>
                                      <p:cBhvr>
                                        <p:cTn id="166" dur="1" fill="hold">
                                          <p:stCondLst>
                                            <p:cond delay="0"/>
                                          </p:stCondLst>
                                        </p:cTn>
                                        <p:tgtEl>
                                          <p:spTgt spid="84"/>
                                        </p:tgtEl>
                                        <p:attrNameLst>
                                          <p:attrName>style.visibility</p:attrName>
                                        </p:attrNameLst>
                                      </p:cBhvr>
                                      <p:to>
                                        <p:strVal val="visible"/>
                                      </p:to>
                                    </p:set>
                                    <p:animEffect transition="in" filter="fade">
                                      <p:cBhvr>
                                        <p:cTn id="167" dur="500"/>
                                        <p:tgtEl>
                                          <p:spTgt spid="84"/>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3"/>
                                        </p:tgtEl>
                                        <p:attrNameLst>
                                          <p:attrName>style.visibility</p:attrName>
                                        </p:attrNameLst>
                                      </p:cBhvr>
                                      <p:to>
                                        <p:strVal val="visible"/>
                                      </p:to>
                                    </p:set>
                                    <p:animEffect transition="in" filter="fade">
                                      <p:cBhvr>
                                        <p:cTn id="170" dur="500"/>
                                        <p:tgtEl>
                                          <p:spTgt spid="83"/>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86"/>
                                        </p:tgtEl>
                                        <p:attrNameLst>
                                          <p:attrName>style.visibility</p:attrName>
                                        </p:attrNameLst>
                                      </p:cBhvr>
                                      <p:to>
                                        <p:strVal val="visible"/>
                                      </p:to>
                                    </p:set>
                                    <p:animEffect transition="in" filter="fade">
                                      <p:cBhvr>
                                        <p:cTn id="173" dur="500"/>
                                        <p:tgtEl>
                                          <p:spTgt spid="86"/>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nodeType="clickEffect">
                                  <p:stCondLst>
                                    <p:cond delay="0"/>
                                  </p:stCondLst>
                                  <p:childTnLst>
                                    <p:animMotion origin="layout" path="M -0.00052 0.06736 L -0.00035 0.09953 " pathEditMode="relative" rAng="0" ptsTypes="AA">
                                      <p:cBhvr>
                                        <p:cTn id="177" dur="500" fill="hold"/>
                                        <p:tgtEl>
                                          <p:spTgt spid="81"/>
                                        </p:tgtEl>
                                        <p:attrNameLst>
                                          <p:attrName>ppt_x</p:attrName>
                                          <p:attrName>ppt_y</p:attrName>
                                        </p:attrNameLst>
                                      </p:cBhvr>
                                      <p:rCtr x="0" y="1597"/>
                                    </p:animMotion>
                                  </p:childTnLst>
                                </p:cTn>
                              </p:par>
                              <p:par>
                                <p:cTn id="178" presetID="10" presetClass="entr" presetSubtype="0" fill="hold" grpId="0" nodeType="withEffect">
                                  <p:stCondLst>
                                    <p:cond delay="0"/>
                                  </p:stCondLst>
                                  <p:childTnLst>
                                    <p:set>
                                      <p:cBhvr>
                                        <p:cTn id="179" dur="1" fill="hold">
                                          <p:stCondLst>
                                            <p:cond delay="0"/>
                                          </p:stCondLst>
                                        </p:cTn>
                                        <p:tgtEl>
                                          <p:spTgt spid="85"/>
                                        </p:tgtEl>
                                        <p:attrNameLst>
                                          <p:attrName>style.visibility</p:attrName>
                                        </p:attrNameLst>
                                      </p:cBhvr>
                                      <p:to>
                                        <p:strVal val="visible"/>
                                      </p:to>
                                    </p:set>
                                    <p:animEffect transition="in" filter="fade">
                                      <p:cBhvr>
                                        <p:cTn id="180" dur="500"/>
                                        <p:tgtEl>
                                          <p:spTgt spid="85"/>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animEffect transition="in" filter="fade">
                                      <p:cBhvr>
                                        <p:cTn id="183" dur="500"/>
                                        <p:tgtEl>
                                          <p:spTgt spid="87"/>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path" presetSubtype="0" accel="50000" decel="50000" fill="hold" nodeType="clickEffect">
                                  <p:stCondLst>
                                    <p:cond delay="0"/>
                                  </p:stCondLst>
                                  <p:childTnLst>
                                    <p:animMotion origin="layout" path="M -0.00035 0.09953 L -0.11597 0.13032 " pathEditMode="relative" rAng="0" ptsTypes="AA">
                                      <p:cBhvr>
                                        <p:cTn id="187" dur="500" fill="hold"/>
                                        <p:tgtEl>
                                          <p:spTgt spid="81"/>
                                        </p:tgtEl>
                                        <p:attrNameLst>
                                          <p:attrName>ppt_x</p:attrName>
                                          <p:attrName>ppt_y</p:attrName>
                                        </p:attrNameLst>
                                      </p:cBhvr>
                                      <p:rCtr x="-5781" y="1528"/>
                                    </p:animMotion>
                                  </p:childTnLst>
                                </p:cTn>
                              </p:par>
                              <p:par>
                                <p:cTn id="188" presetID="10" presetClass="entr" presetSubtype="0" fill="hold" grpId="0" nodeType="withEffect">
                                  <p:stCondLst>
                                    <p:cond delay="0"/>
                                  </p:stCondLst>
                                  <p:childTnLst>
                                    <p:set>
                                      <p:cBhvr>
                                        <p:cTn id="189" dur="1" fill="hold">
                                          <p:stCondLst>
                                            <p:cond delay="0"/>
                                          </p:stCondLst>
                                        </p:cTn>
                                        <p:tgtEl>
                                          <p:spTgt spid="88"/>
                                        </p:tgtEl>
                                        <p:attrNameLst>
                                          <p:attrName>style.visibility</p:attrName>
                                        </p:attrNameLst>
                                      </p:cBhvr>
                                      <p:to>
                                        <p:strVal val="visible"/>
                                      </p:to>
                                    </p:set>
                                    <p:animEffect transition="in" filter="fade">
                                      <p:cBhvr>
                                        <p:cTn id="190" dur="500"/>
                                        <p:tgtEl>
                                          <p:spTgt spid="88"/>
                                        </p:tgtEl>
                                      </p:cBhvr>
                                    </p:animEffect>
                                  </p:childTnLst>
                                </p:cTn>
                              </p:par>
                              <p:par>
                                <p:cTn id="191" presetID="10" presetClass="exit" presetSubtype="0" fill="hold" grpId="1" nodeType="withEffect">
                                  <p:stCondLst>
                                    <p:cond delay="0"/>
                                  </p:stCondLst>
                                  <p:childTnLst>
                                    <p:animEffect transition="out" filter="fade">
                                      <p:cBhvr>
                                        <p:cTn id="192" dur="500"/>
                                        <p:tgtEl>
                                          <p:spTgt spid="84"/>
                                        </p:tgtEl>
                                      </p:cBhvr>
                                    </p:animEffect>
                                    <p:set>
                                      <p:cBhvr>
                                        <p:cTn id="193" dur="1" fill="hold">
                                          <p:stCondLst>
                                            <p:cond delay="499"/>
                                          </p:stCondLst>
                                        </p:cTn>
                                        <p:tgtEl>
                                          <p:spTgt spid="84"/>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85"/>
                                        </p:tgtEl>
                                      </p:cBhvr>
                                    </p:animEffect>
                                    <p:set>
                                      <p:cBhvr>
                                        <p:cTn id="196" dur="1" fill="hold">
                                          <p:stCondLst>
                                            <p:cond delay="499"/>
                                          </p:stCondLst>
                                        </p:cTn>
                                        <p:tgtEl>
                                          <p:spTgt spid="85"/>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nodeType="clickEffect">
                                  <p:stCondLst>
                                    <p:cond delay="0"/>
                                  </p:stCondLst>
                                  <p:childTnLst>
                                    <p:animMotion origin="layout" path="M -0.11597 0.13032 L -0.2592 0.16319 " pathEditMode="relative" rAng="0" ptsTypes="AA">
                                      <p:cBhvr>
                                        <p:cTn id="200" dur="500" fill="hold"/>
                                        <p:tgtEl>
                                          <p:spTgt spid="81"/>
                                        </p:tgtEl>
                                        <p:attrNameLst>
                                          <p:attrName>ppt_x</p:attrName>
                                          <p:attrName>ppt_y</p:attrName>
                                        </p:attrNameLst>
                                      </p:cBhvr>
                                      <p:rCtr x="-7170" y="1644"/>
                                    </p:animMotion>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animEffect transition="in" filter="fade">
                                      <p:cBhvr>
                                        <p:cTn id="205" dur="500"/>
                                        <p:tgtEl>
                                          <p:spTgt spid="66"/>
                                        </p:tgtEl>
                                      </p:cBhvr>
                                    </p:animEffect>
                                  </p:childTnLst>
                                </p:cTn>
                              </p:par>
                              <p:par>
                                <p:cTn id="206" presetID="10" presetClass="entr" presetSubtype="0" fill="hold" grpId="2" nodeType="withEffect">
                                  <p:stCondLst>
                                    <p:cond delay="0"/>
                                  </p:stCondLst>
                                  <p:childTnLst>
                                    <p:set>
                                      <p:cBhvr>
                                        <p:cTn id="207" dur="1" fill="hold">
                                          <p:stCondLst>
                                            <p:cond delay="0"/>
                                          </p:stCondLst>
                                        </p:cTn>
                                        <p:tgtEl>
                                          <p:spTgt spid="68"/>
                                        </p:tgtEl>
                                        <p:attrNameLst>
                                          <p:attrName>style.visibility</p:attrName>
                                        </p:attrNameLst>
                                      </p:cBhvr>
                                      <p:to>
                                        <p:strVal val="visible"/>
                                      </p:to>
                                    </p:set>
                                    <p:animEffect transition="in" filter="fade">
                                      <p:cBhvr>
                                        <p:cTn id="208" dur="500"/>
                                        <p:tgtEl>
                                          <p:spTgt spid="68"/>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9"/>
                                        </p:tgtEl>
                                        <p:attrNameLst>
                                          <p:attrName>style.visibility</p:attrName>
                                        </p:attrNameLst>
                                      </p:cBhvr>
                                      <p:to>
                                        <p:strVal val="visible"/>
                                      </p:to>
                                    </p:set>
                                    <p:animEffect transition="in" filter="fade">
                                      <p:cBhvr>
                                        <p:cTn id="211" dur="500"/>
                                        <p:tgtEl>
                                          <p:spTgt spid="89"/>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fade">
                                      <p:cBhvr>
                                        <p:cTn id="214" dur="500"/>
                                        <p:tgtEl>
                                          <p:spTgt spid="74"/>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xit" presetSubtype="0" fill="hold" nodeType="clickEffect">
                                  <p:stCondLst>
                                    <p:cond delay="0"/>
                                  </p:stCondLst>
                                  <p:childTnLst>
                                    <p:animEffect transition="out" filter="fade">
                                      <p:cBhvr>
                                        <p:cTn id="218" dur="500"/>
                                        <p:tgtEl>
                                          <p:spTgt spid="82"/>
                                        </p:tgtEl>
                                      </p:cBhvr>
                                    </p:animEffect>
                                    <p:set>
                                      <p:cBhvr>
                                        <p:cTn id="219" dur="1" fill="hold">
                                          <p:stCondLst>
                                            <p:cond delay="499"/>
                                          </p:stCondLst>
                                        </p:cTn>
                                        <p:tgtEl>
                                          <p:spTgt spid="82"/>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80"/>
                                        </p:tgtEl>
                                      </p:cBhvr>
                                    </p:animEffect>
                                    <p:set>
                                      <p:cBhvr>
                                        <p:cTn id="222" dur="1" fill="hold">
                                          <p:stCondLst>
                                            <p:cond delay="499"/>
                                          </p:stCondLst>
                                        </p:cTn>
                                        <p:tgtEl>
                                          <p:spTgt spid="80"/>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81"/>
                                        </p:tgtEl>
                                      </p:cBhvr>
                                    </p:animEffect>
                                    <p:set>
                                      <p:cBhvr>
                                        <p:cTn id="225" dur="1" fill="hold">
                                          <p:stCondLst>
                                            <p:cond delay="499"/>
                                          </p:stCondLst>
                                        </p:cTn>
                                        <p:tgtEl>
                                          <p:spTgt spid="81"/>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83"/>
                                        </p:tgtEl>
                                      </p:cBhvr>
                                    </p:animEffect>
                                    <p:set>
                                      <p:cBhvr>
                                        <p:cTn id="228" dur="1" fill="hold">
                                          <p:stCondLst>
                                            <p:cond delay="499"/>
                                          </p:stCondLst>
                                        </p:cTn>
                                        <p:tgtEl>
                                          <p:spTgt spid="83"/>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86"/>
                                        </p:tgtEl>
                                      </p:cBhvr>
                                    </p:animEffect>
                                    <p:set>
                                      <p:cBhvr>
                                        <p:cTn id="231" dur="1" fill="hold">
                                          <p:stCondLst>
                                            <p:cond delay="499"/>
                                          </p:stCondLst>
                                        </p:cTn>
                                        <p:tgtEl>
                                          <p:spTgt spid="86"/>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87"/>
                                        </p:tgtEl>
                                      </p:cBhvr>
                                    </p:animEffect>
                                    <p:set>
                                      <p:cBhvr>
                                        <p:cTn id="234" dur="1" fill="hold">
                                          <p:stCondLst>
                                            <p:cond delay="499"/>
                                          </p:stCondLst>
                                        </p:cTn>
                                        <p:tgtEl>
                                          <p:spTgt spid="87"/>
                                        </p:tgtEl>
                                        <p:attrNameLst>
                                          <p:attrName>style.visibility</p:attrName>
                                        </p:attrNameLst>
                                      </p:cBhvr>
                                      <p:to>
                                        <p:strVal val="hidden"/>
                                      </p:to>
                                    </p:set>
                                  </p:childTnLst>
                                </p:cTn>
                              </p:par>
                              <p:par>
                                <p:cTn id="235" presetID="10" presetClass="exit" presetSubtype="0" fill="hold" grpId="1" nodeType="withEffect">
                                  <p:stCondLst>
                                    <p:cond delay="0"/>
                                  </p:stCondLst>
                                  <p:childTnLst>
                                    <p:animEffect transition="out" filter="fade">
                                      <p:cBhvr>
                                        <p:cTn id="236" dur="500"/>
                                        <p:tgtEl>
                                          <p:spTgt spid="88"/>
                                        </p:tgtEl>
                                      </p:cBhvr>
                                    </p:animEffect>
                                    <p:set>
                                      <p:cBhvr>
                                        <p:cTn id="237" dur="1" fill="hold">
                                          <p:stCondLst>
                                            <p:cond delay="499"/>
                                          </p:stCondLst>
                                        </p:cTn>
                                        <p:tgtEl>
                                          <p:spTgt spid="88"/>
                                        </p:tgtEl>
                                        <p:attrNameLst>
                                          <p:attrName>style.visibility</p:attrName>
                                        </p:attrNameLst>
                                      </p:cBhvr>
                                      <p:to>
                                        <p:strVal val="hidden"/>
                                      </p:to>
                                    </p:set>
                                  </p:childTnLst>
                                </p:cTn>
                              </p:par>
                              <p:par>
                                <p:cTn id="238" presetID="10" presetClass="exit" presetSubtype="0" fill="hold" nodeType="withEffect">
                                  <p:stCondLst>
                                    <p:cond delay="0"/>
                                  </p:stCondLst>
                                  <p:childTnLst>
                                    <p:animEffect transition="out" filter="fade">
                                      <p:cBhvr>
                                        <p:cTn id="239" dur="500"/>
                                        <p:tgtEl>
                                          <p:spTgt spid="66"/>
                                        </p:tgtEl>
                                      </p:cBhvr>
                                    </p:animEffect>
                                    <p:set>
                                      <p:cBhvr>
                                        <p:cTn id="240" dur="1" fill="hold">
                                          <p:stCondLst>
                                            <p:cond delay="499"/>
                                          </p:stCondLst>
                                        </p:cTn>
                                        <p:tgtEl>
                                          <p:spTgt spid="66"/>
                                        </p:tgtEl>
                                        <p:attrNameLst>
                                          <p:attrName>style.visibility</p:attrName>
                                        </p:attrNameLst>
                                      </p:cBhvr>
                                      <p:to>
                                        <p:strVal val="hidden"/>
                                      </p:to>
                                    </p:set>
                                  </p:childTnLst>
                                </p:cTn>
                              </p:par>
                              <p:par>
                                <p:cTn id="241" presetID="10" presetClass="exit" presetSubtype="0" fill="hold" grpId="3" nodeType="withEffect">
                                  <p:stCondLst>
                                    <p:cond delay="0"/>
                                  </p:stCondLst>
                                  <p:childTnLst>
                                    <p:animEffect transition="out" filter="fade">
                                      <p:cBhvr>
                                        <p:cTn id="242" dur="500"/>
                                        <p:tgtEl>
                                          <p:spTgt spid="68"/>
                                        </p:tgtEl>
                                      </p:cBhvr>
                                    </p:animEffect>
                                    <p:set>
                                      <p:cBhvr>
                                        <p:cTn id="243" dur="1" fill="hold">
                                          <p:stCondLst>
                                            <p:cond delay="499"/>
                                          </p:stCondLst>
                                        </p:cTn>
                                        <p:tgtEl>
                                          <p:spTgt spid="68"/>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42" presetClass="path" presetSubtype="0" accel="50000" decel="50000" fill="hold" nodeType="clickEffect">
                                  <p:stCondLst>
                                    <p:cond delay="0"/>
                                  </p:stCondLst>
                                  <p:childTnLst>
                                    <p:animMotion origin="layout" path="M 4.44444E-6 0.10208 L -0.11337 0.13032 " pathEditMode="relative" rAng="0" ptsTypes="AA">
                                      <p:cBhvr>
                                        <p:cTn id="247" dur="500" fill="hold"/>
                                        <p:tgtEl>
                                          <p:spTgt spid="31"/>
                                        </p:tgtEl>
                                        <p:attrNameLst>
                                          <p:attrName>ppt_x</p:attrName>
                                          <p:attrName>ppt_y</p:attrName>
                                        </p:attrNameLst>
                                      </p:cBhvr>
                                      <p:rCtr x="-5608" y="1412"/>
                                    </p:animMotion>
                                  </p:childTnLst>
                                </p:cTn>
                              </p:par>
                              <p:par>
                                <p:cTn id="248" presetID="10" presetClass="entr" presetSubtype="0" fill="hold" grpId="0" nodeType="withEffect">
                                  <p:stCondLst>
                                    <p:cond delay="0"/>
                                  </p:stCondLst>
                                  <p:childTnLst>
                                    <p:set>
                                      <p:cBhvr>
                                        <p:cTn id="249" dur="1" fill="hold">
                                          <p:stCondLst>
                                            <p:cond delay="0"/>
                                          </p:stCondLst>
                                        </p:cTn>
                                        <p:tgtEl>
                                          <p:spTgt spid="75"/>
                                        </p:tgtEl>
                                        <p:attrNameLst>
                                          <p:attrName>style.visibility</p:attrName>
                                        </p:attrNameLst>
                                      </p:cBhvr>
                                      <p:to>
                                        <p:strVal val="visible"/>
                                      </p:to>
                                    </p:set>
                                    <p:animEffect transition="in" filter="fade">
                                      <p:cBhvr>
                                        <p:cTn id="250" dur="500"/>
                                        <p:tgtEl>
                                          <p:spTgt spid="75"/>
                                        </p:tgtEl>
                                      </p:cBhvr>
                                    </p:animEffect>
                                  </p:childTnLst>
                                </p:cTn>
                              </p:par>
                            </p:childTnLst>
                          </p:cTn>
                        </p:par>
                      </p:childTnLst>
                    </p:cTn>
                  </p:par>
                  <p:par>
                    <p:cTn id="251" fill="hold">
                      <p:stCondLst>
                        <p:cond delay="indefinite"/>
                      </p:stCondLst>
                      <p:childTnLst>
                        <p:par>
                          <p:cTn id="252" fill="hold">
                            <p:stCondLst>
                              <p:cond delay="0"/>
                            </p:stCondLst>
                            <p:childTnLst>
                              <p:par>
                                <p:cTn id="253" presetID="42" presetClass="path" presetSubtype="0" accel="50000" decel="50000" fill="hold" nodeType="clickEffect">
                                  <p:stCondLst>
                                    <p:cond delay="0"/>
                                  </p:stCondLst>
                                  <p:childTnLst>
                                    <p:animMotion origin="layout" path="M -0.11337 0.13032 L -0.2592 0.16088 " pathEditMode="relative" rAng="0" ptsTypes="AA">
                                      <p:cBhvr>
                                        <p:cTn id="254" dur="500" fill="hold"/>
                                        <p:tgtEl>
                                          <p:spTgt spid="31"/>
                                        </p:tgtEl>
                                        <p:attrNameLst>
                                          <p:attrName>ppt_x</p:attrName>
                                          <p:attrName>ppt_y</p:attrName>
                                        </p:attrNameLst>
                                      </p:cBhvr>
                                      <p:rCtr x="-7326" y="1528"/>
                                    </p:animMotion>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nodeType="clickEffect">
                                  <p:stCondLst>
                                    <p:cond delay="0"/>
                                  </p:stCondLst>
                                  <p:childTnLst>
                                    <p:set>
                                      <p:cBhvr>
                                        <p:cTn id="258" dur="1" fill="hold">
                                          <p:stCondLst>
                                            <p:cond delay="0"/>
                                          </p:stCondLst>
                                        </p:cTn>
                                        <p:tgtEl>
                                          <p:spTgt spid="101"/>
                                        </p:tgtEl>
                                        <p:attrNameLst>
                                          <p:attrName>style.visibility</p:attrName>
                                        </p:attrNameLst>
                                      </p:cBhvr>
                                      <p:to>
                                        <p:strVal val="visible"/>
                                      </p:to>
                                    </p:set>
                                    <p:animEffect transition="in" filter="wipe(down)">
                                      <p:cBhvr>
                                        <p:cTn id="259" dur="500"/>
                                        <p:tgtEl>
                                          <p:spTgt spid="101"/>
                                        </p:tgtEl>
                                      </p:cBhvr>
                                    </p:animEffect>
                                  </p:childTnLst>
                                </p:cTn>
                              </p:par>
                              <p:par>
                                <p:cTn id="260" presetID="22" presetClass="entr" presetSubtype="4" fill="hold" grpId="0" nodeType="withEffect">
                                  <p:stCondLst>
                                    <p:cond delay="0"/>
                                  </p:stCondLst>
                                  <p:childTnLst>
                                    <p:set>
                                      <p:cBhvr>
                                        <p:cTn id="261" dur="1" fill="hold">
                                          <p:stCondLst>
                                            <p:cond delay="0"/>
                                          </p:stCondLst>
                                        </p:cTn>
                                        <p:tgtEl>
                                          <p:spTgt spid="104"/>
                                        </p:tgtEl>
                                        <p:attrNameLst>
                                          <p:attrName>style.visibility</p:attrName>
                                        </p:attrNameLst>
                                      </p:cBhvr>
                                      <p:to>
                                        <p:strVal val="visible"/>
                                      </p:to>
                                    </p:set>
                                    <p:animEffect transition="in" filter="wipe(down)">
                                      <p:cBhvr>
                                        <p:cTn id="262" dur="500"/>
                                        <p:tgtEl>
                                          <p:spTgt spid="104"/>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13"/>
                                        </p:tgtEl>
                                        <p:attrNameLst>
                                          <p:attrName>style.visibility</p:attrName>
                                        </p:attrNameLst>
                                      </p:cBhvr>
                                      <p:to>
                                        <p:strVal val="visible"/>
                                      </p:to>
                                    </p:set>
                                    <p:animEffect transition="in" filter="fade">
                                      <p:cBhvr>
                                        <p:cTn id="265" dur="500"/>
                                        <p:tgtEl>
                                          <p:spTgt spid="113"/>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14"/>
                                        </p:tgtEl>
                                        <p:attrNameLst>
                                          <p:attrName>style.visibility</p:attrName>
                                        </p:attrNameLst>
                                      </p:cBhvr>
                                      <p:to>
                                        <p:strVal val="visible"/>
                                      </p:to>
                                    </p:set>
                                    <p:animEffect transition="in" filter="fade">
                                      <p:cBhvr>
                                        <p:cTn id="268" dur="500"/>
                                        <p:tgtEl>
                                          <p:spTgt spid="114"/>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15"/>
                                        </p:tgtEl>
                                        <p:attrNameLst>
                                          <p:attrName>style.visibility</p:attrName>
                                        </p:attrNameLst>
                                      </p:cBhvr>
                                      <p:to>
                                        <p:strVal val="visible"/>
                                      </p:to>
                                    </p:set>
                                    <p:animEffect transition="in" filter="fade">
                                      <p:cBhvr>
                                        <p:cTn id="27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5" grpId="1" animBg="1"/>
      <p:bldP spid="38" grpId="0" animBg="1"/>
      <p:bldP spid="38" grpId="1" animBg="1"/>
      <p:bldP spid="40" grpId="0" animBg="1"/>
      <p:bldP spid="40" grpId="1" animBg="1"/>
      <p:bldP spid="45" grpId="0" animBg="1"/>
      <p:bldP spid="45" grpId="1" animBg="1"/>
      <p:bldP spid="50" grpId="0"/>
      <p:bldP spid="50" grpId="1"/>
      <p:bldP spid="51" grpId="0"/>
      <p:bldP spid="51" grpId="1"/>
      <p:bldP spid="52" grpId="0"/>
      <p:bldP spid="52" grpId="1"/>
      <p:bldP spid="68" grpId="0"/>
      <p:bldP spid="68" grpId="1"/>
      <p:bldP spid="68" grpId="2"/>
      <p:bldP spid="68" grpId="3"/>
      <p:bldP spid="69" grpId="0"/>
      <p:bldP spid="70" grpId="0" animBg="1"/>
      <p:bldP spid="71" grpId="0"/>
      <p:bldP spid="74" grpId="0"/>
      <p:bldP spid="75" grpId="0"/>
      <p:bldP spid="80" grpId="0" animBg="1"/>
      <p:bldP spid="80" grpId="1" animBg="1"/>
      <p:bldP spid="83" grpId="0" animBg="1"/>
      <p:bldP spid="83" grpId="1" animBg="1"/>
      <p:bldP spid="84" grpId="0" animBg="1"/>
      <p:bldP spid="84" grpId="1" animBg="1"/>
      <p:bldP spid="85" grpId="0" animBg="1"/>
      <p:bldP spid="85" grpId="1" animBg="1"/>
      <p:bldP spid="86" grpId="0"/>
      <p:bldP spid="86" grpId="1"/>
      <p:bldP spid="87" grpId="0"/>
      <p:bldP spid="87" grpId="1"/>
      <p:bldP spid="88" grpId="0"/>
      <p:bldP spid="88" grpId="1"/>
      <p:bldP spid="89" grpId="0"/>
      <p:bldP spid="104" grpId="0"/>
      <p:bldP spid="113" grpId="0" animBg="1"/>
      <p:bldP spid="114" grpId="0"/>
      <p:bldP spid="1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height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63860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a:t>
            </a:r>
            <a:endParaRPr lang="en-SG" sz="1200" b="1" dirty="0">
              <a:solidFill>
                <a:srgbClr val="00B05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a:t>
            </a:r>
            <a:endParaRPr lang="en-SG" sz="1200" b="1" dirty="0">
              <a:solidFill>
                <a:schemeClr val="accent2"/>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rgbClr val="C0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rgbClr val="7030A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711934" y="1229521"/>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683BC800-4D00-4F9B-A122-384DCFA849BF}"/>
              </a:ext>
            </a:extLst>
          </p:cNvPr>
          <p:cNvSpPr txBox="1">
            <a:spLocks/>
          </p:cNvSpPr>
          <p:nvPr/>
        </p:nvSpPr>
        <p:spPr>
          <a:xfrm>
            <a:off x="198586" y="2416411"/>
            <a:ext cx="4564497" cy="1638609"/>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chemeClr val="accent2"/>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a:t>
            </a:r>
            <a:endParaRPr lang="en-SG" sz="1200" b="1" dirty="0">
              <a:solidFill>
                <a:srgbClr val="7030A0"/>
              </a:solidFill>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31" name="Straight Arrow Connector 30">
            <a:extLst>
              <a:ext uri="{FF2B5EF4-FFF2-40B4-BE49-F238E27FC236}">
                <a16:creationId xmlns:a16="http://schemas.microsoft.com/office/drawing/2014/main" id="{585B960B-4AB9-49ED-9A5C-EBA02D04E882}"/>
              </a:ext>
            </a:extLst>
          </p:cNvPr>
          <p:cNvCxnSpPr/>
          <p:nvPr/>
        </p:nvCxnSpPr>
        <p:spPr>
          <a:xfrm flipH="1">
            <a:off x="3864250" y="2535720"/>
            <a:ext cx="6250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a:off x="1436204" y="1595120"/>
            <a:ext cx="1" cy="8606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7752EDCD-9788-4617-9447-DDDE58EF5C7B}"/>
              </a:ext>
            </a:extLst>
          </p:cNvPr>
          <p:cNvCxnSpPr>
            <a:cxnSpLocks/>
            <a:endCxn id="30" idx="3"/>
          </p:cNvCxnSpPr>
          <p:nvPr/>
        </p:nvCxnSpPr>
        <p:spPr>
          <a:xfrm flipH="1" flipV="1">
            <a:off x="4763083" y="3235716"/>
            <a:ext cx="100314" cy="1757918"/>
          </a:xfrm>
          <a:prstGeom prst="bentConnector3">
            <a:avLst>
              <a:gd name="adj1" fmla="val -22788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07857D0-DCF4-4589-B184-7178C2BD007A}"/>
              </a:ext>
            </a:extLst>
          </p:cNvPr>
          <p:cNvSpPr txBox="1"/>
          <p:nvPr/>
        </p:nvSpPr>
        <p:spPr>
          <a:xfrm>
            <a:off x="5137197" y="3843956"/>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1</a:t>
            </a:r>
          </a:p>
        </p:txBody>
      </p:sp>
      <p:sp>
        <p:nvSpPr>
          <p:cNvPr id="69" name="TextBox 68">
            <a:extLst>
              <a:ext uri="{FF2B5EF4-FFF2-40B4-BE49-F238E27FC236}">
                <a16:creationId xmlns:a16="http://schemas.microsoft.com/office/drawing/2014/main" id="{3F90BB53-BD36-4200-A86D-BFC4CDFCA62C}"/>
              </a:ext>
            </a:extLst>
          </p:cNvPr>
          <p:cNvSpPr txBox="1"/>
          <p:nvPr/>
        </p:nvSpPr>
        <p:spPr>
          <a:xfrm>
            <a:off x="6191149"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70" name="Rectangle 69">
            <a:extLst>
              <a:ext uri="{FF2B5EF4-FFF2-40B4-BE49-F238E27FC236}">
                <a16:creationId xmlns:a16="http://schemas.microsoft.com/office/drawing/2014/main" id="{501F53BA-99BF-4BFB-8CD4-8D954C3FC6B0}"/>
              </a:ext>
            </a:extLst>
          </p:cNvPr>
          <p:cNvSpPr/>
          <p:nvPr/>
        </p:nvSpPr>
        <p:spPr>
          <a:xfrm>
            <a:off x="2776819" y="3795862"/>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71" name="TextBox 70">
            <a:extLst>
              <a:ext uri="{FF2B5EF4-FFF2-40B4-BE49-F238E27FC236}">
                <a16:creationId xmlns:a16="http://schemas.microsoft.com/office/drawing/2014/main" id="{88CE6DE2-E11D-4029-9180-F83BC2E06F32}"/>
              </a:ext>
            </a:extLst>
          </p:cNvPr>
          <p:cNvSpPr txBox="1"/>
          <p:nvPr/>
        </p:nvSpPr>
        <p:spPr>
          <a:xfrm>
            <a:off x="2803529"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74" name="TextBox 73">
            <a:extLst>
              <a:ext uri="{FF2B5EF4-FFF2-40B4-BE49-F238E27FC236}">
                <a16:creationId xmlns:a16="http://schemas.microsoft.com/office/drawing/2014/main" id="{64C37FB9-46B0-4696-90C0-97DD3021F778}"/>
              </a:ext>
            </a:extLst>
          </p:cNvPr>
          <p:cNvSpPr txBox="1"/>
          <p:nvPr/>
        </p:nvSpPr>
        <p:spPr>
          <a:xfrm>
            <a:off x="3410180"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75" name="TextBox 74">
            <a:extLst>
              <a:ext uri="{FF2B5EF4-FFF2-40B4-BE49-F238E27FC236}">
                <a16:creationId xmlns:a16="http://schemas.microsoft.com/office/drawing/2014/main" id="{2A02BC5C-CA1D-4929-BBE9-A780787D523A}"/>
              </a:ext>
            </a:extLst>
          </p:cNvPr>
          <p:cNvSpPr txBox="1"/>
          <p:nvPr/>
        </p:nvSpPr>
        <p:spPr>
          <a:xfrm>
            <a:off x="4057372" y="3767583"/>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c=2</a:t>
            </a:r>
          </a:p>
        </p:txBody>
      </p:sp>
      <p:sp>
        <p:nvSpPr>
          <p:cNvPr id="80" name="Content Placeholder 2">
            <a:extLst>
              <a:ext uri="{FF2B5EF4-FFF2-40B4-BE49-F238E27FC236}">
                <a16:creationId xmlns:a16="http://schemas.microsoft.com/office/drawing/2014/main" id="{6D80AE90-DACC-4B5E-AF59-1B15D06E9F8A}"/>
              </a:ext>
            </a:extLst>
          </p:cNvPr>
          <p:cNvSpPr txBox="1">
            <a:spLocks/>
          </p:cNvSpPr>
          <p:nvPr/>
        </p:nvSpPr>
        <p:spPr>
          <a:xfrm>
            <a:off x="298900" y="4164209"/>
            <a:ext cx="4564497" cy="163860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a:t>
            </a:r>
            <a:endParaRPr lang="en-SG" sz="1200" b="1" dirty="0">
              <a:solidFill>
                <a:srgbClr val="0070C0"/>
              </a:solidFill>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cxnSp>
        <p:nvCxnSpPr>
          <p:cNvPr id="81" name="Straight Arrow Connector 80">
            <a:extLst>
              <a:ext uri="{FF2B5EF4-FFF2-40B4-BE49-F238E27FC236}">
                <a16:creationId xmlns:a16="http://schemas.microsoft.com/office/drawing/2014/main" id="{0C06FC2D-8EA1-48F4-8E99-69522FE63FF5}"/>
              </a:ext>
            </a:extLst>
          </p:cNvPr>
          <p:cNvCxnSpPr>
            <a:cxnSpLocks/>
          </p:cNvCxnSpPr>
          <p:nvPr/>
        </p:nvCxnSpPr>
        <p:spPr>
          <a:xfrm flipH="1" flipV="1">
            <a:off x="3964565" y="4283518"/>
            <a:ext cx="524718" cy="1012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98C13A8-D23A-483B-B4F4-53B5662119B4}"/>
              </a:ext>
            </a:extLst>
          </p:cNvPr>
          <p:cNvCxnSpPr>
            <a:cxnSpLocks/>
          </p:cNvCxnSpPr>
          <p:nvPr/>
        </p:nvCxnSpPr>
        <p:spPr>
          <a:xfrm>
            <a:off x="1536518" y="3337560"/>
            <a:ext cx="1" cy="866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C5144621-1F5C-43C8-B540-7BC679A49F34}"/>
              </a:ext>
            </a:extLst>
          </p:cNvPr>
          <p:cNvSpPr/>
          <p:nvPr/>
        </p:nvSpPr>
        <p:spPr>
          <a:xfrm>
            <a:off x="2860369" y="551825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85" name="TextBox 84">
            <a:extLst>
              <a:ext uri="{FF2B5EF4-FFF2-40B4-BE49-F238E27FC236}">
                <a16:creationId xmlns:a16="http://schemas.microsoft.com/office/drawing/2014/main" id="{2F67EDCE-4693-43A1-8F6F-2CAEE9D226A1}"/>
              </a:ext>
            </a:extLst>
          </p:cNvPr>
          <p:cNvSpPr txBox="1"/>
          <p:nvPr/>
        </p:nvSpPr>
        <p:spPr>
          <a:xfrm>
            <a:off x="4933246" y="4590870"/>
            <a:ext cx="1950039"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86" name="TextBox 85">
            <a:extLst>
              <a:ext uri="{FF2B5EF4-FFF2-40B4-BE49-F238E27FC236}">
                <a16:creationId xmlns:a16="http://schemas.microsoft.com/office/drawing/2014/main" id="{5AC253BB-A21A-4CED-9438-325A6B7628C6}"/>
              </a:ext>
            </a:extLst>
          </p:cNvPr>
          <p:cNvSpPr txBox="1"/>
          <p:nvPr/>
        </p:nvSpPr>
        <p:spPr>
          <a:xfrm>
            <a:off x="2887079" y="548997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L=0</a:t>
            </a:r>
          </a:p>
        </p:txBody>
      </p:sp>
      <p:sp>
        <p:nvSpPr>
          <p:cNvPr id="87" name="TextBox 86">
            <a:extLst>
              <a:ext uri="{FF2B5EF4-FFF2-40B4-BE49-F238E27FC236}">
                <a16:creationId xmlns:a16="http://schemas.microsoft.com/office/drawing/2014/main" id="{1E2440DF-51E7-4C4C-A128-D4D2C9330D8E}"/>
              </a:ext>
            </a:extLst>
          </p:cNvPr>
          <p:cNvSpPr txBox="1"/>
          <p:nvPr/>
        </p:nvSpPr>
        <p:spPr>
          <a:xfrm>
            <a:off x="3534955" y="548997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88" name="TextBox 87">
            <a:extLst>
              <a:ext uri="{FF2B5EF4-FFF2-40B4-BE49-F238E27FC236}">
                <a16:creationId xmlns:a16="http://schemas.microsoft.com/office/drawing/2014/main" id="{701D0A54-0BB1-484C-AA5F-E5FC47C4571B}"/>
              </a:ext>
            </a:extLst>
          </p:cNvPr>
          <p:cNvSpPr txBox="1"/>
          <p:nvPr/>
        </p:nvSpPr>
        <p:spPr>
          <a:xfrm>
            <a:off x="4182147" y="548997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c=1</a:t>
            </a:r>
          </a:p>
        </p:txBody>
      </p:sp>
      <p:sp>
        <p:nvSpPr>
          <p:cNvPr id="89" name="TextBox 88">
            <a:extLst>
              <a:ext uri="{FF2B5EF4-FFF2-40B4-BE49-F238E27FC236}">
                <a16:creationId xmlns:a16="http://schemas.microsoft.com/office/drawing/2014/main" id="{033F0C16-80D2-43F5-8963-6FE10A3FBD2F}"/>
              </a:ext>
            </a:extLst>
          </p:cNvPr>
          <p:cNvSpPr txBox="1"/>
          <p:nvPr/>
        </p:nvSpPr>
        <p:spPr>
          <a:xfrm>
            <a:off x="7185904" y="23370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cxnSp>
        <p:nvCxnSpPr>
          <p:cNvPr id="101" name="Connector: Elbow 100">
            <a:extLst>
              <a:ext uri="{FF2B5EF4-FFF2-40B4-BE49-F238E27FC236}">
                <a16:creationId xmlns:a16="http://schemas.microsoft.com/office/drawing/2014/main" id="{82FA86DF-4089-45B9-BA72-08ACBB5E5E85}"/>
              </a:ext>
            </a:extLst>
          </p:cNvPr>
          <p:cNvCxnSpPr>
            <a:cxnSpLocks/>
            <a:stCxn id="30" idx="3"/>
            <a:endCxn id="3" idx="3"/>
          </p:cNvCxnSpPr>
          <p:nvPr/>
        </p:nvCxnSpPr>
        <p:spPr>
          <a:xfrm flipH="1" flipV="1">
            <a:off x="4641163" y="1477798"/>
            <a:ext cx="121920" cy="1757918"/>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B1E1718-B1A9-4834-A6E7-8589298918C0}"/>
              </a:ext>
            </a:extLst>
          </p:cNvPr>
          <p:cNvSpPr txBox="1"/>
          <p:nvPr/>
        </p:nvSpPr>
        <p:spPr>
          <a:xfrm>
            <a:off x="5045471" y="2213967"/>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2</a:t>
            </a:r>
          </a:p>
        </p:txBody>
      </p:sp>
      <p:sp>
        <p:nvSpPr>
          <p:cNvPr id="113" name="Rectangle 112">
            <a:extLst>
              <a:ext uri="{FF2B5EF4-FFF2-40B4-BE49-F238E27FC236}">
                <a16:creationId xmlns:a16="http://schemas.microsoft.com/office/drawing/2014/main" id="{5BFE85CC-7C71-41CB-BB3B-DEB19DAF77B0}"/>
              </a:ext>
            </a:extLst>
          </p:cNvPr>
          <p:cNvSpPr/>
          <p:nvPr/>
        </p:nvSpPr>
        <p:spPr>
          <a:xfrm>
            <a:off x="2654747" y="2041986"/>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114" name="TextBox 113">
            <a:extLst>
              <a:ext uri="{FF2B5EF4-FFF2-40B4-BE49-F238E27FC236}">
                <a16:creationId xmlns:a16="http://schemas.microsoft.com/office/drawing/2014/main" id="{F4D0FB3D-7CC4-409D-862C-36A9E2CC439D}"/>
              </a:ext>
            </a:extLst>
          </p:cNvPr>
          <p:cNvSpPr txBox="1"/>
          <p:nvPr/>
        </p:nvSpPr>
        <p:spPr>
          <a:xfrm>
            <a:off x="2681457" y="2013707"/>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115" name="TextBox 114">
            <a:extLst>
              <a:ext uri="{FF2B5EF4-FFF2-40B4-BE49-F238E27FC236}">
                <a16:creationId xmlns:a16="http://schemas.microsoft.com/office/drawing/2014/main" id="{A98288E7-ADEB-4236-9593-3B52268599F9}"/>
              </a:ext>
            </a:extLst>
          </p:cNvPr>
          <p:cNvSpPr txBox="1"/>
          <p:nvPr/>
        </p:nvSpPr>
        <p:spPr>
          <a:xfrm>
            <a:off x="6696799" y="1790586"/>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57" name="TextBox 56">
            <a:extLst>
              <a:ext uri="{FF2B5EF4-FFF2-40B4-BE49-F238E27FC236}">
                <a16:creationId xmlns:a16="http://schemas.microsoft.com/office/drawing/2014/main" id="{0BC96958-FF0E-4AFA-B9DA-6F26E66C1146}"/>
              </a:ext>
            </a:extLst>
          </p:cNvPr>
          <p:cNvSpPr txBox="1"/>
          <p:nvPr/>
        </p:nvSpPr>
        <p:spPr>
          <a:xfrm>
            <a:off x="4784136" y="3032364"/>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58" name="Content Placeholder 2">
            <a:extLst>
              <a:ext uri="{FF2B5EF4-FFF2-40B4-BE49-F238E27FC236}">
                <a16:creationId xmlns:a16="http://schemas.microsoft.com/office/drawing/2014/main" id="{257AF1F2-F81E-4E47-B779-1B00BE78EE33}"/>
              </a:ext>
            </a:extLst>
          </p:cNvPr>
          <p:cNvSpPr txBox="1">
            <a:spLocks/>
          </p:cNvSpPr>
          <p:nvPr/>
        </p:nvSpPr>
        <p:spPr>
          <a:xfrm>
            <a:off x="4953577" y="4895289"/>
            <a:ext cx="4120976" cy="163860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nSpc>
                <a:spcPct val="100000"/>
              </a:lnSpc>
              <a:buNone/>
            </a:pPr>
            <a:r>
              <a:rPr lang="en-SG" sz="1200" dirty="0">
                <a:solidFill>
                  <a:prstClr val="black"/>
                </a:solidFill>
                <a:latin typeface="Courier New" panose="02070309020205020404" pitchFamily="49" charset="0"/>
                <a:cs typeface="Courier New" panose="02070309020205020404" pitchFamily="49" charset="0"/>
              </a:rPr>
              <a:t>int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a:t>
            </a:r>
          </a:p>
          <a:p>
            <a:pPr marL="0" lvl="1" indent="-45720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-1;</a:t>
            </a:r>
            <a:endParaRPr lang="en-SG" sz="1200"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L</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sz="1200" b="1" spc="-5" dirty="0" err="1">
                <a:latin typeface="Courier New"/>
                <a:cs typeface="Courier New"/>
              </a:rPr>
              <a:t>TreeTraversal</a:t>
            </a:r>
            <a:r>
              <a:rPr lang="en-SG" sz="1200" b="1" spc="-5" dirty="0">
                <a:latin typeface="Courier New"/>
                <a:cs typeface="Courier New"/>
              </a:rPr>
              <a:t>(cur-&gt;left);</a:t>
            </a:r>
            <a:endParaRPr lang="en-SG" sz="1200" b="1" dirty="0">
              <a:latin typeface="Courier New"/>
              <a:cs typeface="Courier New"/>
            </a:endParaRPr>
          </a:p>
          <a:p>
            <a:pPr marL="0" lvl="1" indent="-457200">
              <a:lnSpc>
                <a:spcPct val="100000"/>
              </a:lnSpc>
              <a:spcBef>
                <a:spcPts val="300"/>
              </a:spcBef>
              <a:buNone/>
            </a:pPr>
            <a:r>
              <a:rPr lang="en-SG" sz="1200" dirty="0">
                <a:latin typeface="Courier New"/>
                <a:cs typeface="Courier New"/>
              </a:rPr>
              <a:t>    int</a:t>
            </a:r>
            <a:r>
              <a:rPr lang="en-SG" sz="1200" dirty="0">
                <a:latin typeface="Times New Roman"/>
                <a:cs typeface="Times New Roman"/>
              </a:rPr>
              <a:t> </a:t>
            </a:r>
            <a:r>
              <a:rPr lang="en-SG" sz="1200" dirty="0">
                <a:latin typeface="Courier New"/>
                <a:cs typeface="Courier New"/>
              </a:rPr>
              <a:t>R</a:t>
            </a:r>
            <a:r>
              <a:rPr lang="en-SG" sz="1200" dirty="0">
                <a:latin typeface="Times New Roman"/>
                <a:cs typeface="Times New Roman"/>
              </a:rPr>
              <a:t> </a:t>
            </a:r>
            <a:r>
              <a:rPr lang="en-SG" sz="1200" dirty="0">
                <a:latin typeface="Courier New"/>
                <a:cs typeface="Courier New"/>
              </a:rPr>
              <a:t>=</a:t>
            </a:r>
            <a:r>
              <a:rPr lang="en-SG" sz="1200" dirty="0">
                <a:latin typeface="Times New Roman"/>
                <a:cs typeface="Times New Roman"/>
              </a:rPr>
              <a:t>  </a:t>
            </a:r>
            <a:r>
              <a:rPr lang="en-SG" altLang="zh-CN" sz="1200" b="1" spc="-5" dirty="0" err="1">
                <a:latin typeface="Courier New"/>
                <a:cs typeface="Courier New"/>
              </a:rPr>
              <a:t>TreeTraversal</a:t>
            </a:r>
            <a:r>
              <a:rPr lang="en-SG" sz="1200" b="1" spc="-5" dirty="0">
                <a:latin typeface="Courier New"/>
                <a:cs typeface="Courier New"/>
              </a:rPr>
              <a:t>(cur-&gt;right);</a:t>
            </a:r>
            <a:endParaRPr lang="en-SG" sz="1200" b="1" dirty="0">
              <a:latin typeface="Courier New"/>
              <a:cs typeface="Courier New"/>
            </a:endParaRPr>
          </a:p>
          <a:p>
            <a:pPr marL="0" lvl="1" indent="-457200">
              <a:lnSpc>
                <a:spcPct val="100000"/>
              </a:lnSpc>
              <a:spcBef>
                <a:spcPts val="300"/>
              </a:spcBef>
              <a:buNone/>
            </a:pPr>
            <a:r>
              <a:rPr lang="en-SG" sz="1200" spc="-5" dirty="0">
                <a:latin typeface="Courier New"/>
                <a:cs typeface="Courier New"/>
              </a:rPr>
              <a:t>    int c = max (L, R) + 1;</a:t>
            </a:r>
          </a:p>
          <a:p>
            <a:pPr marL="0" lvl="1" indent="-45720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c;</a:t>
            </a:r>
            <a:endParaRPr lang="en-SG" sz="1200" dirty="0">
              <a:latin typeface="Courier New"/>
              <a:cs typeface="Courier New"/>
            </a:endParaRPr>
          </a:p>
          <a:p>
            <a:pPr marL="0" lvl="1" indent="-457200">
              <a:lnSpc>
                <a:spcPct val="100000"/>
              </a:lnSpc>
              <a:buNone/>
            </a:pPr>
            <a:r>
              <a:rPr lang="en-SG" sz="1200" dirty="0">
                <a:latin typeface="Courier New"/>
                <a:cs typeface="Courier New"/>
              </a:rPr>
              <a:t>}</a:t>
            </a:r>
          </a:p>
        </p:txBody>
      </p:sp>
      <p:sp>
        <p:nvSpPr>
          <p:cNvPr id="59" name="Rectangle 58">
            <a:extLst>
              <a:ext uri="{FF2B5EF4-FFF2-40B4-BE49-F238E27FC236}">
                <a16:creationId xmlns:a16="http://schemas.microsoft.com/office/drawing/2014/main" id="{E4DB42CC-CE23-482A-8A1F-CB6920A797DC}"/>
              </a:ext>
            </a:extLst>
          </p:cNvPr>
          <p:cNvSpPr/>
          <p:nvPr/>
        </p:nvSpPr>
        <p:spPr>
          <a:xfrm>
            <a:off x="7080994" y="6249338"/>
            <a:ext cx="1955784"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200" b="1" dirty="0">
              <a:solidFill>
                <a:srgbClr val="FF0000"/>
              </a:solidFill>
            </a:endParaRPr>
          </a:p>
        </p:txBody>
      </p:sp>
      <p:sp>
        <p:nvSpPr>
          <p:cNvPr id="61" name="TextBox 60">
            <a:extLst>
              <a:ext uri="{FF2B5EF4-FFF2-40B4-BE49-F238E27FC236}">
                <a16:creationId xmlns:a16="http://schemas.microsoft.com/office/drawing/2014/main" id="{D83BF8D7-3183-40C6-B137-57B17D5B1731}"/>
              </a:ext>
            </a:extLst>
          </p:cNvPr>
          <p:cNvSpPr txBox="1"/>
          <p:nvPr/>
        </p:nvSpPr>
        <p:spPr>
          <a:xfrm>
            <a:off x="7107704" y="622105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L=-1</a:t>
            </a:r>
          </a:p>
        </p:txBody>
      </p:sp>
      <p:sp>
        <p:nvSpPr>
          <p:cNvPr id="62" name="TextBox 61">
            <a:extLst>
              <a:ext uri="{FF2B5EF4-FFF2-40B4-BE49-F238E27FC236}">
                <a16:creationId xmlns:a16="http://schemas.microsoft.com/office/drawing/2014/main" id="{C977812F-BE84-4371-B0CE-F4211522FA8B}"/>
              </a:ext>
            </a:extLst>
          </p:cNvPr>
          <p:cNvSpPr txBox="1"/>
          <p:nvPr/>
        </p:nvSpPr>
        <p:spPr>
          <a:xfrm>
            <a:off x="7755580" y="622105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R=-1</a:t>
            </a:r>
          </a:p>
        </p:txBody>
      </p:sp>
      <p:sp>
        <p:nvSpPr>
          <p:cNvPr id="63" name="TextBox 62">
            <a:extLst>
              <a:ext uri="{FF2B5EF4-FFF2-40B4-BE49-F238E27FC236}">
                <a16:creationId xmlns:a16="http://schemas.microsoft.com/office/drawing/2014/main" id="{99AEFA3A-2B7A-4105-9B0A-2173BA5E1950}"/>
              </a:ext>
            </a:extLst>
          </p:cNvPr>
          <p:cNvSpPr txBox="1"/>
          <p:nvPr/>
        </p:nvSpPr>
        <p:spPr>
          <a:xfrm>
            <a:off x="8402772" y="6221059"/>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c=0</a:t>
            </a:r>
          </a:p>
        </p:txBody>
      </p:sp>
      <p:cxnSp>
        <p:nvCxnSpPr>
          <p:cNvPr id="64" name="Straight Arrow Connector 63">
            <a:extLst>
              <a:ext uri="{FF2B5EF4-FFF2-40B4-BE49-F238E27FC236}">
                <a16:creationId xmlns:a16="http://schemas.microsoft.com/office/drawing/2014/main" id="{C1272597-F9D8-41BD-8757-163FBD16D05E}"/>
              </a:ext>
            </a:extLst>
          </p:cNvPr>
          <p:cNvCxnSpPr>
            <a:cxnSpLocks/>
          </p:cNvCxnSpPr>
          <p:nvPr/>
        </p:nvCxnSpPr>
        <p:spPr>
          <a:xfrm>
            <a:off x="3800270" y="4709087"/>
            <a:ext cx="1194506" cy="243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2E250AB-BC54-4365-B0F9-3CFC31B348F9}"/>
              </a:ext>
            </a:extLst>
          </p:cNvPr>
          <p:cNvCxnSpPr>
            <a:cxnSpLocks/>
          </p:cNvCxnSpPr>
          <p:nvPr/>
        </p:nvCxnSpPr>
        <p:spPr>
          <a:xfrm flipH="1" flipV="1">
            <a:off x="8540245" y="5030167"/>
            <a:ext cx="524718" cy="1012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3EF3845-AD84-4BB6-8D9E-3165E570229A}"/>
              </a:ext>
            </a:extLst>
          </p:cNvPr>
          <p:cNvSpPr txBox="1"/>
          <p:nvPr/>
        </p:nvSpPr>
        <p:spPr>
          <a:xfrm>
            <a:off x="7114924" y="4395991"/>
            <a:ext cx="1950039"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sp>
        <p:nvSpPr>
          <p:cNvPr id="76" name="TextBox 75">
            <a:extLst>
              <a:ext uri="{FF2B5EF4-FFF2-40B4-BE49-F238E27FC236}">
                <a16:creationId xmlns:a16="http://schemas.microsoft.com/office/drawing/2014/main" id="{9BCA5A35-104E-4668-8CB3-C77BF495FD79}"/>
              </a:ext>
            </a:extLst>
          </p:cNvPr>
          <p:cNvSpPr txBox="1"/>
          <p:nvPr/>
        </p:nvSpPr>
        <p:spPr>
          <a:xfrm>
            <a:off x="7124514" y="4367034"/>
            <a:ext cx="1950039"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 -1</a:t>
            </a:r>
            <a:endParaRPr lang="en-SG" sz="1200" b="1" dirty="0">
              <a:solidFill>
                <a:srgbClr val="FF0000"/>
              </a:solidFill>
            </a:endParaRPr>
          </a:p>
        </p:txBody>
      </p:sp>
      <p:cxnSp>
        <p:nvCxnSpPr>
          <p:cNvPr id="77" name="Connector: Elbow 76">
            <a:extLst>
              <a:ext uri="{FF2B5EF4-FFF2-40B4-BE49-F238E27FC236}">
                <a16:creationId xmlns:a16="http://schemas.microsoft.com/office/drawing/2014/main" id="{E8392570-B70D-4BD9-9207-7BA3DD8F70AC}"/>
              </a:ext>
            </a:extLst>
          </p:cNvPr>
          <p:cNvCxnSpPr>
            <a:cxnSpLocks/>
            <a:endCxn id="80" idx="2"/>
          </p:cNvCxnSpPr>
          <p:nvPr/>
        </p:nvCxnSpPr>
        <p:spPr>
          <a:xfrm rot="10800000">
            <a:off x="2581149" y="5802818"/>
            <a:ext cx="2332362" cy="446522"/>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691C385-F173-486F-B463-DC179402BE15}"/>
              </a:ext>
            </a:extLst>
          </p:cNvPr>
          <p:cNvSpPr txBox="1"/>
          <p:nvPr/>
        </p:nvSpPr>
        <p:spPr>
          <a:xfrm>
            <a:off x="3501350" y="5972339"/>
            <a:ext cx="186487"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0</a:t>
            </a:r>
          </a:p>
        </p:txBody>
      </p:sp>
      <p:sp>
        <p:nvSpPr>
          <p:cNvPr id="79" name="TextBox 78">
            <a:extLst>
              <a:ext uri="{FF2B5EF4-FFF2-40B4-BE49-F238E27FC236}">
                <a16:creationId xmlns:a16="http://schemas.microsoft.com/office/drawing/2014/main" id="{FB9829E2-E166-44B9-96FF-E39E314F1B1B}"/>
              </a:ext>
            </a:extLst>
          </p:cNvPr>
          <p:cNvSpPr txBox="1"/>
          <p:nvPr/>
        </p:nvSpPr>
        <p:spPr>
          <a:xfrm>
            <a:off x="7683281" y="290191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90" name="TextBox 89">
            <a:extLst>
              <a:ext uri="{FF2B5EF4-FFF2-40B4-BE49-F238E27FC236}">
                <a16:creationId xmlns:a16="http://schemas.microsoft.com/office/drawing/2014/main" id="{19D8BB40-95D3-47CE-B772-793E1E115A0D}"/>
              </a:ext>
            </a:extLst>
          </p:cNvPr>
          <p:cNvSpPr txBox="1"/>
          <p:nvPr/>
        </p:nvSpPr>
        <p:spPr>
          <a:xfrm>
            <a:off x="8177948" y="234315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91" name="TextBox 90">
            <a:extLst>
              <a:ext uri="{FF2B5EF4-FFF2-40B4-BE49-F238E27FC236}">
                <a16:creationId xmlns:a16="http://schemas.microsoft.com/office/drawing/2014/main" id="{5C7EB130-6621-4C07-AF30-8BDB7D176770}"/>
              </a:ext>
            </a:extLst>
          </p:cNvPr>
          <p:cNvSpPr txBox="1"/>
          <p:nvPr/>
        </p:nvSpPr>
        <p:spPr>
          <a:xfrm>
            <a:off x="7673738" y="178722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94" name="TextBox 93">
            <a:extLst>
              <a:ext uri="{FF2B5EF4-FFF2-40B4-BE49-F238E27FC236}">
                <a16:creationId xmlns:a16="http://schemas.microsoft.com/office/drawing/2014/main" id="{4BC41E26-C12F-476C-B6E5-7944357F8B51}"/>
              </a:ext>
            </a:extLst>
          </p:cNvPr>
          <p:cNvSpPr txBox="1"/>
          <p:nvPr/>
        </p:nvSpPr>
        <p:spPr>
          <a:xfrm>
            <a:off x="3272762" y="2023301"/>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R=2</a:t>
            </a:r>
          </a:p>
        </p:txBody>
      </p:sp>
      <p:sp>
        <p:nvSpPr>
          <p:cNvPr id="95" name="TextBox 94">
            <a:extLst>
              <a:ext uri="{FF2B5EF4-FFF2-40B4-BE49-F238E27FC236}">
                <a16:creationId xmlns:a16="http://schemas.microsoft.com/office/drawing/2014/main" id="{B3B163D9-1C06-4348-AAC3-ECBEFFA2F3E5}"/>
              </a:ext>
            </a:extLst>
          </p:cNvPr>
          <p:cNvSpPr txBox="1"/>
          <p:nvPr/>
        </p:nvSpPr>
        <p:spPr>
          <a:xfrm>
            <a:off x="3919954" y="2023301"/>
            <a:ext cx="614271" cy="276999"/>
          </a:xfrm>
          <a:prstGeom prst="rect">
            <a:avLst/>
          </a:prstGeom>
          <a:noFill/>
        </p:spPr>
        <p:txBody>
          <a:bodyPr wrap="square" rtlCol="0">
            <a:spAutoFit/>
          </a:bodyPr>
          <a:lstStyle/>
          <a:p>
            <a:pPr algn="ctr"/>
            <a:r>
              <a:rPr lang="en-SG" sz="1200" b="1" dirty="0">
                <a:solidFill>
                  <a:srgbClr val="FF0000"/>
                </a:solidFill>
                <a:latin typeface="Courier New" panose="02070309020205020404" pitchFamily="49" charset="0"/>
                <a:cs typeface="Courier New" panose="02070309020205020404" pitchFamily="49" charset="0"/>
              </a:rPr>
              <a:t>c=3</a:t>
            </a:r>
          </a:p>
        </p:txBody>
      </p:sp>
      <p:sp>
        <p:nvSpPr>
          <p:cNvPr id="96" name="TextBox 95">
            <a:extLst>
              <a:ext uri="{FF2B5EF4-FFF2-40B4-BE49-F238E27FC236}">
                <a16:creationId xmlns:a16="http://schemas.microsoft.com/office/drawing/2014/main" id="{95DD42ED-4D3D-493A-B4B8-296FC1875DD3}"/>
              </a:ext>
            </a:extLst>
          </p:cNvPr>
          <p:cNvSpPr txBox="1"/>
          <p:nvPr/>
        </p:nvSpPr>
        <p:spPr>
          <a:xfrm>
            <a:off x="7188012" y="1192983"/>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3</a:t>
            </a:r>
          </a:p>
        </p:txBody>
      </p:sp>
    </p:spTree>
    <p:extLst>
      <p:ext uri="{BB962C8B-B14F-4D97-AF65-F5344CB8AC3E}">
        <p14:creationId xmlns:p14="http://schemas.microsoft.com/office/powerpoint/2010/main" val="25922343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6 1.85185E-6 L -4.16667E-6 0.03611 " pathEditMode="relative" rAng="0" ptsTypes="AA">
                                      <p:cBhvr>
                                        <p:cTn id="6" dur="500" fill="hold"/>
                                        <p:tgtEl>
                                          <p:spTgt spid="27"/>
                                        </p:tgtEl>
                                        <p:attrNameLst>
                                          <p:attrName>ppt_x</p:attrName>
                                          <p:attrName>ppt_y</p:attrName>
                                        </p:attrNameLst>
                                      </p:cBhvr>
                                      <p:rCtr x="0" y="180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 presetClass="emph" presetSubtype="2" fill="hold" nodeType="withEffect">
                                  <p:stCondLst>
                                    <p:cond delay="0"/>
                                  </p:stCondLst>
                                  <p:childTnLst>
                                    <p:animClr clrSpc="rgb" dir="cw">
                                      <p:cBhvr>
                                        <p:cTn id="21" dur="500" fill="hold"/>
                                        <p:tgtEl>
                                          <p:spTgt spid="7"/>
                                        </p:tgtEl>
                                        <p:attrNameLst>
                                          <p:attrName>fillcolor</p:attrName>
                                        </p:attrNameLst>
                                      </p:cBhvr>
                                      <p:to>
                                        <a:schemeClr val="accent2"/>
                                      </p:to>
                                    </p:animClr>
                                    <p:set>
                                      <p:cBhvr>
                                        <p:cTn id="22" dur="500" fill="hold"/>
                                        <p:tgtEl>
                                          <p:spTgt spid="7"/>
                                        </p:tgtEl>
                                        <p:attrNameLst>
                                          <p:attrName>fill.type</p:attrName>
                                        </p:attrNameLst>
                                      </p:cBhvr>
                                      <p:to>
                                        <p:strVal val="solid"/>
                                      </p:to>
                                    </p:set>
                                    <p:set>
                                      <p:cBhvr>
                                        <p:cTn id="23" dur="500" fill="hold"/>
                                        <p:tgtEl>
                                          <p:spTgt spid="7"/>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8.33333E-7 4.07407E-6 L -0.00052 0.06736 " pathEditMode="relative" rAng="0" ptsTypes="AA">
                                      <p:cBhvr>
                                        <p:cTn id="27" dur="500" fill="hold"/>
                                        <p:tgtEl>
                                          <p:spTgt spid="31"/>
                                        </p:tgtEl>
                                        <p:attrNameLst>
                                          <p:attrName>ppt_x</p:attrName>
                                          <p:attrName>ppt_y</p:attrName>
                                        </p:attrNameLst>
                                      </p:cBhvr>
                                      <p:rCtr x="-35" y="3356"/>
                                    </p:animMotion>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500"/>
                                        <p:tgtEl>
                                          <p:spTgt spid="7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0052 0.06736 L -8.33333E-7 0.10208 " pathEditMode="relative" rAng="0" ptsTypes="AA">
                                      <p:cBhvr>
                                        <p:cTn id="40" dur="500" fill="hold"/>
                                        <p:tgtEl>
                                          <p:spTgt spid="31"/>
                                        </p:tgtEl>
                                        <p:attrNameLst>
                                          <p:attrName>ppt_x</p:attrName>
                                          <p:attrName>ppt_y</p:attrName>
                                        </p:attrNameLst>
                                      </p:cBhvr>
                                      <p:rCtr x="0" y="1759"/>
                                    </p:animMotion>
                                  </p:childTnLst>
                                </p:cTn>
                              </p:par>
                              <p:par>
                                <p:cTn id="41" presetID="10" presetClass="exit" presetSubtype="0" fill="hold" grpId="1" nodeType="withEffect">
                                  <p:stCondLst>
                                    <p:cond delay="0"/>
                                  </p:stCondLst>
                                  <p:childTnLst>
                                    <p:animEffect transition="out" filter="fade">
                                      <p:cBhvr>
                                        <p:cTn id="42" dur="500"/>
                                        <p:tgtEl>
                                          <p:spTgt spid="57"/>
                                        </p:tgtEl>
                                      </p:cBhvr>
                                    </p:animEffect>
                                    <p:set>
                                      <p:cBhvr>
                                        <p:cTn id="43" dur="1" fill="hold">
                                          <p:stCondLst>
                                            <p:cond delay="499"/>
                                          </p:stCondLst>
                                        </p:cTn>
                                        <p:tgtEl>
                                          <p:spTgt spid="5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par>
                                <p:cTn id="57" presetID="1" presetClass="emph" presetSubtype="2" fill="hold" nodeType="withEffect">
                                  <p:stCondLst>
                                    <p:cond delay="0"/>
                                  </p:stCondLst>
                                  <p:childTnLst>
                                    <p:animClr clrSpc="rgb" dir="cw">
                                      <p:cBhvr>
                                        <p:cTn id="58" dur="500" fill="hold"/>
                                        <p:tgtEl>
                                          <p:spTgt spid="10"/>
                                        </p:tgtEl>
                                        <p:attrNameLst>
                                          <p:attrName>fillcolor</p:attrName>
                                        </p:attrNameLst>
                                      </p:cBhvr>
                                      <p:to>
                                        <a:srgbClr val="7030A0"/>
                                      </p:to>
                                    </p:animClr>
                                    <p:set>
                                      <p:cBhvr>
                                        <p:cTn id="59" dur="500" fill="hold"/>
                                        <p:tgtEl>
                                          <p:spTgt spid="10"/>
                                        </p:tgtEl>
                                        <p:attrNameLst>
                                          <p:attrName>fill.type</p:attrName>
                                        </p:attrNameLst>
                                      </p:cBhvr>
                                      <p:to>
                                        <p:strVal val="solid"/>
                                      </p:to>
                                    </p:set>
                                    <p:set>
                                      <p:cBhvr>
                                        <p:cTn id="60" dur="500" fill="hold"/>
                                        <p:tgtEl>
                                          <p:spTgt spid="10"/>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2.77778E-6 -1.48148E-6 L -0.00052 0.06736 " pathEditMode="relative" rAng="0" ptsTypes="AA">
                                      <p:cBhvr>
                                        <p:cTn id="64" dur="500" fill="hold"/>
                                        <p:tgtEl>
                                          <p:spTgt spid="81"/>
                                        </p:tgtEl>
                                        <p:attrNameLst>
                                          <p:attrName>ppt_x</p:attrName>
                                          <p:attrName>ppt_y</p:attrName>
                                        </p:attrNameLst>
                                      </p:cBhvr>
                                      <p:rCtr x="-35" y="3356"/>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 presetClass="emph" presetSubtype="2" fill="hold" nodeType="withEffect">
                                  <p:stCondLst>
                                    <p:cond delay="0"/>
                                  </p:stCondLst>
                                  <p:childTnLst>
                                    <p:animClr clrSpc="rgb" dir="cw">
                                      <p:cBhvr>
                                        <p:cTn id="79" dur="500" fill="hold"/>
                                        <p:tgtEl>
                                          <p:spTgt spid="11"/>
                                        </p:tgtEl>
                                        <p:attrNameLst>
                                          <p:attrName>fillcolor</p:attrName>
                                        </p:attrNameLst>
                                      </p:cBhvr>
                                      <p:to>
                                        <a:srgbClr val="0070C0"/>
                                      </p:to>
                                    </p:animClr>
                                    <p:set>
                                      <p:cBhvr>
                                        <p:cTn id="80" dur="500" fill="hold"/>
                                        <p:tgtEl>
                                          <p:spTgt spid="11"/>
                                        </p:tgtEl>
                                        <p:attrNameLst>
                                          <p:attrName>fill.type</p:attrName>
                                        </p:attrNameLst>
                                      </p:cBhvr>
                                      <p:to>
                                        <p:strVal val="solid"/>
                                      </p:to>
                                    </p:set>
                                    <p:set>
                                      <p:cBhvr>
                                        <p:cTn id="81" dur="500" fill="hold"/>
                                        <p:tgtEl>
                                          <p:spTgt spid="11"/>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3.61111E-6 7.40741E-7 L -0.00052 0.06736 " pathEditMode="relative" rAng="0" ptsTypes="AA">
                                      <p:cBhvr>
                                        <p:cTn id="85" dur="500" fill="hold"/>
                                        <p:tgtEl>
                                          <p:spTgt spid="67"/>
                                        </p:tgtEl>
                                        <p:attrNameLst>
                                          <p:attrName>ppt_x</p:attrName>
                                          <p:attrName>ppt_y</p:attrName>
                                        </p:attrNameLst>
                                      </p:cBhvr>
                                      <p:rCtr x="-35" y="3356"/>
                                    </p:animMotion>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0.00052 0.06736 L -0.00034 0.09954 " pathEditMode="relative" rAng="0" ptsTypes="AA">
                                      <p:cBhvr>
                                        <p:cTn id="98" dur="500" fill="hold"/>
                                        <p:tgtEl>
                                          <p:spTgt spid="67"/>
                                        </p:tgtEl>
                                        <p:attrNameLst>
                                          <p:attrName>ppt_x</p:attrName>
                                          <p:attrName>ppt_y</p:attrName>
                                        </p:attrNameLst>
                                      </p:cBhvr>
                                      <p:rCtr x="0" y="1597"/>
                                    </p:animMotion>
                                  </p:childTnLst>
                                </p:cTn>
                              </p:par>
                              <p:par>
                                <p:cTn id="99" presetID="10" presetClass="entr" presetSubtype="0" fill="hold" grpId="0" nodeType="with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fade">
                                      <p:cBhvr>
                                        <p:cTn id="104" dur="500"/>
                                        <p:tgtEl>
                                          <p:spTgt spid="62"/>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nodeType="clickEffect">
                                  <p:stCondLst>
                                    <p:cond delay="0"/>
                                  </p:stCondLst>
                                  <p:childTnLst>
                                    <p:animMotion origin="layout" path="M -0.00034 0.09954 L -0.11597 0.13032 " pathEditMode="relative" rAng="0" ptsTypes="AA">
                                      <p:cBhvr>
                                        <p:cTn id="108" dur="500" fill="hold"/>
                                        <p:tgtEl>
                                          <p:spTgt spid="67"/>
                                        </p:tgtEl>
                                        <p:attrNameLst>
                                          <p:attrName>ppt_x</p:attrName>
                                          <p:attrName>ppt_y</p:attrName>
                                        </p:attrNameLst>
                                      </p:cBhvr>
                                      <p:rCtr x="-5781" y="1528"/>
                                    </p:animMotion>
                                  </p:childTnLst>
                                </p:cTn>
                              </p:par>
                              <p:par>
                                <p:cTn id="109" presetID="10"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fade">
                                      <p:cBhvr>
                                        <p:cTn id="111" dur="500"/>
                                        <p:tgtEl>
                                          <p:spTgt spid="63"/>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11597 0.13032 L -0.2592 0.16319 " pathEditMode="relative" rAng="0" ptsTypes="AA">
                                      <p:cBhvr>
                                        <p:cTn id="115" dur="500" fill="hold"/>
                                        <p:tgtEl>
                                          <p:spTgt spid="67"/>
                                        </p:tgtEl>
                                        <p:attrNameLst>
                                          <p:attrName>ppt_x</p:attrName>
                                          <p:attrName>ppt_y</p:attrName>
                                        </p:attrNameLst>
                                      </p:cBhvr>
                                      <p:rCtr x="-7170" y="1644"/>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77"/>
                                        </p:tgtEl>
                                        <p:attrNameLst>
                                          <p:attrName>style.visibility</p:attrName>
                                        </p:attrNameLst>
                                      </p:cBhvr>
                                      <p:to>
                                        <p:strVal val="visible"/>
                                      </p:to>
                                    </p:set>
                                    <p:animEffect transition="in" filter="wipe(down)">
                                      <p:cBhvr>
                                        <p:cTn id="120" dur="500"/>
                                        <p:tgtEl>
                                          <p:spTgt spid="77"/>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wipe(down)">
                                      <p:cBhvr>
                                        <p:cTn id="123" dur="500"/>
                                        <p:tgtEl>
                                          <p:spTgt spid="78"/>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83"/>
                                        </p:tgtEl>
                                        <p:attrNameLst>
                                          <p:attrName>style.visibility</p:attrName>
                                        </p:attrNameLst>
                                      </p:cBhvr>
                                      <p:to>
                                        <p:strVal val="visible"/>
                                      </p:to>
                                    </p:set>
                                    <p:animEffect transition="in" filter="fade">
                                      <p:cBhvr>
                                        <p:cTn id="126" dur="500"/>
                                        <p:tgtEl>
                                          <p:spTgt spid="8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86"/>
                                        </p:tgtEl>
                                        <p:attrNameLst>
                                          <p:attrName>style.visibility</p:attrName>
                                        </p:attrNameLst>
                                      </p:cBhvr>
                                      <p:to>
                                        <p:strVal val="visible"/>
                                      </p:to>
                                    </p:set>
                                    <p:animEffect transition="in" filter="fade">
                                      <p:cBhvr>
                                        <p:cTn id="132" dur="500"/>
                                        <p:tgtEl>
                                          <p:spTgt spid="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58"/>
                                        </p:tgtEl>
                                      </p:cBhvr>
                                    </p:animEffect>
                                    <p:set>
                                      <p:cBhvr>
                                        <p:cTn id="137" dur="1" fill="hold">
                                          <p:stCondLst>
                                            <p:cond delay="499"/>
                                          </p:stCondLst>
                                        </p:cTn>
                                        <p:tgtEl>
                                          <p:spTgt spid="58"/>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67"/>
                                        </p:tgtEl>
                                      </p:cBhvr>
                                    </p:animEffect>
                                    <p:set>
                                      <p:cBhvr>
                                        <p:cTn id="140" dur="1" fill="hold">
                                          <p:stCondLst>
                                            <p:cond delay="499"/>
                                          </p:stCondLst>
                                        </p:cTn>
                                        <p:tgtEl>
                                          <p:spTgt spid="67"/>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72"/>
                                        </p:tgtEl>
                                      </p:cBhvr>
                                    </p:animEffect>
                                    <p:set>
                                      <p:cBhvr>
                                        <p:cTn id="143" dur="1" fill="hold">
                                          <p:stCondLst>
                                            <p:cond delay="499"/>
                                          </p:stCondLst>
                                        </p:cTn>
                                        <p:tgtEl>
                                          <p:spTgt spid="72"/>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59"/>
                                        </p:tgtEl>
                                      </p:cBhvr>
                                    </p:animEffect>
                                    <p:set>
                                      <p:cBhvr>
                                        <p:cTn id="146" dur="1" fill="hold">
                                          <p:stCondLst>
                                            <p:cond delay="499"/>
                                          </p:stCondLst>
                                        </p:cTn>
                                        <p:tgtEl>
                                          <p:spTgt spid="59"/>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61"/>
                                        </p:tgtEl>
                                      </p:cBhvr>
                                    </p:animEffect>
                                    <p:set>
                                      <p:cBhvr>
                                        <p:cTn id="149" dur="1" fill="hold">
                                          <p:stCondLst>
                                            <p:cond delay="499"/>
                                          </p:stCondLst>
                                        </p:cTn>
                                        <p:tgtEl>
                                          <p:spTgt spid="61"/>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76"/>
                                        </p:tgtEl>
                                      </p:cBhvr>
                                    </p:animEffect>
                                    <p:set>
                                      <p:cBhvr>
                                        <p:cTn id="152" dur="1" fill="hold">
                                          <p:stCondLst>
                                            <p:cond delay="499"/>
                                          </p:stCondLst>
                                        </p:cTn>
                                        <p:tgtEl>
                                          <p:spTgt spid="76"/>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62"/>
                                        </p:tgtEl>
                                      </p:cBhvr>
                                    </p:animEffect>
                                    <p:set>
                                      <p:cBhvr>
                                        <p:cTn id="155" dur="1" fill="hold">
                                          <p:stCondLst>
                                            <p:cond delay="499"/>
                                          </p:stCondLst>
                                        </p:cTn>
                                        <p:tgtEl>
                                          <p:spTgt spid="62"/>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63"/>
                                        </p:tgtEl>
                                      </p:cBhvr>
                                    </p:animEffect>
                                    <p:set>
                                      <p:cBhvr>
                                        <p:cTn id="158" dur="1" fill="hold">
                                          <p:stCondLst>
                                            <p:cond delay="499"/>
                                          </p:stCondLst>
                                        </p:cTn>
                                        <p:tgtEl>
                                          <p:spTgt spid="63"/>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64"/>
                                        </p:tgtEl>
                                      </p:cBhvr>
                                    </p:animEffect>
                                    <p:set>
                                      <p:cBhvr>
                                        <p:cTn id="161" dur="1" fill="hold">
                                          <p:stCondLst>
                                            <p:cond delay="499"/>
                                          </p:stCondLst>
                                        </p:cTn>
                                        <p:tgtEl>
                                          <p:spTgt spid="64"/>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77"/>
                                        </p:tgtEl>
                                      </p:cBhvr>
                                    </p:animEffect>
                                    <p:set>
                                      <p:cBhvr>
                                        <p:cTn id="164" dur="1" fill="hold">
                                          <p:stCondLst>
                                            <p:cond delay="499"/>
                                          </p:stCondLst>
                                        </p:cTn>
                                        <p:tgtEl>
                                          <p:spTgt spid="77"/>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78"/>
                                        </p:tgtEl>
                                      </p:cBhvr>
                                    </p:animEffect>
                                    <p:set>
                                      <p:cBhvr>
                                        <p:cTn id="167" dur="1" fill="hold">
                                          <p:stCondLst>
                                            <p:cond delay="499"/>
                                          </p:stCondLst>
                                        </p:cTn>
                                        <p:tgtEl>
                                          <p:spTgt spid="7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42" presetClass="path" presetSubtype="0" accel="50000" decel="50000" fill="hold" nodeType="clickEffect">
                                  <p:stCondLst>
                                    <p:cond delay="0"/>
                                  </p:stCondLst>
                                  <p:childTnLst>
                                    <p:animMotion origin="layout" path="M -0.00052 0.06736 L -0.00034 0.09954 " pathEditMode="relative" rAng="0" ptsTypes="AA">
                                      <p:cBhvr>
                                        <p:cTn id="171" dur="500" fill="hold"/>
                                        <p:tgtEl>
                                          <p:spTgt spid="81"/>
                                        </p:tgtEl>
                                        <p:attrNameLst>
                                          <p:attrName>ppt_x</p:attrName>
                                          <p:attrName>ppt_y</p:attrName>
                                        </p:attrNameLst>
                                      </p:cBhvr>
                                      <p:rCtr x="0" y="1597"/>
                                    </p:animMotion>
                                  </p:childTnLst>
                                </p:cTn>
                              </p:par>
                              <p:par>
                                <p:cTn id="172" presetID="10" presetClass="entr" presetSubtype="0" fill="hold" grpId="0" nodeType="withEffect">
                                  <p:stCondLst>
                                    <p:cond delay="0"/>
                                  </p:stCondLst>
                                  <p:childTnLst>
                                    <p:set>
                                      <p:cBhvr>
                                        <p:cTn id="173" dur="1" fill="hold">
                                          <p:stCondLst>
                                            <p:cond delay="0"/>
                                          </p:stCondLst>
                                        </p:cTn>
                                        <p:tgtEl>
                                          <p:spTgt spid="85"/>
                                        </p:tgtEl>
                                        <p:attrNameLst>
                                          <p:attrName>style.visibility</p:attrName>
                                        </p:attrNameLst>
                                      </p:cBhvr>
                                      <p:to>
                                        <p:strVal val="visible"/>
                                      </p:to>
                                    </p:set>
                                    <p:animEffect transition="in" filter="fade">
                                      <p:cBhvr>
                                        <p:cTn id="174" dur="500"/>
                                        <p:tgtEl>
                                          <p:spTgt spid="8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87"/>
                                        </p:tgtEl>
                                        <p:attrNameLst>
                                          <p:attrName>style.visibility</p:attrName>
                                        </p:attrNameLst>
                                      </p:cBhvr>
                                      <p:to>
                                        <p:strVal val="visible"/>
                                      </p:to>
                                    </p:set>
                                    <p:animEffect transition="in" filter="fade">
                                      <p:cBhvr>
                                        <p:cTn id="177" dur="500"/>
                                        <p:tgtEl>
                                          <p:spTgt spid="87"/>
                                        </p:tgtEl>
                                      </p:cBhvr>
                                    </p:animEffect>
                                  </p:childTnLst>
                                </p:cTn>
                              </p:par>
                            </p:childTnLst>
                          </p:cTn>
                        </p:par>
                      </p:childTnLst>
                    </p:cTn>
                  </p:par>
                  <p:par>
                    <p:cTn id="178" fill="hold">
                      <p:stCondLst>
                        <p:cond delay="indefinite"/>
                      </p:stCondLst>
                      <p:childTnLst>
                        <p:par>
                          <p:cTn id="179" fill="hold">
                            <p:stCondLst>
                              <p:cond delay="0"/>
                            </p:stCondLst>
                            <p:childTnLst>
                              <p:par>
                                <p:cTn id="180" presetID="42" presetClass="path" presetSubtype="0" accel="50000" decel="50000" fill="hold" nodeType="clickEffect">
                                  <p:stCondLst>
                                    <p:cond delay="0"/>
                                  </p:stCondLst>
                                  <p:childTnLst>
                                    <p:animMotion origin="layout" path="M -0.00034 0.09954 L -0.11597 0.13033 " pathEditMode="relative" rAng="0" ptsTypes="AA">
                                      <p:cBhvr>
                                        <p:cTn id="181" dur="500" fill="hold"/>
                                        <p:tgtEl>
                                          <p:spTgt spid="81"/>
                                        </p:tgtEl>
                                        <p:attrNameLst>
                                          <p:attrName>ppt_x</p:attrName>
                                          <p:attrName>ppt_y</p:attrName>
                                        </p:attrNameLst>
                                      </p:cBhvr>
                                      <p:rCtr x="-5781" y="1528"/>
                                    </p:animMotion>
                                  </p:childTnLst>
                                </p:cTn>
                              </p:par>
                              <p:par>
                                <p:cTn id="182" presetID="10" presetClass="entr" presetSubtype="0" fill="hold" grpId="0" nodeType="withEffect">
                                  <p:stCondLst>
                                    <p:cond delay="0"/>
                                  </p:stCondLst>
                                  <p:childTnLst>
                                    <p:set>
                                      <p:cBhvr>
                                        <p:cTn id="183" dur="1" fill="hold">
                                          <p:stCondLst>
                                            <p:cond delay="0"/>
                                          </p:stCondLst>
                                        </p:cTn>
                                        <p:tgtEl>
                                          <p:spTgt spid="88"/>
                                        </p:tgtEl>
                                        <p:attrNameLst>
                                          <p:attrName>style.visibility</p:attrName>
                                        </p:attrNameLst>
                                      </p:cBhvr>
                                      <p:to>
                                        <p:strVal val="visible"/>
                                      </p:to>
                                    </p:set>
                                    <p:animEffect transition="in" filter="fade">
                                      <p:cBhvr>
                                        <p:cTn id="184" dur="500"/>
                                        <p:tgtEl>
                                          <p:spTgt spid="88"/>
                                        </p:tgtEl>
                                      </p:cBhvr>
                                    </p:animEffect>
                                  </p:childTnLst>
                                </p:cTn>
                              </p:par>
                              <p:par>
                                <p:cTn id="185" presetID="10" presetClass="exit" presetSubtype="0" fill="hold" grpId="1" nodeType="withEffect">
                                  <p:stCondLst>
                                    <p:cond delay="0"/>
                                  </p:stCondLst>
                                  <p:childTnLst>
                                    <p:animEffect transition="out" filter="fade">
                                      <p:cBhvr>
                                        <p:cTn id="186" dur="500"/>
                                        <p:tgtEl>
                                          <p:spTgt spid="85"/>
                                        </p:tgtEl>
                                      </p:cBhvr>
                                    </p:animEffect>
                                    <p:set>
                                      <p:cBhvr>
                                        <p:cTn id="187" dur="1" fill="hold">
                                          <p:stCondLst>
                                            <p:cond delay="499"/>
                                          </p:stCondLst>
                                        </p:cTn>
                                        <p:tgtEl>
                                          <p:spTgt spid="8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0.11597 0.13033 L -0.2592 0.1632 " pathEditMode="relative" rAng="0" ptsTypes="AA">
                                      <p:cBhvr>
                                        <p:cTn id="191" dur="500" fill="hold"/>
                                        <p:tgtEl>
                                          <p:spTgt spid="81"/>
                                        </p:tgtEl>
                                        <p:attrNameLst>
                                          <p:attrName>ppt_x</p:attrName>
                                          <p:attrName>ppt_y</p:attrName>
                                        </p:attrNameLst>
                                      </p:cBhvr>
                                      <p:rCtr x="-7170" y="1644"/>
                                    </p:animMotion>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66"/>
                                        </p:tgtEl>
                                        <p:attrNameLst>
                                          <p:attrName>style.visibility</p:attrName>
                                        </p:attrNameLst>
                                      </p:cBhvr>
                                      <p:to>
                                        <p:strVal val="visible"/>
                                      </p:to>
                                    </p:set>
                                    <p:animEffect transition="in" filter="fade">
                                      <p:cBhvr>
                                        <p:cTn id="196" dur="500"/>
                                        <p:tgtEl>
                                          <p:spTgt spid="66"/>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fade">
                                      <p:cBhvr>
                                        <p:cTn id="199" dur="500"/>
                                        <p:tgtEl>
                                          <p:spTgt spid="6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0"/>
                                        </p:tgtEl>
                                        <p:attrNameLst>
                                          <p:attrName>style.visibility</p:attrName>
                                        </p:attrNameLst>
                                      </p:cBhvr>
                                      <p:to>
                                        <p:strVal val="visible"/>
                                      </p:to>
                                    </p:set>
                                    <p:animEffect transition="in" filter="fade">
                                      <p:cBhvr>
                                        <p:cTn id="202" dur="500"/>
                                        <p:tgtEl>
                                          <p:spTgt spid="9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4"/>
                                        </p:tgtEl>
                                        <p:attrNameLst>
                                          <p:attrName>style.visibility</p:attrName>
                                        </p:attrNameLst>
                                      </p:cBhvr>
                                      <p:to>
                                        <p:strVal val="visible"/>
                                      </p:to>
                                    </p:set>
                                    <p:animEffect transition="in" filter="fade">
                                      <p:cBhvr>
                                        <p:cTn id="205" dur="500"/>
                                        <p:tgtEl>
                                          <p:spTgt spid="74"/>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xit" presetSubtype="0" fill="hold" nodeType="clickEffect">
                                  <p:stCondLst>
                                    <p:cond delay="0"/>
                                  </p:stCondLst>
                                  <p:childTnLst>
                                    <p:animEffect transition="out" filter="fade">
                                      <p:cBhvr>
                                        <p:cTn id="209" dur="500"/>
                                        <p:tgtEl>
                                          <p:spTgt spid="82"/>
                                        </p:tgtEl>
                                      </p:cBhvr>
                                    </p:animEffect>
                                    <p:set>
                                      <p:cBhvr>
                                        <p:cTn id="210" dur="1" fill="hold">
                                          <p:stCondLst>
                                            <p:cond delay="499"/>
                                          </p:stCondLst>
                                        </p:cTn>
                                        <p:tgtEl>
                                          <p:spTgt spid="82"/>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80"/>
                                        </p:tgtEl>
                                      </p:cBhvr>
                                    </p:animEffect>
                                    <p:set>
                                      <p:cBhvr>
                                        <p:cTn id="213" dur="1" fill="hold">
                                          <p:stCondLst>
                                            <p:cond delay="499"/>
                                          </p:stCondLst>
                                        </p:cTn>
                                        <p:tgtEl>
                                          <p:spTgt spid="8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81"/>
                                        </p:tgtEl>
                                      </p:cBhvr>
                                    </p:animEffect>
                                    <p:set>
                                      <p:cBhvr>
                                        <p:cTn id="216" dur="1" fill="hold">
                                          <p:stCondLst>
                                            <p:cond delay="499"/>
                                          </p:stCondLst>
                                        </p:cTn>
                                        <p:tgtEl>
                                          <p:spTgt spid="81"/>
                                        </p:tgtEl>
                                        <p:attrNameLst>
                                          <p:attrName>style.visibility</p:attrName>
                                        </p:attrNameLst>
                                      </p:cBhvr>
                                      <p:to>
                                        <p:strVal val="hidden"/>
                                      </p:to>
                                    </p:set>
                                  </p:childTnLst>
                                </p:cTn>
                              </p:par>
                              <p:par>
                                <p:cTn id="217" presetID="10" presetClass="exit" presetSubtype="0" fill="hold" grpId="0" nodeType="withEffect">
                                  <p:stCondLst>
                                    <p:cond delay="0"/>
                                  </p:stCondLst>
                                  <p:childTnLst>
                                    <p:animEffect transition="out" filter="fade">
                                      <p:cBhvr>
                                        <p:cTn id="218" dur="500"/>
                                        <p:tgtEl>
                                          <p:spTgt spid="83"/>
                                        </p:tgtEl>
                                      </p:cBhvr>
                                    </p:animEffect>
                                    <p:set>
                                      <p:cBhvr>
                                        <p:cTn id="219" dur="1" fill="hold">
                                          <p:stCondLst>
                                            <p:cond delay="499"/>
                                          </p:stCondLst>
                                        </p:cTn>
                                        <p:tgtEl>
                                          <p:spTgt spid="83"/>
                                        </p:tgtEl>
                                        <p:attrNameLst>
                                          <p:attrName>style.visibility</p:attrName>
                                        </p:attrNameLst>
                                      </p:cBhvr>
                                      <p:to>
                                        <p:strVal val="hidden"/>
                                      </p:to>
                                    </p:set>
                                  </p:childTnLst>
                                </p:cTn>
                              </p:par>
                              <p:par>
                                <p:cTn id="220" presetID="10" presetClass="exit" presetSubtype="0" fill="hold" grpId="0" nodeType="withEffect">
                                  <p:stCondLst>
                                    <p:cond delay="0"/>
                                  </p:stCondLst>
                                  <p:childTnLst>
                                    <p:animEffect transition="out" filter="fade">
                                      <p:cBhvr>
                                        <p:cTn id="221" dur="500"/>
                                        <p:tgtEl>
                                          <p:spTgt spid="86"/>
                                        </p:tgtEl>
                                      </p:cBhvr>
                                    </p:animEffect>
                                    <p:set>
                                      <p:cBhvr>
                                        <p:cTn id="222" dur="1" fill="hold">
                                          <p:stCondLst>
                                            <p:cond delay="499"/>
                                          </p:stCondLst>
                                        </p:cTn>
                                        <p:tgtEl>
                                          <p:spTgt spid="86"/>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500"/>
                                        <p:tgtEl>
                                          <p:spTgt spid="87"/>
                                        </p:tgtEl>
                                      </p:cBhvr>
                                    </p:animEffect>
                                    <p:set>
                                      <p:cBhvr>
                                        <p:cTn id="225" dur="1" fill="hold">
                                          <p:stCondLst>
                                            <p:cond delay="499"/>
                                          </p:stCondLst>
                                        </p:cTn>
                                        <p:tgtEl>
                                          <p:spTgt spid="87"/>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88"/>
                                        </p:tgtEl>
                                      </p:cBhvr>
                                    </p:animEffect>
                                    <p:set>
                                      <p:cBhvr>
                                        <p:cTn id="228" dur="1" fill="hold">
                                          <p:stCondLst>
                                            <p:cond delay="499"/>
                                          </p:stCondLst>
                                        </p:cTn>
                                        <p:tgtEl>
                                          <p:spTgt spid="88"/>
                                        </p:tgtEl>
                                        <p:attrNameLst>
                                          <p:attrName>style.visibility</p:attrName>
                                        </p:attrNameLst>
                                      </p:cBhvr>
                                      <p:to>
                                        <p:strVal val="hidden"/>
                                      </p:to>
                                    </p:set>
                                  </p:childTnLst>
                                </p:cTn>
                              </p:par>
                              <p:par>
                                <p:cTn id="229" presetID="10" presetClass="exit" presetSubtype="0" fill="hold" nodeType="withEffect">
                                  <p:stCondLst>
                                    <p:cond delay="0"/>
                                  </p:stCondLst>
                                  <p:childTnLst>
                                    <p:animEffect transition="out" filter="fade">
                                      <p:cBhvr>
                                        <p:cTn id="230" dur="500"/>
                                        <p:tgtEl>
                                          <p:spTgt spid="66"/>
                                        </p:tgtEl>
                                      </p:cBhvr>
                                    </p:animEffect>
                                    <p:set>
                                      <p:cBhvr>
                                        <p:cTn id="231" dur="1" fill="hold">
                                          <p:stCondLst>
                                            <p:cond delay="499"/>
                                          </p:stCondLst>
                                        </p:cTn>
                                        <p:tgtEl>
                                          <p:spTgt spid="66"/>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
                                        </p:tgtEl>
                                      </p:cBhvr>
                                    </p:animEffect>
                                    <p:set>
                                      <p:cBhvr>
                                        <p:cTn id="234" dur="1" fill="hold">
                                          <p:stCondLst>
                                            <p:cond delay="499"/>
                                          </p:stCondLst>
                                        </p:cTn>
                                        <p:tgtEl>
                                          <p:spTgt spid="68"/>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42" presetClass="path" presetSubtype="0" accel="50000" decel="50000" fill="hold" nodeType="clickEffect">
                                  <p:stCondLst>
                                    <p:cond delay="0"/>
                                  </p:stCondLst>
                                  <p:childTnLst>
                                    <p:animMotion origin="layout" path="M 4.44444E-6 0.10208 L -0.11337 0.13032 " pathEditMode="relative" rAng="0" ptsTypes="AA">
                                      <p:cBhvr>
                                        <p:cTn id="238" dur="500" fill="hold"/>
                                        <p:tgtEl>
                                          <p:spTgt spid="31"/>
                                        </p:tgtEl>
                                        <p:attrNameLst>
                                          <p:attrName>ppt_x</p:attrName>
                                          <p:attrName>ppt_y</p:attrName>
                                        </p:attrNameLst>
                                      </p:cBhvr>
                                      <p:rCtr x="-5608" y="1412"/>
                                    </p:animMotion>
                                  </p:childTnLst>
                                </p:cTn>
                              </p:par>
                              <p:par>
                                <p:cTn id="239" presetID="10" presetClass="entr" presetSubtype="0" fill="hold" grpId="0" nodeType="withEffect">
                                  <p:stCondLst>
                                    <p:cond delay="0"/>
                                  </p:stCondLst>
                                  <p:childTnLst>
                                    <p:set>
                                      <p:cBhvr>
                                        <p:cTn id="240" dur="1" fill="hold">
                                          <p:stCondLst>
                                            <p:cond delay="0"/>
                                          </p:stCondLst>
                                        </p:cTn>
                                        <p:tgtEl>
                                          <p:spTgt spid="75"/>
                                        </p:tgtEl>
                                        <p:attrNameLst>
                                          <p:attrName>style.visibility</p:attrName>
                                        </p:attrNameLst>
                                      </p:cBhvr>
                                      <p:to>
                                        <p:strVal val="visible"/>
                                      </p:to>
                                    </p:set>
                                    <p:animEffect transition="in" filter="fade">
                                      <p:cBhvr>
                                        <p:cTn id="241" dur="500"/>
                                        <p:tgtEl>
                                          <p:spTgt spid="75"/>
                                        </p:tgtEl>
                                      </p:cBhvr>
                                    </p:animEffect>
                                  </p:childTnLst>
                                </p:cTn>
                              </p:par>
                            </p:childTnLst>
                          </p:cTn>
                        </p:par>
                      </p:childTnLst>
                    </p:cTn>
                  </p:par>
                  <p:par>
                    <p:cTn id="242" fill="hold">
                      <p:stCondLst>
                        <p:cond delay="indefinite"/>
                      </p:stCondLst>
                      <p:childTnLst>
                        <p:par>
                          <p:cTn id="243" fill="hold">
                            <p:stCondLst>
                              <p:cond delay="0"/>
                            </p:stCondLst>
                            <p:childTnLst>
                              <p:par>
                                <p:cTn id="244" presetID="42" presetClass="path" presetSubtype="0" accel="50000" decel="50000" fill="hold" nodeType="clickEffect">
                                  <p:stCondLst>
                                    <p:cond delay="0"/>
                                  </p:stCondLst>
                                  <p:childTnLst>
                                    <p:animMotion origin="layout" path="M -0.11337 0.13032 L -0.2592 0.16088 " pathEditMode="relative" rAng="0" ptsTypes="AA">
                                      <p:cBhvr>
                                        <p:cTn id="245" dur="500" fill="hold"/>
                                        <p:tgtEl>
                                          <p:spTgt spid="31"/>
                                        </p:tgtEl>
                                        <p:attrNameLst>
                                          <p:attrName>ppt_x</p:attrName>
                                          <p:attrName>ppt_y</p:attrName>
                                        </p:attrNameLst>
                                      </p:cBhvr>
                                      <p:rCtr x="-7326" y="1528"/>
                                    </p:animMotion>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nodeType="clickEffect">
                                  <p:stCondLst>
                                    <p:cond delay="0"/>
                                  </p:stCondLst>
                                  <p:childTnLst>
                                    <p:set>
                                      <p:cBhvr>
                                        <p:cTn id="249" dur="1" fill="hold">
                                          <p:stCondLst>
                                            <p:cond delay="0"/>
                                          </p:stCondLst>
                                        </p:cTn>
                                        <p:tgtEl>
                                          <p:spTgt spid="101"/>
                                        </p:tgtEl>
                                        <p:attrNameLst>
                                          <p:attrName>style.visibility</p:attrName>
                                        </p:attrNameLst>
                                      </p:cBhvr>
                                      <p:to>
                                        <p:strVal val="visible"/>
                                      </p:to>
                                    </p:set>
                                    <p:animEffect transition="in" filter="wipe(down)">
                                      <p:cBhvr>
                                        <p:cTn id="250" dur="500"/>
                                        <p:tgtEl>
                                          <p:spTgt spid="101"/>
                                        </p:tgtEl>
                                      </p:cBhvr>
                                    </p:animEffect>
                                  </p:childTnLst>
                                </p:cTn>
                              </p:par>
                              <p:par>
                                <p:cTn id="251" presetID="22" presetClass="entr" presetSubtype="4" fill="hold" grpId="0" nodeType="withEffect">
                                  <p:stCondLst>
                                    <p:cond delay="0"/>
                                  </p:stCondLst>
                                  <p:childTnLst>
                                    <p:set>
                                      <p:cBhvr>
                                        <p:cTn id="252" dur="1" fill="hold">
                                          <p:stCondLst>
                                            <p:cond delay="0"/>
                                          </p:stCondLst>
                                        </p:cTn>
                                        <p:tgtEl>
                                          <p:spTgt spid="104"/>
                                        </p:tgtEl>
                                        <p:attrNameLst>
                                          <p:attrName>style.visibility</p:attrName>
                                        </p:attrNameLst>
                                      </p:cBhvr>
                                      <p:to>
                                        <p:strVal val="visible"/>
                                      </p:to>
                                    </p:set>
                                    <p:animEffect transition="in" filter="wipe(down)">
                                      <p:cBhvr>
                                        <p:cTn id="253" dur="500"/>
                                        <p:tgtEl>
                                          <p:spTgt spid="104"/>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91"/>
                                        </p:tgtEl>
                                        <p:attrNameLst>
                                          <p:attrName>style.visibility</p:attrName>
                                        </p:attrNameLst>
                                      </p:cBhvr>
                                      <p:to>
                                        <p:strVal val="visible"/>
                                      </p:to>
                                    </p:set>
                                    <p:animEffect transition="in" filter="fade">
                                      <p:cBhvr>
                                        <p:cTn id="256" dur="500"/>
                                        <p:tgtEl>
                                          <p:spTgt spid="9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94"/>
                                        </p:tgtEl>
                                        <p:attrNameLst>
                                          <p:attrName>style.visibility</p:attrName>
                                        </p:attrNameLst>
                                      </p:cBhvr>
                                      <p:to>
                                        <p:strVal val="visible"/>
                                      </p:to>
                                    </p:set>
                                    <p:animEffect transition="in" filter="fade">
                                      <p:cBhvr>
                                        <p:cTn id="259" dur="500"/>
                                        <p:tgtEl>
                                          <p:spTgt spid="94"/>
                                        </p:tgtEl>
                                      </p:cBhvr>
                                    </p:animEffect>
                                  </p:childTnLst>
                                </p:cTn>
                              </p:par>
                            </p:childTnLst>
                          </p:cTn>
                        </p:par>
                      </p:childTnLst>
                    </p:cTn>
                  </p:par>
                  <p:par>
                    <p:cTn id="260" fill="hold">
                      <p:stCondLst>
                        <p:cond delay="indefinite"/>
                      </p:stCondLst>
                      <p:childTnLst>
                        <p:par>
                          <p:cTn id="261" fill="hold">
                            <p:stCondLst>
                              <p:cond delay="0"/>
                            </p:stCondLst>
                            <p:childTnLst>
                              <p:par>
                                <p:cTn id="262" presetID="42" presetClass="path" presetSubtype="0" accel="50000" decel="50000" fill="hold" nodeType="clickEffect">
                                  <p:stCondLst>
                                    <p:cond delay="0"/>
                                  </p:stCondLst>
                                  <p:childTnLst>
                                    <p:animMotion origin="layout" path="M -4.16667E-6 0.03611 L -0.10677 0.06643 " pathEditMode="relative" rAng="0" ptsTypes="AA">
                                      <p:cBhvr>
                                        <p:cTn id="263" dur="500" fill="hold"/>
                                        <p:tgtEl>
                                          <p:spTgt spid="27"/>
                                        </p:tgtEl>
                                        <p:attrNameLst>
                                          <p:attrName>ppt_x</p:attrName>
                                          <p:attrName>ppt_y</p:attrName>
                                        </p:attrNameLst>
                                      </p:cBhvr>
                                      <p:rCtr x="-5347" y="1458"/>
                                    </p:animMotion>
                                  </p:childTnLst>
                                </p:cTn>
                              </p:par>
                              <p:par>
                                <p:cTn id="264" presetID="10" presetClass="entr" presetSubtype="0" fill="hold" grpId="0" nodeType="withEffect">
                                  <p:stCondLst>
                                    <p:cond delay="0"/>
                                  </p:stCondLst>
                                  <p:childTnLst>
                                    <p:set>
                                      <p:cBhvr>
                                        <p:cTn id="265" dur="1" fill="hold">
                                          <p:stCondLst>
                                            <p:cond delay="0"/>
                                          </p:stCondLst>
                                        </p:cTn>
                                        <p:tgtEl>
                                          <p:spTgt spid="95"/>
                                        </p:tgtEl>
                                        <p:attrNameLst>
                                          <p:attrName>style.visibility</p:attrName>
                                        </p:attrNameLst>
                                      </p:cBhvr>
                                      <p:to>
                                        <p:strVal val="visible"/>
                                      </p:to>
                                    </p:set>
                                    <p:animEffect transition="in" filter="fade">
                                      <p:cBhvr>
                                        <p:cTn id="266" dur="500"/>
                                        <p:tgtEl>
                                          <p:spTgt spid="95"/>
                                        </p:tgtEl>
                                      </p:cBhvr>
                                    </p:animEffect>
                                  </p:childTnLst>
                                </p:cTn>
                              </p:par>
                              <p:par>
                                <p:cTn id="267" presetID="10" presetClass="exit" presetSubtype="0" fill="hold" nodeType="withEffect">
                                  <p:stCondLst>
                                    <p:cond delay="0"/>
                                  </p:stCondLst>
                                  <p:childTnLst>
                                    <p:animEffect transition="out" filter="fade">
                                      <p:cBhvr>
                                        <p:cTn id="268" dur="500"/>
                                        <p:tgtEl>
                                          <p:spTgt spid="32"/>
                                        </p:tgtEl>
                                      </p:cBhvr>
                                    </p:animEffect>
                                    <p:set>
                                      <p:cBhvr>
                                        <p:cTn id="269" dur="1" fill="hold">
                                          <p:stCondLst>
                                            <p:cond delay="499"/>
                                          </p:stCondLst>
                                        </p:cTn>
                                        <p:tgtEl>
                                          <p:spTgt spid="32"/>
                                        </p:tgtEl>
                                        <p:attrNameLst>
                                          <p:attrName>style.visibility</p:attrName>
                                        </p:attrNameLst>
                                      </p:cBhvr>
                                      <p:to>
                                        <p:strVal val="hidden"/>
                                      </p:to>
                                    </p:set>
                                  </p:childTnLst>
                                </p:cTn>
                              </p:par>
                              <p:par>
                                <p:cTn id="270" presetID="10" presetClass="exit" presetSubtype="0" fill="hold" grpId="1" nodeType="withEffect">
                                  <p:stCondLst>
                                    <p:cond delay="0"/>
                                  </p:stCondLst>
                                  <p:childTnLst>
                                    <p:animEffect transition="out" filter="fade">
                                      <p:cBhvr>
                                        <p:cTn id="271" dur="500"/>
                                        <p:tgtEl>
                                          <p:spTgt spid="30"/>
                                        </p:tgtEl>
                                      </p:cBhvr>
                                    </p:animEffect>
                                    <p:set>
                                      <p:cBhvr>
                                        <p:cTn id="272" dur="1" fill="hold">
                                          <p:stCondLst>
                                            <p:cond delay="499"/>
                                          </p:stCondLst>
                                        </p:cTn>
                                        <p:tgtEl>
                                          <p:spTgt spid="30"/>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500"/>
                                        <p:tgtEl>
                                          <p:spTgt spid="31"/>
                                        </p:tgtEl>
                                      </p:cBhvr>
                                    </p:animEffect>
                                    <p:set>
                                      <p:cBhvr>
                                        <p:cTn id="275" dur="1" fill="hold">
                                          <p:stCondLst>
                                            <p:cond delay="499"/>
                                          </p:stCondLst>
                                        </p:cTn>
                                        <p:tgtEl>
                                          <p:spTgt spid="31"/>
                                        </p:tgtEl>
                                        <p:attrNameLst>
                                          <p:attrName>style.visibility</p:attrName>
                                        </p:attrNameLst>
                                      </p:cBhvr>
                                      <p:to>
                                        <p:strVal val="hidden"/>
                                      </p:to>
                                    </p:set>
                                  </p:childTnLst>
                                </p:cTn>
                              </p:par>
                              <p:par>
                                <p:cTn id="276" presetID="10" presetClass="exit" presetSubtype="0" fill="hold" grpId="1" nodeType="withEffect">
                                  <p:stCondLst>
                                    <p:cond delay="0"/>
                                  </p:stCondLst>
                                  <p:childTnLst>
                                    <p:animEffect transition="out" filter="fade">
                                      <p:cBhvr>
                                        <p:cTn id="277" dur="500"/>
                                        <p:tgtEl>
                                          <p:spTgt spid="71"/>
                                        </p:tgtEl>
                                      </p:cBhvr>
                                    </p:animEffect>
                                    <p:set>
                                      <p:cBhvr>
                                        <p:cTn id="278" dur="1" fill="hold">
                                          <p:stCondLst>
                                            <p:cond delay="499"/>
                                          </p:stCondLst>
                                        </p:cTn>
                                        <p:tgtEl>
                                          <p:spTgt spid="71"/>
                                        </p:tgtEl>
                                        <p:attrNameLst>
                                          <p:attrName>style.visibility</p:attrName>
                                        </p:attrNameLst>
                                      </p:cBhvr>
                                      <p:to>
                                        <p:strVal val="hidden"/>
                                      </p:to>
                                    </p:set>
                                  </p:childTnLst>
                                </p:cTn>
                              </p:par>
                              <p:par>
                                <p:cTn id="279" presetID="10" presetClass="exit" presetSubtype="0" fill="hold" grpId="1" nodeType="withEffect">
                                  <p:stCondLst>
                                    <p:cond delay="0"/>
                                  </p:stCondLst>
                                  <p:childTnLst>
                                    <p:animEffect transition="out" filter="fade">
                                      <p:cBhvr>
                                        <p:cTn id="280" dur="500"/>
                                        <p:tgtEl>
                                          <p:spTgt spid="70"/>
                                        </p:tgtEl>
                                      </p:cBhvr>
                                    </p:animEffect>
                                    <p:set>
                                      <p:cBhvr>
                                        <p:cTn id="281" dur="1" fill="hold">
                                          <p:stCondLst>
                                            <p:cond delay="499"/>
                                          </p:stCondLst>
                                        </p:cTn>
                                        <p:tgtEl>
                                          <p:spTgt spid="70"/>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82"/>
                                        </p:tgtEl>
                                      </p:cBhvr>
                                    </p:animEffect>
                                    <p:set>
                                      <p:cBhvr>
                                        <p:cTn id="284" dur="1" fill="hold">
                                          <p:stCondLst>
                                            <p:cond delay="499"/>
                                          </p:stCondLst>
                                        </p:cTn>
                                        <p:tgtEl>
                                          <p:spTgt spid="82"/>
                                        </p:tgtEl>
                                        <p:attrNameLst>
                                          <p:attrName>style.visibility</p:attrName>
                                        </p:attrNameLst>
                                      </p:cBhvr>
                                      <p:to>
                                        <p:strVal val="hidden"/>
                                      </p:to>
                                    </p:set>
                                  </p:childTnLst>
                                </p:cTn>
                              </p:par>
                              <p:par>
                                <p:cTn id="285" presetID="10" presetClass="exit" presetSubtype="0" fill="hold" grpId="1" nodeType="withEffect">
                                  <p:stCondLst>
                                    <p:cond delay="0"/>
                                  </p:stCondLst>
                                  <p:childTnLst>
                                    <p:animEffect transition="out" filter="fade">
                                      <p:cBhvr>
                                        <p:cTn id="286" dur="500"/>
                                        <p:tgtEl>
                                          <p:spTgt spid="74"/>
                                        </p:tgtEl>
                                      </p:cBhvr>
                                    </p:animEffect>
                                    <p:set>
                                      <p:cBhvr>
                                        <p:cTn id="287" dur="1" fill="hold">
                                          <p:stCondLst>
                                            <p:cond delay="499"/>
                                          </p:stCondLst>
                                        </p:cTn>
                                        <p:tgtEl>
                                          <p:spTgt spid="74"/>
                                        </p:tgtEl>
                                        <p:attrNameLst>
                                          <p:attrName>style.visibility</p:attrName>
                                        </p:attrNameLst>
                                      </p:cBhvr>
                                      <p:to>
                                        <p:strVal val="hidden"/>
                                      </p:to>
                                    </p:set>
                                  </p:childTnLst>
                                </p:cTn>
                              </p:par>
                              <p:par>
                                <p:cTn id="288" presetID="10" presetClass="exit" presetSubtype="0" fill="hold" grpId="1" nodeType="withEffect">
                                  <p:stCondLst>
                                    <p:cond delay="0"/>
                                  </p:stCondLst>
                                  <p:childTnLst>
                                    <p:animEffect transition="out" filter="fade">
                                      <p:cBhvr>
                                        <p:cTn id="289" dur="500"/>
                                        <p:tgtEl>
                                          <p:spTgt spid="75"/>
                                        </p:tgtEl>
                                      </p:cBhvr>
                                    </p:animEffect>
                                    <p:set>
                                      <p:cBhvr>
                                        <p:cTn id="290" dur="1" fill="hold">
                                          <p:stCondLst>
                                            <p:cond delay="499"/>
                                          </p:stCondLst>
                                        </p:cTn>
                                        <p:tgtEl>
                                          <p:spTgt spid="75"/>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101"/>
                                        </p:tgtEl>
                                      </p:cBhvr>
                                    </p:animEffect>
                                    <p:set>
                                      <p:cBhvr>
                                        <p:cTn id="293" dur="1" fill="hold">
                                          <p:stCondLst>
                                            <p:cond delay="499"/>
                                          </p:stCondLst>
                                        </p:cTn>
                                        <p:tgtEl>
                                          <p:spTgt spid="101"/>
                                        </p:tgtEl>
                                        <p:attrNameLst>
                                          <p:attrName>style.visibility</p:attrName>
                                        </p:attrNameLst>
                                      </p:cBhvr>
                                      <p:to>
                                        <p:strVal val="hidden"/>
                                      </p:to>
                                    </p:set>
                                  </p:childTnLst>
                                </p:cTn>
                              </p:par>
                              <p:par>
                                <p:cTn id="294" presetID="10" presetClass="exit" presetSubtype="0" fill="hold" grpId="1" nodeType="withEffect">
                                  <p:stCondLst>
                                    <p:cond delay="0"/>
                                  </p:stCondLst>
                                  <p:childTnLst>
                                    <p:animEffect transition="out" filter="fade">
                                      <p:cBhvr>
                                        <p:cTn id="295" dur="500"/>
                                        <p:tgtEl>
                                          <p:spTgt spid="104"/>
                                        </p:tgtEl>
                                      </p:cBhvr>
                                    </p:animEffect>
                                    <p:set>
                                      <p:cBhvr>
                                        <p:cTn id="296" dur="1" fill="hold">
                                          <p:stCondLst>
                                            <p:cond delay="499"/>
                                          </p:stCondLst>
                                        </p:cTn>
                                        <p:tgtEl>
                                          <p:spTgt spid="104"/>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42" presetClass="path" presetSubtype="0" accel="50000" decel="50000" fill="hold" nodeType="clickEffect">
                                  <p:stCondLst>
                                    <p:cond delay="0"/>
                                  </p:stCondLst>
                                  <p:childTnLst>
                                    <p:animMotion origin="layout" path="M -0.10677 0.06643 L -0.23993 0.09977 " pathEditMode="relative" rAng="0" ptsTypes="AA">
                                      <p:cBhvr>
                                        <p:cTn id="300" dur="500" fill="hold"/>
                                        <p:tgtEl>
                                          <p:spTgt spid="27"/>
                                        </p:tgtEl>
                                        <p:attrNameLst>
                                          <p:attrName>ppt_x</p:attrName>
                                          <p:attrName>ppt_y</p:attrName>
                                        </p:attrNameLst>
                                      </p:cBhvr>
                                      <p:rCtr x="-6858" y="1667"/>
                                    </p:animMotion>
                                  </p:childTnLst>
                                </p:cTn>
                              </p:par>
                              <p:par>
                                <p:cTn id="301" presetID="10" presetClass="entr" presetSubtype="0" fill="hold" grpId="0" nodeType="withEffect">
                                  <p:stCondLst>
                                    <p:cond delay="0"/>
                                  </p:stCondLst>
                                  <p:childTnLst>
                                    <p:set>
                                      <p:cBhvr>
                                        <p:cTn id="302" dur="1" fill="hold">
                                          <p:stCondLst>
                                            <p:cond delay="0"/>
                                          </p:stCondLst>
                                        </p:cTn>
                                        <p:tgtEl>
                                          <p:spTgt spid="96"/>
                                        </p:tgtEl>
                                        <p:attrNameLst>
                                          <p:attrName>style.visibility</p:attrName>
                                        </p:attrNameLst>
                                      </p:cBhvr>
                                      <p:to>
                                        <p:strVal val="visible"/>
                                      </p:to>
                                    </p:set>
                                    <p:animEffect transition="in" filter="fade">
                                      <p:cBhvr>
                                        <p:cTn id="303"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68" grpId="0"/>
      <p:bldP spid="68" grpId="1"/>
      <p:bldP spid="70" grpId="0" animBg="1"/>
      <p:bldP spid="70" grpId="1" animBg="1"/>
      <p:bldP spid="71" grpId="0"/>
      <p:bldP spid="71" grpId="1"/>
      <p:bldP spid="74" grpId="0"/>
      <p:bldP spid="74" grpId="1"/>
      <p:bldP spid="75" grpId="0"/>
      <p:bldP spid="75" grpId="1"/>
      <p:bldP spid="80" grpId="0" animBg="1"/>
      <p:bldP spid="80" grpId="1" animBg="1"/>
      <p:bldP spid="83" grpId="0" animBg="1"/>
      <p:bldP spid="83" grpId="1" animBg="1"/>
      <p:bldP spid="85" grpId="0" animBg="1"/>
      <p:bldP spid="85" grpId="1" animBg="1"/>
      <p:bldP spid="86" grpId="0"/>
      <p:bldP spid="86" grpId="1"/>
      <p:bldP spid="87" grpId="0"/>
      <p:bldP spid="87" grpId="1"/>
      <p:bldP spid="88" grpId="0"/>
      <p:bldP spid="88" grpId="1"/>
      <p:bldP spid="104" grpId="0"/>
      <p:bldP spid="104" grpId="1"/>
      <p:bldP spid="57" grpId="0" animBg="1"/>
      <p:bldP spid="57" grpId="1" animBg="1"/>
      <p:bldP spid="58" grpId="0" animBg="1"/>
      <p:bldP spid="58" grpId="1" animBg="1"/>
      <p:bldP spid="59" grpId="0" animBg="1"/>
      <p:bldP spid="59" grpId="1" animBg="1"/>
      <p:bldP spid="61" grpId="0"/>
      <p:bldP spid="61" grpId="1"/>
      <p:bldP spid="62" grpId="0"/>
      <p:bldP spid="62" grpId="1"/>
      <p:bldP spid="63" grpId="0"/>
      <p:bldP spid="63" grpId="1"/>
      <p:bldP spid="72" grpId="0" animBg="1"/>
      <p:bldP spid="72" grpId="1" animBg="1"/>
      <p:bldP spid="76" grpId="0" animBg="1"/>
      <p:bldP spid="76" grpId="1" animBg="1"/>
      <p:bldP spid="78" grpId="0"/>
      <p:bldP spid="78" grpId="1"/>
      <p:bldP spid="79" grpId="0"/>
      <p:bldP spid="90" grpId="0"/>
      <p:bldP spid="91" grpId="0"/>
      <p:bldP spid="94" grpId="0"/>
      <p:bldP spid="95" grpId="0"/>
      <p:bldP spid="96"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solidFill>
                  <a:srgbClr val="FE7F00"/>
                </a:solidFill>
              </a:rPr>
              <a:t>Depth</a:t>
            </a:r>
            <a:r>
              <a:rPr lang="en-SG" sz="1600" dirty="0"/>
              <a:t> of a node = number of links from that node to the root node. How does each node calculate its depth?</a:t>
            </a:r>
          </a:p>
          <a:p>
            <a:pPr marL="0" indent="0" algn="just">
              <a:lnSpc>
                <a:spcPct val="150000"/>
              </a:lnSpc>
              <a:buNone/>
            </a:pPr>
            <a:endParaRPr lang="en-SG" sz="1400" dirty="0">
              <a:solidFill>
                <a:prstClr val="black"/>
              </a:solidFill>
              <a:latin typeface="Courier New" panose="02070309020205020404" pitchFamily="49" charset="0"/>
              <a:cs typeface="Courier New" panose="02070309020205020404" pitchFamily="49" charset="0"/>
            </a:endParaRPr>
          </a:p>
          <a:p>
            <a:pPr marL="0"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void </a:t>
            </a:r>
            <a:r>
              <a:rPr lang="en-SG" sz="1400" dirty="0" err="1">
                <a:solidFill>
                  <a:prstClr val="black"/>
                </a:solidFill>
                <a:latin typeface="Courier New" panose="02070309020205020404" pitchFamily="49" charset="0"/>
                <a:cs typeface="Courier New" panose="02070309020205020404" pitchFamily="49" charset="0"/>
              </a:rPr>
              <a:t>TreeTraversal</a:t>
            </a:r>
            <a:r>
              <a:rPr lang="en-SG" sz="1400" dirty="0">
                <a:solidFill>
                  <a:prstClr val="black"/>
                </a:solidFill>
                <a:latin typeface="Courier New" panose="02070309020205020404" pitchFamily="49" charset="0"/>
                <a:cs typeface="Courier New" panose="02070309020205020404" pitchFamily="49" charset="0"/>
              </a:rPr>
              <a:t>(</a:t>
            </a:r>
            <a:r>
              <a:rPr lang="en-SG" sz="1400" dirty="0" err="1">
                <a:solidFill>
                  <a:prstClr val="black"/>
                </a:solidFill>
                <a:latin typeface="Courier New" panose="02070309020205020404" pitchFamily="49" charset="0"/>
                <a:cs typeface="Courier New" panose="02070309020205020404" pitchFamily="49" charset="0"/>
              </a:rPr>
              <a:t>BTNode</a:t>
            </a:r>
            <a:r>
              <a:rPr lang="en-SG" sz="14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buNone/>
            </a:pPr>
            <a:r>
              <a:rPr lang="en-SG" sz="1400" dirty="0">
                <a:solidFill>
                  <a:prstClr val="black"/>
                </a:solidFill>
                <a:latin typeface="Courier New" panose="02070309020205020404" pitchFamily="49" charset="0"/>
                <a:cs typeface="Courier New" panose="02070309020205020404" pitchFamily="49" charset="0"/>
              </a:rPr>
              <a:t>    if(cur == NULL)</a:t>
            </a:r>
            <a:br>
              <a:rPr lang="en-SG" sz="1400" dirty="0">
                <a:solidFill>
                  <a:prstClr val="black"/>
                </a:solidFill>
                <a:latin typeface="Courier New" panose="02070309020205020404" pitchFamily="49" charset="0"/>
                <a:cs typeface="Courier New" panose="02070309020205020404" pitchFamily="49" charset="0"/>
              </a:rPr>
            </a:br>
            <a:r>
              <a:rPr lang="en-SG" sz="1400" dirty="0">
                <a:solidFill>
                  <a:prstClr val="black"/>
                </a:solidFill>
                <a:latin typeface="Courier New" panose="02070309020205020404" pitchFamily="49" charset="0"/>
                <a:cs typeface="Courier New" panose="02070309020205020404" pitchFamily="49" charset="0"/>
              </a:rPr>
              <a:t>       </a:t>
            </a:r>
            <a:r>
              <a:rPr lang="en-SG" sz="1400" spc="-5" dirty="0">
                <a:latin typeface="Courier New"/>
                <a:cs typeface="Courier New"/>
              </a:rPr>
              <a:t>retur</a:t>
            </a:r>
            <a:r>
              <a:rPr lang="en-SG" sz="1400" dirty="0">
                <a:latin typeface="Courier New"/>
                <a:cs typeface="Courier New"/>
              </a:rPr>
              <a:t>n</a:t>
            </a:r>
            <a:r>
              <a:rPr lang="en-SG" sz="1400" spc="-5" dirty="0">
                <a:latin typeface="Courier New"/>
                <a:cs typeface="Courier New"/>
              </a:rPr>
              <a:t>;</a:t>
            </a:r>
          </a:p>
          <a:p>
            <a:pPr marL="0" indent="0">
              <a:lnSpc>
                <a:spcPct val="100000"/>
              </a:lnSpc>
              <a:buNone/>
            </a:pPr>
            <a:r>
              <a:rPr lang="en-SG" sz="1400" spc="-5" dirty="0">
                <a:latin typeface="Courier New"/>
                <a:cs typeface="Courier New"/>
              </a:rPr>
              <a:t>    //print cur-&gt;item and d;</a:t>
            </a:r>
            <a:endParaRPr lang="en-SG" sz="1400" dirty="0">
              <a:latin typeface="Courier New"/>
              <a:cs typeface="Courier New"/>
            </a:endParaRPr>
          </a:p>
          <a:p>
            <a:pPr marL="0" indent="0">
              <a:lnSpc>
                <a:spcPct val="100000"/>
              </a:lnSpc>
              <a:buNone/>
            </a:pPr>
            <a:r>
              <a:rPr lang="en-SG" sz="1400" dirty="0">
                <a:latin typeface="Courier New"/>
                <a:cs typeface="Courier New"/>
              </a:rPr>
              <a:t>    </a:t>
            </a:r>
            <a:r>
              <a:rPr lang="en-SG" sz="1400" spc="-5" dirty="0" err="1">
                <a:latin typeface="Courier New"/>
                <a:cs typeface="Courier New"/>
              </a:rPr>
              <a:t>TreeTraversal</a:t>
            </a:r>
            <a:r>
              <a:rPr lang="en-SG" sz="1400" spc="-5" dirty="0">
                <a:latin typeface="Courier New"/>
                <a:cs typeface="Courier New"/>
              </a:rPr>
              <a:t>(cur-&gt;left, d+1);</a:t>
            </a:r>
            <a:endParaRPr lang="en-SG" sz="1400" dirty="0">
              <a:latin typeface="Courier New"/>
              <a:cs typeface="Courier New"/>
            </a:endParaRPr>
          </a:p>
          <a:p>
            <a:pPr marL="0" indent="0">
              <a:lnSpc>
                <a:spcPct val="100000"/>
              </a:lnSpc>
              <a:spcBef>
                <a:spcPts val="300"/>
              </a:spcBef>
              <a:buNone/>
            </a:pPr>
            <a:r>
              <a:rPr lang="en-SG" sz="1400" dirty="0">
                <a:latin typeface="Courier New"/>
                <a:cs typeface="Courier New"/>
              </a:rPr>
              <a:t>    </a:t>
            </a:r>
            <a:r>
              <a:rPr lang="en-SG" altLang="zh-CN" sz="1400" spc="-5" dirty="0" err="1">
                <a:latin typeface="Courier New"/>
                <a:cs typeface="Courier New"/>
              </a:rPr>
              <a:t>TreeTraversal</a:t>
            </a:r>
            <a:r>
              <a:rPr lang="en-SG" sz="1400" spc="-5" dirty="0">
                <a:latin typeface="Courier New"/>
                <a:cs typeface="Courier New"/>
              </a:rPr>
              <a:t>(cur-&gt;right, d+1);</a:t>
            </a:r>
            <a:endParaRPr lang="en-SG" sz="1400" dirty="0">
              <a:latin typeface="Courier New"/>
              <a:cs typeface="Courier New"/>
            </a:endParaRPr>
          </a:p>
          <a:p>
            <a:pPr marL="0" indent="0">
              <a:lnSpc>
                <a:spcPct val="100000"/>
              </a:lnSpc>
              <a:buNone/>
            </a:pPr>
            <a:r>
              <a:rPr lang="en-SG" sz="1400" spc="-5" dirty="0">
                <a:latin typeface="Courier New"/>
                <a:cs typeface="Courier New"/>
              </a:rPr>
              <a:t>    retur</a:t>
            </a:r>
            <a:r>
              <a:rPr lang="en-SG" sz="1400" dirty="0">
                <a:latin typeface="Courier New"/>
                <a:cs typeface="Courier New"/>
              </a:rPr>
              <a:t>n</a:t>
            </a:r>
            <a:r>
              <a:rPr lang="en-SG" sz="1400" dirty="0">
                <a:latin typeface="Times New Roman"/>
                <a:cs typeface="Times New Roman"/>
              </a:rPr>
              <a:t> </a:t>
            </a:r>
            <a:r>
              <a:rPr lang="en-SG" sz="1400" spc="-5" dirty="0">
                <a:latin typeface="Courier New"/>
                <a:cs typeface="Courier New"/>
              </a:rPr>
              <a:t>;</a:t>
            </a:r>
            <a:endParaRPr lang="en-SG" sz="1400" dirty="0">
              <a:latin typeface="Courier New"/>
              <a:cs typeface="Courier New"/>
            </a:endParaRPr>
          </a:p>
          <a:p>
            <a:pPr marL="0" indent="0">
              <a:lnSpc>
                <a:spcPct val="100000"/>
              </a:lnSpc>
              <a:buNone/>
            </a:pPr>
            <a:r>
              <a:rPr lang="en-SG" sz="1400" dirty="0">
                <a:latin typeface="Courier New"/>
                <a:cs typeface="Courier New"/>
              </a:rPr>
              <a:t>}</a:t>
            </a:r>
          </a:p>
          <a:p>
            <a:pPr marL="0" indent="0" algn="just">
              <a:lnSpc>
                <a:spcPct val="150000"/>
              </a:lnSpc>
              <a:buNone/>
            </a:pPr>
            <a:endParaRPr lang="en-SG" sz="1600" dirty="0"/>
          </a:p>
        </p:txBody>
      </p:sp>
      <p:sp>
        <p:nvSpPr>
          <p:cNvPr id="2" name="Title 1"/>
          <p:cNvSpPr>
            <a:spLocks noGrp="1"/>
          </p:cNvSpPr>
          <p:nvPr>
            <p:ph type="title"/>
          </p:nvPr>
        </p:nvSpPr>
        <p:spPr/>
        <p:txBody>
          <a:bodyPr/>
          <a:lstStyle/>
          <a:p>
            <a:r>
              <a:rPr lang="en-SG" dirty="0"/>
              <a:t>Calculate depth of tree</a:t>
            </a:r>
          </a:p>
        </p:txBody>
      </p:sp>
      <p:sp>
        <p:nvSpPr>
          <p:cNvPr id="43" name="object 8"/>
          <p:cNvSpPr/>
          <p:nvPr/>
        </p:nvSpPr>
        <p:spPr>
          <a:xfrm>
            <a:off x="6577310" y="3396032"/>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44" name="object 9"/>
          <p:cNvSpPr txBox="1"/>
          <p:nvPr/>
        </p:nvSpPr>
        <p:spPr>
          <a:xfrm>
            <a:off x="6700842" y="3440871"/>
            <a:ext cx="171009"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endParaRPr sz="1400">
              <a:latin typeface="Verdana (Body)"/>
              <a:cs typeface="Calibri"/>
            </a:endParaRPr>
          </a:p>
        </p:txBody>
      </p:sp>
      <p:sp>
        <p:nvSpPr>
          <p:cNvPr id="45" name="object 11"/>
          <p:cNvSpPr/>
          <p:nvPr/>
        </p:nvSpPr>
        <p:spPr>
          <a:xfrm>
            <a:off x="5796471" y="3887664"/>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46" name="object 12"/>
          <p:cNvSpPr txBox="1"/>
          <p:nvPr/>
        </p:nvSpPr>
        <p:spPr>
          <a:xfrm>
            <a:off x="5931019" y="3938464"/>
            <a:ext cx="139389"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47" name="object 14"/>
          <p:cNvSpPr/>
          <p:nvPr/>
        </p:nvSpPr>
        <p:spPr>
          <a:xfrm>
            <a:off x="5406025"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48" name="object 15"/>
          <p:cNvSpPr txBox="1"/>
          <p:nvPr/>
        </p:nvSpPr>
        <p:spPr>
          <a:xfrm>
            <a:off x="5545147" y="4507551"/>
            <a:ext cx="152295" cy="267127"/>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49" name="object 17"/>
          <p:cNvSpPr/>
          <p:nvPr/>
        </p:nvSpPr>
        <p:spPr>
          <a:xfrm>
            <a:off x="6186891"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0" name="object 18"/>
          <p:cNvSpPr txBox="1"/>
          <p:nvPr/>
        </p:nvSpPr>
        <p:spPr>
          <a:xfrm>
            <a:off x="6334512" y="4507551"/>
            <a:ext cx="132935"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51" name="object 20"/>
          <p:cNvSpPr/>
          <p:nvPr/>
        </p:nvSpPr>
        <p:spPr>
          <a:xfrm>
            <a:off x="7358175" y="3887664"/>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2" name="object 21"/>
          <p:cNvSpPr txBox="1"/>
          <p:nvPr/>
        </p:nvSpPr>
        <p:spPr>
          <a:xfrm>
            <a:off x="7509731" y="3938464"/>
            <a:ext cx="123901"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53" name="object 23"/>
          <p:cNvSpPr/>
          <p:nvPr/>
        </p:nvSpPr>
        <p:spPr>
          <a:xfrm>
            <a:off x="6967756"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4" name="object 24"/>
          <p:cNvSpPr txBox="1"/>
          <p:nvPr/>
        </p:nvSpPr>
        <p:spPr>
          <a:xfrm>
            <a:off x="7129544" y="4507551"/>
            <a:ext cx="100025" cy="267127"/>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55" name="object 26"/>
          <p:cNvSpPr/>
          <p:nvPr/>
        </p:nvSpPr>
        <p:spPr>
          <a:xfrm>
            <a:off x="7748595" y="445675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6" name="object 27"/>
          <p:cNvSpPr txBox="1"/>
          <p:nvPr/>
        </p:nvSpPr>
        <p:spPr>
          <a:xfrm>
            <a:off x="7856368" y="4507551"/>
            <a:ext cx="224569" cy="267127"/>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57" name="object 47"/>
          <p:cNvSpPr/>
          <p:nvPr/>
        </p:nvSpPr>
        <p:spPr>
          <a:xfrm>
            <a:off x="6308557" y="5061597"/>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58" name="object 48"/>
          <p:cNvSpPr txBox="1"/>
          <p:nvPr/>
        </p:nvSpPr>
        <p:spPr>
          <a:xfrm>
            <a:off x="6433830" y="5112397"/>
            <a:ext cx="172945" cy="267127"/>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59" name="object 50"/>
          <p:cNvSpPr/>
          <p:nvPr/>
        </p:nvSpPr>
        <p:spPr>
          <a:xfrm>
            <a:off x="7363069"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0" name="object 51"/>
          <p:cNvSpPr txBox="1"/>
          <p:nvPr/>
        </p:nvSpPr>
        <p:spPr>
          <a:xfrm>
            <a:off x="7504649" y="5116871"/>
            <a:ext cx="147132" cy="267127"/>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61" name="object 59"/>
          <p:cNvSpPr/>
          <p:nvPr/>
        </p:nvSpPr>
        <p:spPr>
          <a:xfrm>
            <a:off x="6826178"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2" name="object 60"/>
          <p:cNvSpPr txBox="1"/>
          <p:nvPr/>
        </p:nvSpPr>
        <p:spPr>
          <a:xfrm>
            <a:off x="7009961" y="5116871"/>
            <a:ext cx="84537" cy="267127"/>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a:latin typeface="Verdana (Body)"/>
              <a:cs typeface="Calibri"/>
            </a:endParaRPr>
          </a:p>
        </p:txBody>
      </p:sp>
      <p:sp>
        <p:nvSpPr>
          <p:cNvPr id="63" name="object 65"/>
          <p:cNvSpPr/>
          <p:nvPr/>
        </p:nvSpPr>
        <p:spPr>
          <a:xfrm>
            <a:off x="5670237"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4" name="object 66"/>
          <p:cNvSpPr txBox="1"/>
          <p:nvPr/>
        </p:nvSpPr>
        <p:spPr>
          <a:xfrm>
            <a:off x="5810430" y="5116871"/>
            <a:ext cx="149714"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endParaRPr sz="1400">
              <a:latin typeface="Verdana (Body)"/>
              <a:cs typeface="Calibri"/>
            </a:endParaRPr>
          </a:p>
        </p:txBody>
      </p:sp>
      <p:sp>
        <p:nvSpPr>
          <p:cNvPr id="65" name="object 71"/>
          <p:cNvSpPr/>
          <p:nvPr/>
        </p:nvSpPr>
        <p:spPr>
          <a:xfrm>
            <a:off x="5133347" y="5066071"/>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6" name="object 72"/>
          <p:cNvSpPr txBox="1"/>
          <p:nvPr/>
        </p:nvSpPr>
        <p:spPr>
          <a:xfrm>
            <a:off x="5268957" y="5116871"/>
            <a:ext cx="160685" cy="267127"/>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a:latin typeface="Verdana (Body)"/>
              <a:cs typeface="Calibri"/>
            </a:endParaRPr>
          </a:p>
        </p:txBody>
      </p:sp>
      <p:sp>
        <p:nvSpPr>
          <p:cNvPr id="67" name="object 77"/>
          <p:cNvSpPr/>
          <p:nvPr/>
        </p:nvSpPr>
        <p:spPr>
          <a:xfrm>
            <a:off x="5865461" y="5675352"/>
            <a:ext cx="450432" cy="388983"/>
          </a:xfrm>
          <a:prstGeom prst="ellipse">
            <a:avLst/>
          </a:prstGeom>
          <a:ln w="25399">
            <a:solidFill>
              <a:srgbClr val="839950"/>
            </a:solidFill>
          </a:ln>
        </p:spPr>
        <p:txBody>
          <a:bodyPr wrap="square" lIns="0" tIns="0" rIns="0" bIns="0" rtlCol="0"/>
          <a:lstStyle/>
          <a:p>
            <a:endParaRPr sz="1400">
              <a:latin typeface="Verdana (Body)"/>
            </a:endParaRPr>
          </a:p>
        </p:txBody>
      </p:sp>
      <p:sp>
        <p:nvSpPr>
          <p:cNvPr id="68" name="object 78"/>
          <p:cNvSpPr txBox="1"/>
          <p:nvPr/>
        </p:nvSpPr>
        <p:spPr>
          <a:xfrm>
            <a:off x="5989763" y="5720189"/>
            <a:ext cx="169074" cy="267127"/>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69" name="直接箭头连接符 32"/>
          <p:cNvCxnSpPr>
            <a:stCxn id="43" idx="5"/>
            <a:endCxn id="51" idx="1"/>
          </p:cNvCxnSpPr>
          <p:nvPr/>
        </p:nvCxnSpPr>
        <p:spPr>
          <a:xfrm>
            <a:off x="6961778" y="3728049"/>
            <a:ext cx="462362" cy="216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33"/>
          <p:cNvCxnSpPr>
            <a:stCxn id="43" idx="3"/>
            <a:endCxn id="45" idx="7"/>
          </p:cNvCxnSpPr>
          <p:nvPr/>
        </p:nvCxnSpPr>
        <p:spPr>
          <a:xfrm flipH="1">
            <a:off x="6180939" y="3728049"/>
            <a:ext cx="462336" cy="216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34"/>
          <p:cNvCxnSpPr>
            <a:stCxn id="45" idx="4"/>
            <a:endCxn id="47" idx="7"/>
          </p:cNvCxnSpPr>
          <p:nvPr/>
        </p:nvCxnSpPr>
        <p:spPr>
          <a:xfrm flipH="1">
            <a:off x="5790492" y="4276647"/>
            <a:ext cx="231196"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35"/>
          <p:cNvCxnSpPr>
            <a:stCxn id="51" idx="3"/>
            <a:endCxn id="53" idx="0"/>
          </p:cNvCxnSpPr>
          <p:nvPr/>
        </p:nvCxnSpPr>
        <p:spPr>
          <a:xfrm flipH="1">
            <a:off x="7192973" y="4219681"/>
            <a:ext cx="231167"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36"/>
          <p:cNvCxnSpPr>
            <a:stCxn id="45" idx="4"/>
            <a:endCxn id="49" idx="1"/>
          </p:cNvCxnSpPr>
          <p:nvPr/>
        </p:nvCxnSpPr>
        <p:spPr>
          <a:xfrm>
            <a:off x="6021688" y="4276647"/>
            <a:ext cx="231167"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7"/>
          <p:cNvCxnSpPr>
            <a:stCxn id="51" idx="5"/>
            <a:endCxn id="55" idx="0"/>
          </p:cNvCxnSpPr>
          <p:nvPr/>
        </p:nvCxnSpPr>
        <p:spPr>
          <a:xfrm>
            <a:off x="7742643" y="4219681"/>
            <a:ext cx="231168" cy="237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8"/>
          <p:cNvCxnSpPr>
            <a:stCxn id="47" idx="4"/>
            <a:endCxn id="63" idx="0"/>
          </p:cNvCxnSpPr>
          <p:nvPr/>
        </p:nvCxnSpPr>
        <p:spPr>
          <a:xfrm>
            <a:off x="5631241" y="4845734"/>
            <a:ext cx="264212"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9"/>
          <p:cNvCxnSpPr>
            <a:stCxn id="47" idx="4"/>
            <a:endCxn id="65" idx="0"/>
          </p:cNvCxnSpPr>
          <p:nvPr/>
        </p:nvCxnSpPr>
        <p:spPr>
          <a:xfrm flipH="1">
            <a:off x="5358563" y="4845734"/>
            <a:ext cx="272678"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40"/>
          <p:cNvCxnSpPr>
            <a:stCxn id="53" idx="4"/>
            <a:endCxn id="61" idx="0"/>
          </p:cNvCxnSpPr>
          <p:nvPr/>
        </p:nvCxnSpPr>
        <p:spPr>
          <a:xfrm flipH="1">
            <a:off x="7051394" y="4845734"/>
            <a:ext cx="141578"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41"/>
          <p:cNvCxnSpPr>
            <a:stCxn id="49" idx="4"/>
            <a:endCxn id="57" idx="0"/>
          </p:cNvCxnSpPr>
          <p:nvPr/>
        </p:nvCxnSpPr>
        <p:spPr>
          <a:xfrm>
            <a:off x="6412107" y="4845734"/>
            <a:ext cx="121666" cy="2158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42"/>
          <p:cNvCxnSpPr>
            <a:stCxn id="53" idx="4"/>
            <a:endCxn id="59" idx="0"/>
          </p:cNvCxnSpPr>
          <p:nvPr/>
        </p:nvCxnSpPr>
        <p:spPr>
          <a:xfrm>
            <a:off x="7192973" y="4845734"/>
            <a:ext cx="395313" cy="220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43"/>
          <p:cNvCxnSpPr>
            <a:stCxn id="63" idx="4"/>
            <a:endCxn id="67" idx="0"/>
          </p:cNvCxnSpPr>
          <p:nvPr/>
        </p:nvCxnSpPr>
        <p:spPr>
          <a:xfrm>
            <a:off x="5895454" y="5455054"/>
            <a:ext cx="195223" cy="220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文本框 44"/>
          <p:cNvSpPr txBox="1"/>
          <p:nvPr/>
        </p:nvSpPr>
        <p:spPr>
          <a:xfrm>
            <a:off x="4952024" y="4970990"/>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2" name="文本框 45"/>
          <p:cNvSpPr txBox="1"/>
          <p:nvPr/>
        </p:nvSpPr>
        <p:spPr>
          <a:xfrm>
            <a:off x="5641592" y="5738680"/>
            <a:ext cx="316440" cy="271379"/>
          </a:xfrm>
          <a:prstGeom prst="rect">
            <a:avLst/>
          </a:prstGeom>
          <a:noFill/>
        </p:spPr>
        <p:txBody>
          <a:bodyPr wrap="square" rtlCol="0">
            <a:spAutoFit/>
          </a:bodyPr>
          <a:lstStyle/>
          <a:p>
            <a:r>
              <a:rPr lang="en-US" altLang="zh-CN" sz="1400" b="1" dirty="0">
                <a:solidFill>
                  <a:srgbClr val="C00000"/>
                </a:solidFill>
                <a:latin typeface="Verdana (Body)"/>
              </a:rPr>
              <a:t>4</a:t>
            </a:r>
            <a:endParaRPr lang="zh-CN" altLang="en-US" sz="1400" b="1" dirty="0">
              <a:solidFill>
                <a:srgbClr val="C00000"/>
              </a:solidFill>
              <a:latin typeface="Verdana (Body)"/>
            </a:endParaRPr>
          </a:p>
        </p:txBody>
      </p:sp>
      <p:sp>
        <p:nvSpPr>
          <p:cNvPr id="83" name="文本框 46"/>
          <p:cNvSpPr txBox="1"/>
          <p:nvPr/>
        </p:nvSpPr>
        <p:spPr>
          <a:xfrm>
            <a:off x="5518530" y="4936420"/>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4" name="文本框 47"/>
          <p:cNvSpPr txBox="1"/>
          <p:nvPr/>
        </p:nvSpPr>
        <p:spPr>
          <a:xfrm>
            <a:off x="5169535" y="4437111"/>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85" name="文本框 48"/>
          <p:cNvSpPr txBox="1"/>
          <p:nvPr/>
        </p:nvSpPr>
        <p:spPr>
          <a:xfrm>
            <a:off x="6130824" y="4960715"/>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6" name="文本框 49"/>
          <p:cNvSpPr txBox="1"/>
          <p:nvPr/>
        </p:nvSpPr>
        <p:spPr>
          <a:xfrm>
            <a:off x="5976499" y="4464214"/>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87" name="文本框 50"/>
          <p:cNvSpPr txBox="1"/>
          <p:nvPr/>
        </p:nvSpPr>
        <p:spPr>
          <a:xfrm>
            <a:off x="5578673" y="3847113"/>
            <a:ext cx="316440" cy="271379"/>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88" name="文本框 51"/>
          <p:cNvSpPr txBox="1"/>
          <p:nvPr/>
        </p:nvSpPr>
        <p:spPr>
          <a:xfrm>
            <a:off x="6740382" y="4854941"/>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89" name="文本框 52"/>
          <p:cNvSpPr txBox="1"/>
          <p:nvPr/>
        </p:nvSpPr>
        <p:spPr>
          <a:xfrm>
            <a:off x="7228411" y="4920013"/>
            <a:ext cx="316440" cy="271379"/>
          </a:xfrm>
          <a:prstGeom prst="rect">
            <a:avLst/>
          </a:prstGeom>
          <a:noFill/>
        </p:spPr>
        <p:txBody>
          <a:bodyPr wrap="square" rtlCol="0">
            <a:spAutoFit/>
          </a:bodyPr>
          <a:lstStyle/>
          <a:p>
            <a:r>
              <a:rPr lang="en-US" altLang="zh-CN" sz="1400" b="1" dirty="0">
                <a:solidFill>
                  <a:srgbClr val="C00000"/>
                </a:solidFill>
                <a:latin typeface="Verdana (Body)"/>
              </a:rPr>
              <a:t>3</a:t>
            </a:r>
            <a:endParaRPr lang="zh-CN" altLang="en-US" sz="1400" b="1" dirty="0">
              <a:solidFill>
                <a:srgbClr val="C00000"/>
              </a:solidFill>
              <a:latin typeface="Verdana (Body)"/>
            </a:endParaRPr>
          </a:p>
        </p:txBody>
      </p:sp>
      <p:sp>
        <p:nvSpPr>
          <p:cNvPr id="90" name="文本框 53"/>
          <p:cNvSpPr txBox="1"/>
          <p:nvPr/>
        </p:nvSpPr>
        <p:spPr>
          <a:xfrm>
            <a:off x="6770496" y="4384621"/>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91" name="文本框 54"/>
          <p:cNvSpPr txBox="1"/>
          <p:nvPr/>
        </p:nvSpPr>
        <p:spPr>
          <a:xfrm>
            <a:off x="7546645" y="4384621"/>
            <a:ext cx="316440" cy="271379"/>
          </a:xfrm>
          <a:prstGeom prst="rect">
            <a:avLst/>
          </a:prstGeom>
          <a:noFill/>
        </p:spPr>
        <p:txBody>
          <a:bodyPr wrap="square" rtlCol="0">
            <a:spAutoFit/>
          </a:bodyPr>
          <a:lstStyle/>
          <a:p>
            <a:r>
              <a:rPr lang="en-US" altLang="zh-CN" sz="1400" b="1" dirty="0">
                <a:solidFill>
                  <a:srgbClr val="C00000"/>
                </a:solidFill>
                <a:latin typeface="Verdana (Body)"/>
              </a:rPr>
              <a:t>2</a:t>
            </a:r>
            <a:endParaRPr lang="zh-CN" altLang="en-US" sz="1400" b="1" dirty="0">
              <a:solidFill>
                <a:srgbClr val="C00000"/>
              </a:solidFill>
              <a:latin typeface="Verdana (Body)"/>
            </a:endParaRPr>
          </a:p>
        </p:txBody>
      </p:sp>
      <p:sp>
        <p:nvSpPr>
          <p:cNvPr id="92" name="文本框 55"/>
          <p:cNvSpPr txBox="1"/>
          <p:nvPr/>
        </p:nvSpPr>
        <p:spPr>
          <a:xfrm>
            <a:off x="7143513" y="3899781"/>
            <a:ext cx="316440" cy="271379"/>
          </a:xfrm>
          <a:prstGeom prst="rect">
            <a:avLst/>
          </a:prstGeom>
          <a:noFill/>
        </p:spPr>
        <p:txBody>
          <a:bodyPr wrap="square" rtlCol="0">
            <a:spAutoFit/>
          </a:bodyPr>
          <a:lstStyle/>
          <a:p>
            <a:r>
              <a:rPr lang="en-US" altLang="zh-CN" sz="1400" b="1" dirty="0">
                <a:solidFill>
                  <a:srgbClr val="C00000"/>
                </a:solidFill>
                <a:latin typeface="Verdana (Body)"/>
              </a:rPr>
              <a:t>1</a:t>
            </a:r>
            <a:endParaRPr lang="zh-CN" altLang="en-US" sz="1400" b="1" dirty="0">
              <a:solidFill>
                <a:srgbClr val="C00000"/>
              </a:solidFill>
              <a:latin typeface="Verdana (Body)"/>
            </a:endParaRPr>
          </a:p>
        </p:txBody>
      </p:sp>
      <p:sp>
        <p:nvSpPr>
          <p:cNvPr id="93" name="文本框 56"/>
          <p:cNvSpPr txBox="1"/>
          <p:nvPr/>
        </p:nvSpPr>
        <p:spPr>
          <a:xfrm>
            <a:off x="6384936" y="3376793"/>
            <a:ext cx="316440" cy="271379"/>
          </a:xfrm>
          <a:prstGeom prst="rect">
            <a:avLst/>
          </a:prstGeom>
          <a:noFill/>
        </p:spPr>
        <p:txBody>
          <a:bodyPr wrap="square" rtlCol="0">
            <a:spAutoFit/>
          </a:bodyPr>
          <a:lstStyle/>
          <a:p>
            <a:r>
              <a:rPr lang="en-US" altLang="zh-CN" sz="1400" b="1" dirty="0">
                <a:solidFill>
                  <a:srgbClr val="C00000"/>
                </a:solidFill>
                <a:latin typeface="Verdana (Body)"/>
              </a:rPr>
              <a:t>0</a:t>
            </a:r>
            <a:endParaRPr lang="zh-CN" altLang="en-US" sz="1400" b="1" dirty="0">
              <a:solidFill>
                <a:srgbClr val="C00000"/>
              </a:solidFill>
              <a:latin typeface="Verdana (Body)"/>
            </a:endParaRPr>
          </a:p>
        </p:txBody>
      </p:sp>
    </p:spTree>
    <p:extLst>
      <p:ext uri="{BB962C8B-B14F-4D97-AF65-F5344CB8AC3E}">
        <p14:creationId xmlns:p14="http://schemas.microsoft.com/office/powerpoint/2010/main" val="4282830107"/>
      </p:ext>
    </p:extLst>
  </p:cSld>
  <p:clrMapOvr>
    <a:masterClrMapping/>
  </p:clrMapOvr>
  <p:transition>
    <p:wipe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depth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38443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B050"/>
                </a:solidFill>
                <a:latin typeface="Courier New"/>
                <a:cs typeface="Courier New"/>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 d+1);</a:t>
            </a:r>
            <a:endParaRPr lang="en-SG" sz="1200" b="1" dirty="0">
              <a:solidFill>
                <a:srgbClr val="00B050"/>
              </a:solidFill>
              <a:latin typeface="Courier New"/>
              <a:cs typeface="Courier New"/>
            </a:endParaRPr>
          </a:p>
          <a:p>
            <a:pPr marL="0" indent="0">
              <a:lnSpc>
                <a:spcPct val="100000"/>
              </a:lnSpc>
              <a:spcBef>
                <a:spcPts val="300"/>
              </a:spcBef>
              <a:buNone/>
            </a:pPr>
            <a:r>
              <a:rPr lang="en-SG" sz="1200" b="1" dirty="0">
                <a:solidFill>
                  <a:schemeClr val="accent2"/>
                </a:solidFill>
                <a:latin typeface="Courier New"/>
                <a:cs typeface="Courier New"/>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 d+1);</a:t>
            </a:r>
            <a:endParaRPr lang="en-SG" sz="1200" b="1" dirty="0">
              <a:solidFill>
                <a:schemeClr val="accent2"/>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886394" y="800951"/>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82FA86DF-4089-45B9-BA72-08ACBB5E5E85}"/>
              </a:ext>
            </a:extLst>
          </p:cNvPr>
          <p:cNvCxnSpPr>
            <a:cxnSpLocks/>
            <a:stCxn id="55" idx="3"/>
            <a:endCxn id="3" idx="3"/>
          </p:cNvCxnSpPr>
          <p:nvPr/>
        </p:nvCxnSpPr>
        <p:spPr>
          <a:xfrm flipH="1" flipV="1">
            <a:off x="4641163" y="1350713"/>
            <a:ext cx="121920" cy="1463074"/>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5427E68-C319-4140-8800-9803CC46DC91}"/>
              </a:ext>
            </a:extLst>
          </p:cNvPr>
          <p:cNvSpPr/>
          <p:nvPr/>
        </p:nvSpPr>
        <p:spPr>
          <a:xfrm>
            <a:off x="3687592" y="1771969"/>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a:solidFill>
                  <a:srgbClr val="FF0000"/>
                </a:solidFill>
                <a:latin typeface="Courier New" panose="02070309020205020404" pitchFamily="49" charset="0"/>
                <a:cs typeface="Courier New" panose="02070309020205020404" pitchFamily="49" charset="0"/>
              </a:rPr>
              <a:t>d = 0</a:t>
            </a:r>
            <a:endParaRPr lang="en-SG" sz="1200" b="1" dirty="0">
              <a:solidFill>
                <a:srgbClr val="FF0000"/>
              </a:solidFill>
              <a:latin typeface="Courier New" panose="02070309020205020404" pitchFamily="49" charset="0"/>
              <a:cs typeface="Courier New" panose="02070309020205020404" pitchFamily="49" charset="0"/>
            </a:endParaRPr>
          </a:p>
        </p:txBody>
      </p:sp>
      <p:sp>
        <p:nvSpPr>
          <p:cNvPr id="55" name="Content Placeholder 2">
            <a:extLst>
              <a:ext uri="{FF2B5EF4-FFF2-40B4-BE49-F238E27FC236}">
                <a16:creationId xmlns:a16="http://schemas.microsoft.com/office/drawing/2014/main" id="{3561F62E-B11A-48BC-B2D7-7BB22AE02110}"/>
              </a:ext>
            </a:extLst>
          </p:cNvPr>
          <p:cNvSpPr txBox="1">
            <a:spLocks/>
          </p:cNvSpPr>
          <p:nvPr/>
        </p:nvSpPr>
        <p:spPr>
          <a:xfrm>
            <a:off x="198586" y="2121567"/>
            <a:ext cx="4564497" cy="1384439"/>
          </a:xfrm>
          <a:prstGeom prst="rect">
            <a:avLst/>
          </a:prstGeom>
          <a:solidFill>
            <a:schemeClr val="bg1"/>
          </a:solidFill>
          <a:ln w="19050">
            <a:solidFill>
              <a:srgbClr val="00B05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00B05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 d+1);</a:t>
            </a:r>
            <a:endParaRPr lang="en-SG" sz="1200" b="1" dirty="0">
              <a:solidFill>
                <a:srgbClr val="0070C0"/>
              </a:solidFill>
              <a:latin typeface="Courier New"/>
              <a:cs typeface="Courier New"/>
            </a:endParaRPr>
          </a:p>
          <a:p>
            <a:pPr marL="0" indent="0">
              <a:lnSpc>
                <a:spcPct val="100000"/>
              </a:lnSpc>
              <a:spcBef>
                <a:spcPts val="300"/>
              </a:spcBef>
              <a:buNone/>
            </a:pPr>
            <a:r>
              <a:rPr lang="en-SG" sz="1200" b="1" dirty="0">
                <a:solidFill>
                  <a:srgbClr val="7030A0"/>
                </a:solidFill>
                <a:latin typeface="Courier New"/>
                <a:cs typeface="Courier New"/>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 d+1);</a:t>
            </a:r>
            <a:endParaRPr lang="en-SG" sz="1200" b="1" dirty="0">
              <a:solidFill>
                <a:srgbClr val="7030A0"/>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56" name="Straight Arrow Connector 55">
            <a:extLst>
              <a:ext uri="{FF2B5EF4-FFF2-40B4-BE49-F238E27FC236}">
                <a16:creationId xmlns:a16="http://schemas.microsoft.com/office/drawing/2014/main" id="{B6CCB58E-A894-452F-BEBE-FA61C8F30695}"/>
              </a:ext>
            </a:extLst>
          </p:cNvPr>
          <p:cNvCxnSpPr/>
          <p:nvPr/>
        </p:nvCxnSpPr>
        <p:spPr>
          <a:xfrm flipH="1">
            <a:off x="4008314" y="2264025"/>
            <a:ext cx="62503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flipH="1">
            <a:off x="1436205" y="1316504"/>
            <a:ext cx="1" cy="8193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0754C73-2261-4B59-90DE-D417E287FDAA}"/>
              </a:ext>
            </a:extLst>
          </p:cNvPr>
          <p:cNvSpPr/>
          <p:nvPr/>
        </p:nvSpPr>
        <p:spPr>
          <a:xfrm>
            <a:off x="3791141" y="32078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1</a:t>
            </a:r>
          </a:p>
        </p:txBody>
      </p:sp>
      <p:sp>
        <p:nvSpPr>
          <p:cNvPr id="60" name="TextBox 59">
            <a:extLst>
              <a:ext uri="{FF2B5EF4-FFF2-40B4-BE49-F238E27FC236}">
                <a16:creationId xmlns:a16="http://schemas.microsoft.com/office/drawing/2014/main" id="{CF5BFFB1-2942-4BD4-AB14-B7B178BD2FDF}"/>
              </a:ext>
            </a:extLst>
          </p:cNvPr>
          <p:cNvSpPr txBox="1"/>
          <p:nvPr/>
        </p:nvSpPr>
        <p:spPr>
          <a:xfrm>
            <a:off x="7185904" y="1188297"/>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24DAF717-EFF0-472A-997D-1F4C8241A0AA}"/>
              </a:ext>
            </a:extLst>
          </p:cNvPr>
          <p:cNvSpPr txBox="1"/>
          <p:nvPr/>
        </p:nvSpPr>
        <p:spPr>
          <a:xfrm>
            <a:off x="6698294" y="1791192"/>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67" name="Content Placeholder 2">
            <a:extLst>
              <a:ext uri="{FF2B5EF4-FFF2-40B4-BE49-F238E27FC236}">
                <a16:creationId xmlns:a16="http://schemas.microsoft.com/office/drawing/2014/main" id="{D6361EBE-7074-49EA-9B34-CFFB5E80F5AA}"/>
              </a:ext>
            </a:extLst>
          </p:cNvPr>
          <p:cNvSpPr txBox="1">
            <a:spLocks/>
          </p:cNvSpPr>
          <p:nvPr/>
        </p:nvSpPr>
        <p:spPr>
          <a:xfrm>
            <a:off x="345906" y="3584640"/>
            <a:ext cx="4564497" cy="138443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latin typeface="Courier New"/>
                <a:cs typeface="Courier New"/>
              </a:rPr>
              <a:t>TreeTraversal</a:t>
            </a:r>
            <a:r>
              <a:rPr lang="en-SG" sz="1200" b="1" spc="-5" dirty="0">
                <a:latin typeface="Courier New"/>
                <a:cs typeface="Courier New"/>
              </a:rPr>
              <a:t>(cur-&gt;left, d+1);</a:t>
            </a:r>
            <a:endParaRPr lang="en-SG" sz="1200" b="1" dirty="0">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72" name="Straight Arrow Connector 71">
            <a:extLst>
              <a:ext uri="{FF2B5EF4-FFF2-40B4-BE49-F238E27FC236}">
                <a16:creationId xmlns:a16="http://schemas.microsoft.com/office/drawing/2014/main" id="{D6C2F4AD-F3A5-4BB1-941C-EE5153B795CC}"/>
              </a:ext>
            </a:extLst>
          </p:cNvPr>
          <p:cNvCxnSpPr>
            <a:cxnSpLocks/>
          </p:cNvCxnSpPr>
          <p:nvPr/>
        </p:nvCxnSpPr>
        <p:spPr>
          <a:xfrm flipH="1">
            <a:off x="1583525" y="2779577"/>
            <a:ext cx="1" cy="8193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3324C6DD-805D-4AF4-88CC-159A7E380AAA}"/>
              </a:ext>
            </a:extLst>
          </p:cNvPr>
          <p:cNvSpPr/>
          <p:nvPr/>
        </p:nvSpPr>
        <p:spPr>
          <a:xfrm>
            <a:off x="3958781" y="46810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2</a:t>
            </a:r>
          </a:p>
        </p:txBody>
      </p:sp>
      <p:cxnSp>
        <p:nvCxnSpPr>
          <p:cNvPr id="76" name="Straight Arrow Connector 75">
            <a:extLst>
              <a:ext uri="{FF2B5EF4-FFF2-40B4-BE49-F238E27FC236}">
                <a16:creationId xmlns:a16="http://schemas.microsoft.com/office/drawing/2014/main" id="{C89EB8DA-0122-4794-BC42-F71D07B9525A}"/>
              </a:ext>
            </a:extLst>
          </p:cNvPr>
          <p:cNvCxnSpPr/>
          <p:nvPr/>
        </p:nvCxnSpPr>
        <p:spPr>
          <a:xfrm flipH="1">
            <a:off x="4171261" y="3727065"/>
            <a:ext cx="625033"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6FD967-9BA3-4274-AB24-99E8DC0411D6}"/>
              </a:ext>
            </a:extLst>
          </p:cNvPr>
          <p:cNvSpPr txBox="1"/>
          <p:nvPr/>
        </p:nvSpPr>
        <p:spPr>
          <a:xfrm>
            <a:off x="6191149" y="23624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78" name="TextBox 77">
            <a:extLst>
              <a:ext uri="{FF2B5EF4-FFF2-40B4-BE49-F238E27FC236}">
                <a16:creationId xmlns:a16="http://schemas.microsoft.com/office/drawing/2014/main" id="{511A9A8C-49D6-4280-AC43-44AC50A70ED0}"/>
              </a:ext>
            </a:extLst>
          </p:cNvPr>
          <p:cNvSpPr txBox="1"/>
          <p:nvPr/>
        </p:nvSpPr>
        <p:spPr>
          <a:xfrm>
            <a:off x="4931156" y="4046026"/>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79" name="TextBox 78">
            <a:extLst>
              <a:ext uri="{FF2B5EF4-FFF2-40B4-BE49-F238E27FC236}">
                <a16:creationId xmlns:a16="http://schemas.microsoft.com/office/drawing/2014/main" id="{D1016CE2-4AA7-4068-9F69-CF83C2820756}"/>
              </a:ext>
            </a:extLst>
          </p:cNvPr>
          <p:cNvSpPr txBox="1"/>
          <p:nvPr/>
        </p:nvSpPr>
        <p:spPr>
          <a:xfrm>
            <a:off x="4931156" y="4046025"/>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90" name="Connector: Elbow 89">
            <a:extLst>
              <a:ext uri="{FF2B5EF4-FFF2-40B4-BE49-F238E27FC236}">
                <a16:creationId xmlns:a16="http://schemas.microsoft.com/office/drawing/2014/main" id="{B815021A-6EBC-4A15-8380-D06DAFE86440}"/>
              </a:ext>
            </a:extLst>
          </p:cNvPr>
          <p:cNvCxnSpPr>
            <a:cxnSpLocks/>
            <a:stCxn id="67" idx="3"/>
            <a:endCxn id="55" idx="3"/>
          </p:cNvCxnSpPr>
          <p:nvPr/>
        </p:nvCxnSpPr>
        <p:spPr>
          <a:xfrm flipH="1" flipV="1">
            <a:off x="4763083" y="2813787"/>
            <a:ext cx="147320" cy="1463073"/>
          </a:xfrm>
          <a:prstGeom prst="bentConnector3">
            <a:avLst>
              <a:gd name="adj1" fmla="val -15517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Content Placeholder 2">
            <a:extLst>
              <a:ext uri="{FF2B5EF4-FFF2-40B4-BE49-F238E27FC236}">
                <a16:creationId xmlns:a16="http://schemas.microsoft.com/office/drawing/2014/main" id="{7067D4DE-6BC2-4B7F-B75E-27275B28B367}"/>
              </a:ext>
            </a:extLst>
          </p:cNvPr>
          <p:cNvSpPr txBox="1">
            <a:spLocks/>
          </p:cNvSpPr>
          <p:nvPr/>
        </p:nvSpPr>
        <p:spPr>
          <a:xfrm>
            <a:off x="345906" y="3584640"/>
            <a:ext cx="4564497" cy="138443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latin typeface="Courier New"/>
                <a:cs typeface="Courier New"/>
              </a:rPr>
              <a:t>TreeTraversal</a:t>
            </a:r>
            <a:r>
              <a:rPr lang="en-SG" sz="1200" b="1" spc="-5" dirty="0">
                <a:latin typeface="Courier New"/>
                <a:cs typeface="Courier New"/>
              </a:rPr>
              <a:t>(cur-&gt;left, d+1);</a:t>
            </a:r>
            <a:endParaRPr lang="en-SG" sz="1200" b="1" dirty="0">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95" name="Straight Arrow Connector 94">
            <a:extLst>
              <a:ext uri="{FF2B5EF4-FFF2-40B4-BE49-F238E27FC236}">
                <a16:creationId xmlns:a16="http://schemas.microsoft.com/office/drawing/2014/main" id="{5FC26999-D24E-4A63-9474-779F7037517D}"/>
              </a:ext>
            </a:extLst>
          </p:cNvPr>
          <p:cNvCxnSpPr>
            <a:cxnSpLocks/>
          </p:cNvCxnSpPr>
          <p:nvPr/>
        </p:nvCxnSpPr>
        <p:spPr>
          <a:xfrm>
            <a:off x="1579617" y="3017520"/>
            <a:ext cx="3909" cy="581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ED6EA22-D2EE-4600-8305-E0BD5F755545}"/>
              </a:ext>
            </a:extLst>
          </p:cNvPr>
          <p:cNvSpPr/>
          <p:nvPr/>
        </p:nvSpPr>
        <p:spPr>
          <a:xfrm>
            <a:off x="3958781" y="46810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2</a:t>
            </a:r>
          </a:p>
        </p:txBody>
      </p:sp>
      <p:cxnSp>
        <p:nvCxnSpPr>
          <p:cNvPr id="97" name="Straight Arrow Connector 96">
            <a:extLst>
              <a:ext uri="{FF2B5EF4-FFF2-40B4-BE49-F238E27FC236}">
                <a16:creationId xmlns:a16="http://schemas.microsoft.com/office/drawing/2014/main" id="{78953E4D-372F-4D2F-A13B-A6B470F68F23}"/>
              </a:ext>
            </a:extLst>
          </p:cNvPr>
          <p:cNvCxnSpPr/>
          <p:nvPr/>
        </p:nvCxnSpPr>
        <p:spPr>
          <a:xfrm flipH="1">
            <a:off x="4171261" y="3727065"/>
            <a:ext cx="625033"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80DBD35-37EC-4D5F-871D-0E7F7A428C6C}"/>
              </a:ext>
            </a:extLst>
          </p:cNvPr>
          <p:cNvSpPr txBox="1"/>
          <p:nvPr/>
        </p:nvSpPr>
        <p:spPr>
          <a:xfrm>
            <a:off x="4931156" y="4046026"/>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99" name="TextBox 98">
            <a:extLst>
              <a:ext uri="{FF2B5EF4-FFF2-40B4-BE49-F238E27FC236}">
                <a16:creationId xmlns:a16="http://schemas.microsoft.com/office/drawing/2014/main" id="{808255D8-7092-4BA6-9744-ACFA6377BD3C}"/>
              </a:ext>
            </a:extLst>
          </p:cNvPr>
          <p:cNvSpPr txBox="1"/>
          <p:nvPr/>
        </p:nvSpPr>
        <p:spPr>
          <a:xfrm>
            <a:off x="4931156" y="4046025"/>
            <a:ext cx="2005906"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100" name="Connector: Elbow 99">
            <a:extLst>
              <a:ext uri="{FF2B5EF4-FFF2-40B4-BE49-F238E27FC236}">
                <a16:creationId xmlns:a16="http://schemas.microsoft.com/office/drawing/2014/main" id="{CBDB60D9-7BC6-48DA-A4FB-9E2E92DE8546}"/>
              </a:ext>
            </a:extLst>
          </p:cNvPr>
          <p:cNvCxnSpPr>
            <a:cxnSpLocks/>
            <a:stCxn id="94" idx="3"/>
          </p:cNvCxnSpPr>
          <p:nvPr/>
        </p:nvCxnSpPr>
        <p:spPr>
          <a:xfrm flipH="1" flipV="1">
            <a:off x="4763083" y="2813787"/>
            <a:ext cx="147320" cy="1463073"/>
          </a:xfrm>
          <a:prstGeom prst="bentConnector3">
            <a:avLst>
              <a:gd name="adj1" fmla="val -15517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E97C7C7-16F5-44C1-BADA-DDCD1375A560}"/>
              </a:ext>
            </a:extLst>
          </p:cNvPr>
          <p:cNvSpPr txBox="1"/>
          <p:nvPr/>
        </p:nvSpPr>
        <p:spPr>
          <a:xfrm>
            <a:off x="7162740" y="237115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27956195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 presetClass="emph" presetSubtype="2" fill="hold" nodeType="withEffect">
                                  <p:stCondLst>
                                    <p:cond delay="0"/>
                                  </p:stCondLst>
                                  <p:childTnLst>
                                    <p:animClr clrSpc="rgb" dir="cw">
                                      <p:cBhvr>
                                        <p:cTn id="9" dur="500" fill="hold"/>
                                        <p:tgtEl>
                                          <p:spTgt spid="5"/>
                                        </p:tgtEl>
                                        <p:attrNameLst>
                                          <p:attrName>fillcolor</p:attrName>
                                        </p:attrNameLst>
                                      </p:cBhvr>
                                      <p:to>
                                        <a:srgbClr val="C00000"/>
                                      </p:to>
                                    </p:animClr>
                                    <p:set>
                                      <p:cBhvr>
                                        <p:cTn id="10" dur="500" fill="hold"/>
                                        <p:tgtEl>
                                          <p:spTgt spid="5"/>
                                        </p:tgtEl>
                                        <p:attrNameLst>
                                          <p:attrName>fill.type</p:attrName>
                                        </p:attrNameLst>
                                      </p:cBhvr>
                                      <p:to>
                                        <p:strVal val="solid"/>
                                      </p:to>
                                    </p:set>
                                    <p:set>
                                      <p:cBhvr>
                                        <p:cTn id="11" dur="500" fill="hold"/>
                                        <p:tgtEl>
                                          <p:spTgt spid="5"/>
                                        </p:tgtEl>
                                        <p:attrNameLst>
                                          <p:attrName>fill.on</p:attrName>
                                        </p:attrNameLst>
                                      </p:cBhvr>
                                      <p:to>
                                        <p:strVal val="true"/>
                                      </p:to>
                                    </p:set>
                                  </p:childTnLst>
                                </p:cTn>
                              </p:par>
                              <p:par>
                                <p:cTn id="12" presetID="10"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38889E-6 1.85185E-6 L -0.04323 0.0625 " pathEditMode="relative" rAng="0" ptsTypes="AA">
                                      <p:cBhvr>
                                        <p:cTn id="18" dur="500" fill="hold"/>
                                        <p:tgtEl>
                                          <p:spTgt spid="27"/>
                                        </p:tgtEl>
                                        <p:attrNameLst>
                                          <p:attrName>ppt_x</p:attrName>
                                          <p:attrName>ppt_y</p:attrName>
                                        </p:attrNameLst>
                                      </p:cBhvr>
                                      <p:rCtr x="-2170" y="3125"/>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par>
                                <p:cTn id="35" presetID="1" presetClass="emph" presetSubtype="2" fill="hold" nodeType="withEffect">
                                  <p:stCondLst>
                                    <p:cond delay="0"/>
                                  </p:stCondLst>
                                  <p:childTnLst>
                                    <p:animClr clrSpc="rgb" dir="cw">
                                      <p:cBhvr>
                                        <p:cTn id="36" dur="500" fill="hold"/>
                                        <p:tgtEl>
                                          <p:spTgt spid="6"/>
                                        </p:tgtEl>
                                        <p:attrNameLst>
                                          <p:attrName>fillcolor</p:attrName>
                                        </p:attrNameLst>
                                      </p:cBhvr>
                                      <p:to>
                                        <a:srgbClr val="00B050"/>
                                      </p:to>
                                    </p:animClr>
                                    <p:set>
                                      <p:cBhvr>
                                        <p:cTn id="37" dur="500" fill="hold"/>
                                        <p:tgtEl>
                                          <p:spTgt spid="6"/>
                                        </p:tgtEl>
                                        <p:attrNameLst>
                                          <p:attrName>fill.type</p:attrName>
                                        </p:attrNameLst>
                                      </p:cBhvr>
                                      <p:to>
                                        <p:strVal val="solid"/>
                                      </p:to>
                                    </p:set>
                                    <p:set>
                                      <p:cBhvr>
                                        <p:cTn id="38" dur="500" fill="hold"/>
                                        <p:tgtEl>
                                          <p:spTgt spid="6"/>
                                        </p:tgtEl>
                                        <p:attrNameLst>
                                          <p:attrName>fill.on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5.55556E-7 -2.59259E-6 L -0.04219 0.0669 " pathEditMode="relative" rAng="0" ptsTypes="AA">
                                      <p:cBhvr>
                                        <p:cTn id="45" dur="500" fill="hold"/>
                                        <p:tgtEl>
                                          <p:spTgt spid="56"/>
                                        </p:tgtEl>
                                        <p:attrNameLst>
                                          <p:attrName>ppt_x</p:attrName>
                                          <p:attrName>ppt_y</p:attrName>
                                        </p:attrNameLst>
                                      </p:cBhvr>
                                      <p:rCtr x="-2118" y="3333"/>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fade">
                                      <p:cBhvr>
                                        <p:cTn id="56" dur="500"/>
                                        <p:tgtEl>
                                          <p:spTgt spid="7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500"/>
                                        <p:tgtEl>
                                          <p:spTgt spid="77"/>
                                        </p:tgtEl>
                                      </p:cBhvr>
                                    </p:animEffect>
                                  </p:childTnLst>
                                </p:cTn>
                              </p:par>
                              <p:par>
                                <p:cTn id="65" presetID="1" presetClass="emph" presetSubtype="2" fill="hold" nodeType="withEffect">
                                  <p:stCondLst>
                                    <p:cond delay="0"/>
                                  </p:stCondLst>
                                  <p:childTnLst>
                                    <p:animClr clrSpc="rgb" dir="cw">
                                      <p:cBhvr>
                                        <p:cTn id="66" dur="500" fill="hold"/>
                                        <p:tgtEl>
                                          <p:spTgt spid="8"/>
                                        </p:tgtEl>
                                        <p:attrNameLst>
                                          <p:attrName>fillcolor</p:attrName>
                                        </p:attrNameLst>
                                      </p:cBhvr>
                                      <p:to>
                                        <a:srgbClr val="0070C0"/>
                                      </p:to>
                                    </p:animClr>
                                    <p:set>
                                      <p:cBhvr>
                                        <p:cTn id="67" dur="500" fill="hold"/>
                                        <p:tgtEl>
                                          <p:spTgt spid="8"/>
                                        </p:tgtEl>
                                        <p:attrNameLst>
                                          <p:attrName>fill.type</p:attrName>
                                        </p:attrNameLst>
                                      </p:cBhvr>
                                      <p:to>
                                        <p:strVal val="solid"/>
                                      </p:to>
                                    </p:set>
                                    <p:set>
                                      <p:cBhvr>
                                        <p:cTn id="68" dur="500" fill="hold"/>
                                        <p:tgtEl>
                                          <p:spTgt spid="8"/>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22222E-6 1.48148E-6 L -0.04219 0.0669 " pathEditMode="relative" rAng="0" ptsTypes="AA">
                                      <p:cBhvr>
                                        <p:cTn id="72" dur="500" fill="hold"/>
                                        <p:tgtEl>
                                          <p:spTgt spid="76"/>
                                        </p:tgtEl>
                                        <p:attrNameLst>
                                          <p:attrName>ppt_x</p:attrName>
                                          <p:attrName>ppt_y</p:attrName>
                                        </p:attrNameLst>
                                      </p:cBhvr>
                                      <p:rCtr x="-2118" y="3333"/>
                                    </p:animMotion>
                                  </p:childTnLst>
                                </p:cTn>
                              </p:par>
                              <p:par>
                                <p:cTn id="73" presetID="10"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500"/>
                                        <p:tgtEl>
                                          <p:spTgt spid="78"/>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04219 0.0669 L -0.04254 0.09653 " pathEditMode="relative" rAng="0" ptsTypes="AA">
                                      <p:cBhvr>
                                        <p:cTn id="79" dur="500" fill="hold"/>
                                        <p:tgtEl>
                                          <p:spTgt spid="76"/>
                                        </p:tgtEl>
                                        <p:attrNameLst>
                                          <p:attrName>ppt_x</p:attrName>
                                          <p:attrName>ppt_y</p:attrName>
                                        </p:attrNameLst>
                                      </p:cBhvr>
                                      <p:rCtr x="0" y="1667"/>
                                    </p:animMotion>
                                  </p:childTnLst>
                                </p:cTn>
                              </p:par>
                              <p:par>
                                <p:cTn id="80" presetID="10" presetClass="entr" presetSubtype="0" fill="hold" grpId="0"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04254 0.09653 L -0.27934 0.12616 " pathEditMode="relative" rAng="0" ptsTypes="AA">
                                      <p:cBhvr>
                                        <p:cTn id="86" dur="500" fill="hold"/>
                                        <p:tgtEl>
                                          <p:spTgt spid="76"/>
                                        </p:tgtEl>
                                        <p:attrNameLst>
                                          <p:attrName>ppt_x</p:attrName>
                                          <p:attrName>ppt_y</p:attrName>
                                        </p:attrNameLst>
                                      </p:cBhvr>
                                      <p:rCtr x="-11875" y="1551"/>
                                    </p:animMotion>
                                  </p:childTnLst>
                                </p:cTn>
                              </p:par>
                              <p:par>
                                <p:cTn id="87" presetID="10" presetClass="exit" presetSubtype="0" fill="hold" grpId="1" nodeType="withEffect">
                                  <p:stCondLst>
                                    <p:cond delay="0"/>
                                  </p:stCondLst>
                                  <p:childTnLst>
                                    <p:animEffect transition="out" filter="fade">
                                      <p:cBhvr>
                                        <p:cTn id="88" dur="500"/>
                                        <p:tgtEl>
                                          <p:spTgt spid="78"/>
                                        </p:tgtEl>
                                      </p:cBhvr>
                                    </p:animEffect>
                                    <p:set>
                                      <p:cBhvr>
                                        <p:cTn id="89" dur="1" fill="hold">
                                          <p:stCondLst>
                                            <p:cond delay="499"/>
                                          </p:stCondLst>
                                        </p:cTn>
                                        <p:tgtEl>
                                          <p:spTgt spid="7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79"/>
                                        </p:tgtEl>
                                      </p:cBhvr>
                                    </p:animEffect>
                                    <p:set>
                                      <p:cBhvr>
                                        <p:cTn id="92" dur="1" fill="hold">
                                          <p:stCondLst>
                                            <p:cond delay="499"/>
                                          </p:stCondLst>
                                        </p:cTn>
                                        <p:tgtEl>
                                          <p:spTgt spid="7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ipe(down)">
                                      <p:cBhvr>
                                        <p:cTn id="97" dur="500"/>
                                        <p:tgtEl>
                                          <p:spTgt spid="9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72"/>
                                        </p:tgtEl>
                                      </p:cBhvr>
                                    </p:animEffect>
                                    <p:set>
                                      <p:cBhvr>
                                        <p:cTn id="102" dur="1" fill="hold">
                                          <p:stCondLst>
                                            <p:cond delay="499"/>
                                          </p:stCondLst>
                                        </p:cTn>
                                        <p:tgtEl>
                                          <p:spTgt spid="72"/>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67"/>
                                        </p:tgtEl>
                                      </p:cBhvr>
                                    </p:animEffect>
                                    <p:set>
                                      <p:cBhvr>
                                        <p:cTn id="105" dur="1" fill="hold">
                                          <p:stCondLst>
                                            <p:cond delay="499"/>
                                          </p:stCondLst>
                                        </p:cTn>
                                        <p:tgtEl>
                                          <p:spTgt spid="6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73"/>
                                        </p:tgtEl>
                                      </p:cBhvr>
                                    </p:animEffect>
                                    <p:set>
                                      <p:cBhvr>
                                        <p:cTn id="108" dur="1" fill="hold">
                                          <p:stCondLst>
                                            <p:cond delay="499"/>
                                          </p:stCondLst>
                                        </p:cTn>
                                        <p:tgtEl>
                                          <p:spTgt spid="7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76"/>
                                        </p:tgtEl>
                                      </p:cBhvr>
                                    </p:animEffect>
                                    <p:set>
                                      <p:cBhvr>
                                        <p:cTn id="111" dur="1" fill="hold">
                                          <p:stCondLst>
                                            <p:cond delay="499"/>
                                          </p:stCondLst>
                                        </p:cTn>
                                        <p:tgtEl>
                                          <p:spTgt spid="76"/>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90"/>
                                        </p:tgtEl>
                                      </p:cBhvr>
                                    </p:animEffect>
                                    <p:set>
                                      <p:cBhvr>
                                        <p:cTn id="114" dur="1" fill="hold">
                                          <p:stCondLst>
                                            <p:cond delay="499"/>
                                          </p:stCondLst>
                                        </p:cTn>
                                        <p:tgtEl>
                                          <p:spTgt spid="9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0.04218 0.06689 L -0.03958 0.09931 " pathEditMode="relative" rAng="0" ptsTypes="AA">
                                      <p:cBhvr>
                                        <p:cTn id="118" dur="500" fill="hold"/>
                                        <p:tgtEl>
                                          <p:spTgt spid="56"/>
                                        </p:tgtEl>
                                        <p:attrNameLst>
                                          <p:attrName>ppt_x</p:attrName>
                                          <p:attrName>ppt_y</p:attrName>
                                        </p:attrNameLst>
                                      </p:cBhvr>
                                      <p:rCtr x="0" y="1667"/>
                                    </p:animMotion>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95"/>
                                        </p:tgtEl>
                                        <p:attrNameLst>
                                          <p:attrName>style.visibility</p:attrName>
                                        </p:attrNameLst>
                                      </p:cBhvr>
                                      <p:to>
                                        <p:strVal val="visible"/>
                                      </p:to>
                                    </p:set>
                                    <p:animEffect transition="in" filter="fade">
                                      <p:cBhvr>
                                        <p:cTn id="123" dur="500"/>
                                        <p:tgtEl>
                                          <p:spTgt spid="9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4"/>
                                        </p:tgtEl>
                                        <p:attrNameLst>
                                          <p:attrName>style.visibility</p:attrName>
                                        </p:attrNameLst>
                                      </p:cBhvr>
                                      <p:to>
                                        <p:strVal val="visible"/>
                                      </p:to>
                                    </p:set>
                                    <p:animEffect transition="in" filter="fade">
                                      <p:cBhvr>
                                        <p:cTn id="126" dur="500"/>
                                        <p:tgtEl>
                                          <p:spTgt spid="9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animEffect transition="in" filter="fade">
                                      <p:cBhvr>
                                        <p:cTn id="129" dur="500"/>
                                        <p:tgtEl>
                                          <p:spTgt spid="96"/>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97"/>
                                        </p:tgtEl>
                                        <p:attrNameLst>
                                          <p:attrName>style.visibility</p:attrName>
                                        </p:attrNameLst>
                                      </p:cBhvr>
                                      <p:to>
                                        <p:strVal val="visible"/>
                                      </p:to>
                                    </p:set>
                                    <p:animEffect transition="in" filter="fade">
                                      <p:cBhvr>
                                        <p:cTn id="134" dur="500"/>
                                        <p:tgtEl>
                                          <p:spTgt spid="97"/>
                                        </p:tgtEl>
                                      </p:cBhvr>
                                    </p:animEffect>
                                  </p:childTnLst>
                                </p:cTn>
                              </p:par>
                              <p:par>
                                <p:cTn id="135" presetID="1" presetClass="emph" presetSubtype="2" fill="hold" nodeType="withEffect">
                                  <p:stCondLst>
                                    <p:cond delay="0"/>
                                  </p:stCondLst>
                                  <p:childTnLst>
                                    <p:animClr clrSpc="rgb" dir="cw">
                                      <p:cBhvr>
                                        <p:cTn id="136" dur="500" fill="hold"/>
                                        <p:tgtEl>
                                          <p:spTgt spid="9"/>
                                        </p:tgtEl>
                                        <p:attrNameLst>
                                          <p:attrName>fillcolor</p:attrName>
                                        </p:attrNameLst>
                                      </p:cBhvr>
                                      <p:to>
                                        <a:srgbClr val="7030A0"/>
                                      </p:to>
                                    </p:animClr>
                                    <p:set>
                                      <p:cBhvr>
                                        <p:cTn id="137" dur="500" fill="hold"/>
                                        <p:tgtEl>
                                          <p:spTgt spid="9"/>
                                        </p:tgtEl>
                                        <p:attrNameLst>
                                          <p:attrName>fill.type</p:attrName>
                                        </p:attrNameLst>
                                      </p:cBhvr>
                                      <p:to>
                                        <p:strVal val="solid"/>
                                      </p:to>
                                    </p:set>
                                    <p:set>
                                      <p:cBhvr>
                                        <p:cTn id="138" dur="500" fill="hold"/>
                                        <p:tgtEl>
                                          <p:spTgt spid="9"/>
                                        </p:tgtEl>
                                        <p:attrNameLst>
                                          <p:attrName>fill.on</p:attrName>
                                        </p:attrNameLst>
                                      </p:cBhvr>
                                      <p:to>
                                        <p:strVal val="true"/>
                                      </p:to>
                                    </p:set>
                                  </p:childTnLst>
                                </p:cTn>
                              </p:par>
                              <p:par>
                                <p:cTn id="139" presetID="10" presetClass="entr" presetSubtype="0" fill="hold" grpId="0" nodeType="with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fade">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42" presetClass="path" presetSubtype="0" accel="50000" decel="50000" fill="hold" nodeType="clickEffect">
                                  <p:stCondLst>
                                    <p:cond delay="0"/>
                                  </p:stCondLst>
                                  <p:childTnLst>
                                    <p:animMotion origin="layout" path="M 2.22222E-6 1.48148E-6 L -0.04219 0.0669 " pathEditMode="relative" rAng="0" ptsTypes="AA">
                                      <p:cBhvr>
                                        <p:cTn id="145" dur="500" fill="hold"/>
                                        <p:tgtEl>
                                          <p:spTgt spid="97"/>
                                        </p:tgtEl>
                                        <p:attrNameLst>
                                          <p:attrName>ppt_x</p:attrName>
                                          <p:attrName>ppt_y</p:attrName>
                                        </p:attrNameLst>
                                      </p:cBhvr>
                                      <p:rCtr x="-2118" y="3333"/>
                                    </p:animMotion>
                                  </p:childTnLst>
                                </p:cTn>
                              </p:par>
                              <p:par>
                                <p:cTn id="146" presetID="10" presetClass="entr" presetSubtype="0" fill="hold" grpId="0" nodeType="withEffect">
                                  <p:stCondLst>
                                    <p:cond delay="0"/>
                                  </p:stCondLst>
                                  <p:childTnLst>
                                    <p:set>
                                      <p:cBhvr>
                                        <p:cTn id="147" dur="1" fill="hold">
                                          <p:stCondLst>
                                            <p:cond delay="0"/>
                                          </p:stCondLst>
                                        </p:cTn>
                                        <p:tgtEl>
                                          <p:spTgt spid="98"/>
                                        </p:tgtEl>
                                        <p:attrNameLst>
                                          <p:attrName>style.visibility</p:attrName>
                                        </p:attrNameLst>
                                      </p:cBhvr>
                                      <p:to>
                                        <p:strVal val="visible"/>
                                      </p:to>
                                    </p:set>
                                    <p:animEffect transition="in" filter="fade">
                                      <p:cBhvr>
                                        <p:cTn id="148" dur="500"/>
                                        <p:tgtEl>
                                          <p:spTgt spid="98"/>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nodeType="clickEffect">
                                  <p:stCondLst>
                                    <p:cond delay="0"/>
                                  </p:stCondLst>
                                  <p:childTnLst>
                                    <p:animMotion origin="layout" path="M -0.04219 0.0669 L -0.04254 0.09653 " pathEditMode="relative" rAng="0" ptsTypes="AA">
                                      <p:cBhvr>
                                        <p:cTn id="152" dur="500" fill="hold"/>
                                        <p:tgtEl>
                                          <p:spTgt spid="97"/>
                                        </p:tgtEl>
                                        <p:attrNameLst>
                                          <p:attrName>ppt_x</p:attrName>
                                          <p:attrName>ppt_y</p:attrName>
                                        </p:attrNameLst>
                                      </p:cBhvr>
                                      <p:rCtr x="-17" y="1481"/>
                                    </p:animMotion>
                                  </p:childTnLst>
                                </p:cTn>
                              </p:par>
                              <p:par>
                                <p:cTn id="153" presetID="10" presetClass="entr" presetSubtype="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Effect transition="in" filter="fade">
                                      <p:cBhvr>
                                        <p:cTn id="155" dur="500"/>
                                        <p:tgtEl>
                                          <p:spTgt spid="99"/>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0.04254 0.09653 L -0.27934 0.12616 " pathEditMode="relative" rAng="0" ptsTypes="AA">
                                      <p:cBhvr>
                                        <p:cTn id="159" dur="500" fill="hold"/>
                                        <p:tgtEl>
                                          <p:spTgt spid="97"/>
                                        </p:tgtEl>
                                        <p:attrNameLst>
                                          <p:attrName>ppt_x</p:attrName>
                                          <p:attrName>ppt_y</p:attrName>
                                        </p:attrNameLst>
                                      </p:cBhvr>
                                      <p:rCtr x="-11840" y="1481"/>
                                    </p:animMotion>
                                  </p:childTnLst>
                                </p:cTn>
                              </p:par>
                              <p:par>
                                <p:cTn id="160" presetID="10" presetClass="exit" presetSubtype="0" fill="hold" grpId="1" nodeType="withEffect">
                                  <p:stCondLst>
                                    <p:cond delay="0"/>
                                  </p:stCondLst>
                                  <p:childTnLst>
                                    <p:animEffect transition="out" filter="fade">
                                      <p:cBhvr>
                                        <p:cTn id="161" dur="500"/>
                                        <p:tgtEl>
                                          <p:spTgt spid="98"/>
                                        </p:tgtEl>
                                      </p:cBhvr>
                                    </p:animEffect>
                                    <p:set>
                                      <p:cBhvr>
                                        <p:cTn id="162" dur="1" fill="hold">
                                          <p:stCondLst>
                                            <p:cond delay="499"/>
                                          </p:stCondLst>
                                        </p:cTn>
                                        <p:tgtEl>
                                          <p:spTgt spid="98"/>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99"/>
                                        </p:tgtEl>
                                      </p:cBhvr>
                                    </p:animEffect>
                                    <p:set>
                                      <p:cBhvr>
                                        <p:cTn id="165" dur="1" fill="hold">
                                          <p:stCondLst>
                                            <p:cond delay="499"/>
                                          </p:stCondLst>
                                        </p:cTn>
                                        <p:tgtEl>
                                          <p:spTgt spid="99"/>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100"/>
                                        </p:tgtEl>
                                        <p:attrNameLst>
                                          <p:attrName>style.visibility</p:attrName>
                                        </p:attrNameLst>
                                      </p:cBhvr>
                                      <p:to>
                                        <p:strVal val="visible"/>
                                      </p:to>
                                    </p:set>
                                    <p:animEffect transition="in" filter="wipe(down)">
                                      <p:cBhvr>
                                        <p:cTn id="170" dur="500"/>
                                        <p:tgtEl>
                                          <p:spTgt spid="100"/>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nodeType="clickEffect">
                                  <p:stCondLst>
                                    <p:cond delay="0"/>
                                  </p:stCondLst>
                                  <p:childTnLst>
                                    <p:animEffect transition="out" filter="fade">
                                      <p:cBhvr>
                                        <p:cTn id="174" dur="500"/>
                                        <p:tgtEl>
                                          <p:spTgt spid="95"/>
                                        </p:tgtEl>
                                      </p:cBhvr>
                                    </p:animEffect>
                                    <p:set>
                                      <p:cBhvr>
                                        <p:cTn id="175" dur="1" fill="hold">
                                          <p:stCondLst>
                                            <p:cond delay="499"/>
                                          </p:stCondLst>
                                        </p:cTn>
                                        <p:tgtEl>
                                          <p:spTgt spid="95"/>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94"/>
                                        </p:tgtEl>
                                      </p:cBhvr>
                                    </p:animEffect>
                                    <p:set>
                                      <p:cBhvr>
                                        <p:cTn id="178" dur="1" fill="hold">
                                          <p:stCondLst>
                                            <p:cond delay="499"/>
                                          </p:stCondLst>
                                        </p:cTn>
                                        <p:tgtEl>
                                          <p:spTgt spid="94"/>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96"/>
                                        </p:tgtEl>
                                      </p:cBhvr>
                                    </p:animEffect>
                                    <p:set>
                                      <p:cBhvr>
                                        <p:cTn id="181" dur="1" fill="hold">
                                          <p:stCondLst>
                                            <p:cond delay="499"/>
                                          </p:stCondLst>
                                        </p:cTn>
                                        <p:tgtEl>
                                          <p:spTgt spid="96"/>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97"/>
                                        </p:tgtEl>
                                      </p:cBhvr>
                                    </p:animEffect>
                                    <p:set>
                                      <p:cBhvr>
                                        <p:cTn id="184" dur="1" fill="hold">
                                          <p:stCondLst>
                                            <p:cond delay="499"/>
                                          </p:stCondLst>
                                        </p:cTn>
                                        <p:tgtEl>
                                          <p:spTgt spid="97"/>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100"/>
                                        </p:tgtEl>
                                      </p:cBhvr>
                                    </p:animEffect>
                                    <p:set>
                                      <p:cBhvr>
                                        <p:cTn id="187" dur="1" fill="hold">
                                          <p:stCondLst>
                                            <p:cond delay="499"/>
                                          </p:stCondLst>
                                        </p:cTn>
                                        <p:tgtEl>
                                          <p:spTgt spid="10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0.03958 0.09931 L -0.28247 0.12894 " pathEditMode="relative" rAng="0" ptsTypes="AA">
                                      <p:cBhvr>
                                        <p:cTn id="191" dur="500" fill="hold"/>
                                        <p:tgtEl>
                                          <p:spTgt spid="56"/>
                                        </p:tgtEl>
                                        <p:attrNameLst>
                                          <p:attrName>ppt_x</p:attrName>
                                          <p:attrName>ppt_y</p:attrName>
                                        </p:attrNameLst>
                                      </p:cBhvr>
                                      <p:rCtr x="-12118" y="1481"/>
                                    </p:animMotion>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101"/>
                                        </p:tgtEl>
                                        <p:attrNameLst>
                                          <p:attrName>style.visibility</p:attrName>
                                        </p:attrNameLst>
                                      </p:cBhvr>
                                      <p:to>
                                        <p:strVal val="visible"/>
                                      </p:to>
                                    </p:set>
                                    <p:animEffect transition="in" filter="wipe(down)">
                                      <p:cBhvr>
                                        <p:cTn id="196" dur="500"/>
                                        <p:tgtEl>
                                          <p:spTgt spid="101"/>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nodeType="clickEffect">
                                  <p:stCondLst>
                                    <p:cond delay="0"/>
                                  </p:stCondLst>
                                  <p:childTnLst>
                                    <p:animEffect transition="out" filter="fad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55"/>
                                        </p:tgtEl>
                                      </p:cBhvr>
                                    </p:animEffect>
                                    <p:set>
                                      <p:cBhvr>
                                        <p:cTn id="204" dur="1" fill="hold">
                                          <p:stCondLst>
                                            <p:cond delay="499"/>
                                          </p:stCondLst>
                                        </p:cTn>
                                        <p:tgtEl>
                                          <p:spTgt spid="55"/>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500"/>
                                        <p:tgtEl>
                                          <p:spTgt spid="59"/>
                                        </p:tgtEl>
                                      </p:cBhvr>
                                    </p:animEffect>
                                    <p:set>
                                      <p:cBhvr>
                                        <p:cTn id="207" dur="1" fill="hold">
                                          <p:stCondLst>
                                            <p:cond delay="499"/>
                                          </p:stCondLst>
                                        </p:cTn>
                                        <p:tgtEl>
                                          <p:spTgt spid="59"/>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500"/>
                                        <p:tgtEl>
                                          <p:spTgt spid="56"/>
                                        </p:tgtEl>
                                      </p:cBhvr>
                                    </p:animEffect>
                                    <p:set>
                                      <p:cBhvr>
                                        <p:cTn id="210" dur="1" fill="hold">
                                          <p:stCondLst>
                                            <p:cond delay="499"/>
                                          </p:stCondLst>
                                        </p:cTn>
                                        <p:tgtEl>
                                          <p:spTgt spid="56"/>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1"/>
                                        </p:tgtEl>
                                      </p:cBhvr>
                                    </p:animEffect>
                                    <p:set>
                                      <p:cBhvr>
                                        <p:cTn id="213" dur="1" fill="hold">
                                          <p:stCondLst>
                                            <p:cond delay="499"/>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9" grpId="0" animBg="1"/>
      <p:bldP spid="59" grpId="1" animBg="1"/>
      <p:bldP spid="60" grpId="0"/>
      <p:bldP spid="63" grpId="0"/>
      <p:bldP spid="67" grpId="0" animBg="1"/>
      <p:bldP spid="67" grpId="1" animBg="1"/>
      <p:bldP spid="73" grpId="0" animBg="1"/>
      <p:bldP spid="73" grpId="1" animBg="1"/>
      <p:bldP spid="77" grpId="0"/>
      <p:bldP spid="78" grpId="0" animBg="1"/>
      <p:bldP spid="78" grpId="1" animBg="1"/>
      <p:bldP spid="79" grpId="0" animBg="1"/>
      <p:bldP spid="79" grpId="1" animBg="1"/>
      <p:bldP spid="94" grpId="0" animBg="1"/>
      <p:bldP spid="94" grpId="1" animBg="1"/>
      <p:bldP spid="96" grpId="0" animBg="1"/>
      <p:bldP spid="96" grpId="1" animBg="1"/>
      <p:bldP spid="98" grpId="0" animBg="1"/>
      <p:bldP spid="98" grpId="1" animBg="1"/>
      <p:bldP spid="99" grpId="0" animBg="1"/>
      <p:bldP spid="99" grpId="1" animBg="1"/>
      <p:bldP spid="1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842" y="1681485"/>
            <a:ext cx="2872730" cy="58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1097280" y="1256242"/>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b="1"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b="1" dirty="0">
                <a:ea typeface="Cambria Math" panose="02040503050406030204" pitchFamily="18" charset="0"/>
                <a:cs typeface="Times New Roman" pitchFamily="18" charset="0"/>
              </a:rPr>
              <a:t>Binary trees</a:t>
            </a:r>
            <a:endParaRPr lang="en-US" sz="1600" b="1"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344415291"/>
      </p:ext>
    </p:extLst>
  </p:cSld>
  <p:clrMapOvr>
    <a:masterClrMapping/>
  </p:clrMapOvr>
  <p:transition>
    <p:wipe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79D-2695-44D1-BE51-15AFFD6DA854}"/>
              </a:ext>
            </a:extLst>
          </p:cNvPr>
          <p:cNvSpPr>
            <a:spLocks noGrp="1"/>
          </p:cNvSpPr>
          <p:nvPr>
            <p:ph type="title"/>
          </p:nvPr>
        </p:nvSpPr>
        <p:spPr/>
        <p:txBody>
          <a:bodyPr/>
          <a:lstStyle/>
          <a:p>
            <a:r>
              <a:rPr lang="en-SG" dirty="0"/>
              <a:t>Calculate depth example</a:t>
            </a:r>
          </a:p>
        </p:txBody>
      </p:sp>
      <p:sp>
        <p:nvSpPr>
          <p:cNvPr id="3" name="Content Placeholder 2">
            <a:extLst>
              <a:ext uri="{FF2B5EF4-FFF2-40B4-BE49-F238E27FC236}">
                <a16:creationId xmlns:a16="http://schemas.microsoft.com/office/drawing/2014/main" id="{7754170F-42A2-48D3-AA7F-B2186776D8C2}"/>
              </a:ext>
            </a:extLst>
          </p:cNvPr>
          <p:cNvSpPr txBox="1">
            <a:spLocks/>
          </p:cNvSpPr>
          <p:nvPr/>
        </p:nvSpPr>
        <p:spPr>
          <a:xfrm>
            <a:off x="76666" y="658493"/>
            <a:ext cx="4564497" cy="1384439"/>
          </a:xfrm>
          <a:prstGeom prst="rect">
            <a:avLst/>
          </a:prstGeom>
          <a:solidFill>
            <a:schemeClr val="bg1"/>
          </a:solidFill>
          <a:ln w="19050">
            <a:solidFill>
              <a:srgbClr val="C0000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C0000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B050"/>
                </a:solidFill>
                <a:latin typeface="Courier New"/>
                <a:cs typeface="Courier New"/>
              </a:rPr>
              <a:t>    </a:t>
            </a:r>
            <a:r>
              <a:rPr lang="en-SG" sz="1200" b="1" spc="-5" dirty="0" err="1">
                <a:solidFill>
                  <a:srgbClr val="00B050"/>
                </a:solidFill>
                <a:latin typeface="Courier New"/>
                <a:cs typeface="Courier New"/>
              </a:rPr>
              <a:t>TreeTraversal</a:t>
            </a:r>
            <a:r>
              <a:rPr lang="en-SG" sz="1200" b="1" spc="-5" dirty="0">
                <a:solidFill>
                  <a:srgbClr val="00B050"/>
                </a:solidFill>
                <a:latin typeface="Courier New"/>
                <a:cs typeface="Courier New"/>
              </a:rPr>
              <a:t>(cur-&gt;left, d+1);</a:t>
            </a:r>
            <a:endParaRPr lang="en-SG" sz="1200" b="1" dirty="0">
              <a:solidFill>
                <a:srgbClr val="00B050"/>
              </a:solidFill>
              <a:latin typeface="Courier New"/>
              <a:cs typeface="Courier New"/>
            </a:endParaRPr>
          </a:p>
          <a:p>
            <a:pPr marL="0" indent="0">
              <a:lnSpc>
                <a:spcPct val="100000"/>
              </a:lnSpc>
              <a:spcBef>
                <a:spcPts val="300"/>
              </a:spcBef>
              <a:buNone/>
            </a:pPr>
            <a:r>
              <a:rPr lang="en-SG" sz="1200" b="1" dirty="0">
                <a:solidFill>
                  <a:schemeClr val="accent2"/>
                </a:solidFill>
                <a:latin typeface="Courier New"/>
                <a:cs typeface="Courier New"/>
              </a:rPr>
              <a:t>    </a:t>
            </a:r>
            <a:r>
              <a:rPr lang="en-SG" altLang="zh-CN" sz="1200" b="1" spc="-5" dirty="0" err="1">
                <a:solidFill>
                  <a:schemeClr val="accent2"/>
                </a:solidFill>
                <a:latin typeface="Courier New"/>
                <a:cs typeface="Courier New"/>
              </a:rPr>
              <a:t>TreeTraversal</a:t>
            </a:r>
            <a:r>
              <a:rPr lang="en-SG" sz="1200" b="1" spc="-5" dirty="0">
                <a:solidFill>
                  <a:schemeClr val="accent2"/>
                </a:solidFill>
                <a:latin typeface="Courier New"/>
                <a:cs typeface="Courier New"/>
              </a:rPr>
              <a:t>(cur-&gt;right, d+1);</a:t>
            </a:r>
            <a:endParaRPr lang="en-SG" sz="1200" b="1" dirty="0">
              <a:solidFill>
                <a:schemeClr val="accent2"/>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sp>
        <p:nvSpPr>
          <p:cNvPr id="5" name="Oval 4">
            <a:extLst>
              <a:ext uri="{FF2B5EF4-FFF2-40B4-BE49-F238E27FC236}">
                <a16:creationId xmlns:a16="http://schemas.microsoft.com/office/drawing/2014/main" id="{924F78E8-E3FC-4C96-84FC-729FF56939AF}"/>
              </a:ext>
            </a:extLst>
          </p:cNvPr>
          <p:cNvSpPr/>
          <p:nvPr/>
        </p:nvSpPr>
        <p:spPr>
          <a:xfrm>
            <a:off x="7030459" y="748061"/>
            <a:ext cx="497378" cy="481460"/>
          </a:xfrm>
          <a:prstGeom prst="ellipse">
            <a:avLst/>
          </a:prstGeom>
          <a:solidFill>
            <a:srgbClr val="C0000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H</a:t>
            </a:r>
          </a:p>
        </p:txBody>
      </p:sp>
      <p:sp>
        <p:nvSpPr>
          <p:cNvPr id="6" name="Oval 5">
            <a:extLst>
              <a:ext uri="{FF2B5EF4-FFF2-40B4-BE49-F238E27FC236}">
                <a16:creationId xmlns:a16="http://schemas.microsoft.com/office/drawing/2014/main" id="{C277DFE3-C759-4347-9465-0EA3DACBA043}"/>
              </a:ext>
            </a:extLst>
          </p:cNvPr>
          <p:cNvSpPr/>
          <p:nvPr/>
        </p:nvSpPr>
        <p:spPr>
          <a:xfrm>
            <a:off x="6533081" y="1351676"/>
            <a:ext cx="497378" cy="481460"/>
          </a:xfrm>
          <a:prstGeom prst="ellipse">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E</a:t>
            </a:r>
          </a:p>
        </p:txBody>
      </p:sp>
      <p:sp>
        <p:nvSpPr>
          <p:cNvPr id="7" name="Oval 6">
            <a:extLst>
              <a:ext uri="{FF2B5EF4-FFF2-40B4-BE49-F238E27FC236}">
                <a16:creationId xmlns:a16="http://schemas.microsoft.com/office/drawing/2014/main" id="{06A12DB4-E8CC-4FF9-9412-1C2EDD054045}"/>
              </a:ext>
            </a:extLst>
          </p:cNvPr>
          <p:cNvSpPr/>
          <p:nvPr/>
        </p:nvSpPr>
        <p:spPr>
          <a:xfrm>
            <a:off x="7527837" y="1351676"/>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L</a:t>
            </a:r>
          </a:p>
        </p:txBody>
      </p:sp>
      <p:sp>
        <p:nvSpPr>
          <p:cNvPr id="8" name="Oval 7">
            <a:extLst>
              <a:ext uri="{FF2B5EF4-FFF2-40B4-BE49-F238E27FC236}">
                <a16:creationId xmlns:a16="http://schemas.microsoft.com/office/drawing/2014/main" id="{6012B87B-B485-45CF-AAFC-0FCEE9A6F29B}"/>
              </a:ext>
            </a:extLst>
          </p:cNvPr>
          <p:cNvSpPr/>
          <p:nvPr/>
        </p:nvSpPr>
        <p:spPr>
          <a:xfrm>
            <a:off x="6035704" y="1921322"/>
            <a:ext cx="497378" cy="481460"/>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B</a:t>
            </a:r>
          </a:p>
        </p:txBody>
      </p:sp>
      <p:sp>
        <p:nvSpPr>
          <p:cNvPr id="9" name="Oval 8">
            <a:extLst>
              <a:ext uri="{FF2B5EF4-FFF2-40B4-BE49-F238E27FC236}">
                <a16:creationId xmlns:a16="http://schemas.microsoft.com/office/drawing/2014/main" id="{6E840E97-8736-47FB-91AD-F98F5CDD26DC}"/>
              </a:ext>
            </a:extLst>
          </p:cNvPr>
          <p:cNvSpPr/>
          <p:nvPr/>
        </p:nvSpPr>
        <p:spPr>
          <a:xfrm>
            <a:off x="7030459" y="1921322"/>
            <a:ext cx="497378" cy="481460"/>
          </a:xfrm>
          <a:prstGeom prst="ellipse">
            <a:avLst/>
          </a:prstGeom>
          <a:solidFill>
            <a:srgbClr val="7030A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F</a:t>
            </a:r>
          </a:p>
        </p:txBody>
      </p:sp>
      <p:sp>
        <p:nvSpPr>
          <p:cNvPr id="10" name="Oval 9">
            <a:extLst>
              <a:ext uri="{FF2B5EF4-FFF2-40B4-BE49-F238E27FC236}">
                <a16:creationId xmlns:a16="http://schemas.microsoft.com/office/drawing/2014/main" id="{5795659E-3F8E-492A-8360-DC8DA59051D7}"/>
              </a:ext>
            </a:extLst>
          </p:cNvPr>
          <p:cNvSpPr/>
          <p:nvPr/>
        </p:nvSpPr>
        <p:spPr>
          <a:xfrm>
            <a:off x="8025214" y="1921322"/>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N</a:t>
            </a:r>
          </a:p>
        </p:txBody>
      </p:sp>
      <p:sp>
        <p:nvSpPr>
          <p:cNvPr id="11" name="Oval 10">
            <a:extLst>
              <a:ext uri="{FF2B5EF4-FFF2-40B4-BE49-F238E27FC236}">
                <a16:creationId xmlns:a16="http://schemas.microsoft.com/office/drawing/2014/main" id="{144E24BD-318C-4BDC-A46F-B6474DB4B530}"/>
              </a:ext>
            </a:extLst>
          </p:cNvPr>
          <p:cNvSpPr/>
          <p:nvPr/>
        </p:nvSpPr>
        <p:spPr>
          <a:xfrm>
            <a:off x="7527837" y="2490968"/>
            <a:ext cx="497378" cy="481460"/>
          </a:xfrm>
          <a:prstGeom prst="ellipse">
            <a:avLst/>
          </a:prstGeom>
          <a:solidFill>
            <a:schemeClr val="bg1">
              <a:lumMod val="65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M</a:t>
            </a:r>
          </a:p>
        </p:txBody>
      </p:sp>
      <p:cxnSp>
        <p:nvCxnSpPr>
          <p:cNvPr id="12" name="Straight Arrow Connector 11">
            <a:extLst>
              <a:ext uri="{FF2B5EF4-FFF2-40B4-BE49-F238E27FC236}">
                <a16:creationId xmlns:a16="http://schemas.microsoft.com/office/drawing/2014/main" id="{80E73609-6907-4D73-805D-FE9018369886}"/>
              </a:ext>
            </a:extLst>
          </p:cNvPr>
          <p:cNvCxnSpPr>
            <a:cxnSpLocks/>
            <a:stCxn id="5" idx="3"/>
            <a:endCxn id="6" idx="0"/>
          </p:cNvCxnSpPr>
          <p:nvPr/>
        </p:nvCxnSpPr>
        <p:spPr>
          <a:xfrm flipH="1">
            <a:off x="6781770"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86330-D433-497F-BAA9-C8E2BE0ED289}"/>
              </a:ext>
            </a:extLst>
          </p:cNvPr>
          <p:cNvCxnSpPr>
            <a:cxnSpLocks/>
            <a:stCxn id="5" idx="5"/>
            <a:endCxn id="7" idx="0"/>
          </p:cNvCxnSpPr>
          <p:nvPr/>
        </p:nvCxnSpPr>
        <p:spPr>
          <a:xfrm>
            <a:off x="7454997" y="1159013"/>
            <a:ext cx="321528" cy="19266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5655C3-3724-4CB9-AA6E-066EEF982765}"/>
              </a:ext>
            </a:extLst>
          </p:cNvPr>
          <p:cNvCxnSpPr>
            <a:cxnSpLocks/>
            <a:stCxn id="7" idx="5"/>
            <a:endCxn id="10" idx="0"/>
          </p:cNvCxnSpPr>
          <p:nvPr/>
        </p:nvCxnSpPr>
        <p:spPr>
          <a:xfrm>
            <a:off x="7952375"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A4ECA8-F604-4F55-97D0-17A24EE69215}"/>
              </a:ext>
            </a:extLst>
          </p:cNvPr>
          <p:cNvCxnSpPr>
            <a:cxnSpLocks/>
            <a:stCxn id="10" idx="3"/>
            <a:endCxn id="11" idx="0"/>
          </p:cNvCxnSpPr>
          <p:nvPr/>
        </p:nvCxnSpPr>
        <p:spPr>
          <a:xfrm flipH="1">
            <a:off x="7776525" y="2332274"/>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972F7D-F230-4F4C-8340-8C99543CAEBE}"/>
              </a:ext>
            </a:extLst>
          </p:cNvPr>
          <p:cNvCxnSpPr>
            <a:cxnSpLocks/>
            <a:stCxn id="6" idx="3"/>
            <a:endCxn id="8" idx="0"/>
          </p:cNvCxnSpPr>
          <p:nvPr/>
        </p:nvCxnSpPr>
        <p:spPr>
          <a:xfrm flipH="1">
            <a:off x="6284393" y="1762629"/>
            <a:ext cx="321528" cy="158693"/>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72EFB9-323A-4431-974C-467E548C73FB}"/>
              </a:ext>
            </a:extLst>
          </p:cNvPr>
          <p:cNvCxnSpPr>
            <a:cxnSpLocks/>
            <a:stCxn id="6" idx="5"/>
            <a:endCxn id="9" idx="0"/>
          </p:cNvCxnSpPr>
          <p:nvPr/>
        </p:nvCxnSpPr>
        <p:spPr>
          <a:xfrm>
            <a:off x="6957620" y="1762628"/>
            <a:ext cx="321528" cy="158694"/>
          </a:xfrm>
          <a:prstGeom prst="straightConnector1">
            <a:avLst/>
          </a:prstGeom>
          <a:solidFill>
            <a:schemeClr val="bg1">
              <a:lumMod val="65000"/>
            </a:schemeClr>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CF6C75-37ED-4D3F-8A6A-738CD81E9C0B}"/>
              </a:ext>
            </a:extLst>
          </p:cNvPr>
          <p:cNvCxnSpPr/>
          <p:nvPr/>
        </p:nvCxnSpPr>
        <p:spPr>
          <a:xfrm flipH="1">
            <a:off x="3608264" y="1229521"/>
            <a:ext cx="625033"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82FA86DF-4089-45B9-BA72-08ACBB5E5E85}"/>
              </a:ext>
            </a:extLst>
          </p:cNvPr>
          <p:cNvCxnSpPr>
            <a:cxnSpLocks/>
            <a:stCxn id="55" idx="3"/>
            <a:endCxn id="3" idx="3"/>
          </p:cNvCxnSpPr>
          <p:nvPr/>
        </p:nvCxnSpPr>
        <p:spPr>
          <a:xfrm flipH="1" flipV="1">
            <a:off x="4641163" y="1350713"/>
            <a:ext cx="121920" cy="1463074"/>
          </a:xfrm>
          <a:prstGeom prst="bentConnector3">
            <a:avLst>
              <a:gd name="adj1" fmla="val -1875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5427E68-C319-4140-8800-9803CC46DC91}"/>
              </a:ext>
            </a:extLst>
          </p:cNvPr>
          <p:cNvSpPr/>
          <p:nvPr/>
        </p:nvSpPr>
        <p:spPr>
          <a:xfrm>
            <a:off x="3687592" y="1771969"/>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a:solidFill>
                  <a:srgbClr val="FF0000"/>
                </a:solidFill>
                <a:latin typeface="Courier New" panose="02070309020205020404" pitchFamily="49" charset="0"/>
                <a:cs typeface="Courier New" panose="02070309020205020404" pitchFamily="49" charset="0"/>
              </a:rPr>
              <a:t>d = 0</a:t>
            </a:r>
            <a:endParaRPr lang="en-SG" sz="1200" b="1" dirty="0">
              <a:solidFill>
                <a:srgbClr val="FF0000"/>
              </a:solidFill>
              <a:latin typeface="Courier New" panose="02070309020205020404" pitchFamily="49" charset="0"/>
              <a:cs typeface="Courier New" panose="02070309020205020404" pitchFamily="49" charset="0"/>
            </a:endParaRPr>
          </a:p>
        </p:txBody>
      </p:sp>
      <p:sp>
        <p:nvSpPr>
          <p:cNvPr id="55" name="Content Placeholder 2">
            <a:extLst>
              <a:ext uri="{FF2B5EF4-FFF2-40B4-BE49-F238E27FC236}">
                <a16:creationId xmlns:a16="http://schemas.microsoft.com/office/drawing/2014/main" id="{3561F62E-B11A-48BC-B2D7-7BB22AE02110}"/>
              </a:ext>
            </a:extLst>
          </p:cNvPr>
          <p:cNvSpPr txBox="1">
            <a:spLocks/>
          </p:cNvSpPr>
          <p:nvPr/>
        </p:nvSpPr>
        <p:spPr>
          <a:xfrm>
            <a:off x="198586" y="2121567"/>
            <a:ext cx="4564497" cy="1384439"/>
          </a:xfrm>
          <a:prstGeom prst="rect">
            <a:avLst/>
          </a:prstGeom>
          <a:solidFill>
            <a:schemeClr val="bg1"/>
          </a:solidFill>
          <a:ln w="19050">
            <a:solidFill>
              <a:schemeClr val="accent2"/>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chemeClr val="accent2"/>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 d+1);</a:t>
            </a:r>
            <a:endParaRPr lang="en-SG" sz="1200" b="1" dirty="0">
              <a:solidFill>
                <a:srgbClr val="0070C0"/>
              </a:solidFill>
              <a:latin typeface="Courier New"/>
              <a:cs typeface="Courier New"/>
            </a:endParaRPr>
          </a:p>
          <a:p>
            <a:pPr marL="0" indent="0">
              <a:lnSpc>
                <a:spcPct val="100000"/>
              </a:lnSpc>
              <a:spcBef>
                <a:spcPts val="300"/>
              </a:spcBef>
              <a:buNone/>
            </a:pPr>
            <a:r>
              <a:rPr lang="en-SG" sz="1200" b="1" dirty="0">
                <a:solidFill>
                  <a:srgbClr val="7030A0"/>
                </a:solidFill>
                <a:latin typeface="Courier New"/>
                <a:cs typeface="Courier New"/>
              </a:rPr>
              <a:t>    </a:t>
            </a:r>
            <a:r>
              <a:rPr lang="en-SG" altLang="zh-CN" sz="1200" b="1" spc="-5" dirty="0" err="1">
                <a:solidFill>
                  <a:srgbClr val="7030A0"/>
                </a:solidFill>
                <a:latin typeface="Courier New"/>
                <a:cs typeface="Courier New"/>
              </a:rPr>
              <a:t>TreeTraversal</a:t>
            </a:r>
            <a:r>
              <a:rPr lang="en-SG" sz="1200" b="1" spc="-5" dirty="0">
                <a:solidFill>
                  <a:srgbClr val="7030A0"/>
                </a:solidFill>
                <a:latin typeface="Courier New"/>
                <a:cs typeface="Courier New"/>
              </a:rPr>
              <a:t>(cur-&gt;right, d+1);</a:t>
            </a:r>
            <a:endParaRPr lang="en-SG" sz="1200" b="1" dirty="0">
              <a:solidFill>
                <a:srgbClr val="7030A0"/>
              </a:solidFill>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56" name="Straight Arrow Connector 55">
            <a:extLst>
              <a:ext uri="{FF2B5EF4-FFF2-40B4-BE49-F238E27FC236}">
                <a16:creationId xmlns:a16="http://schemas.microsoft.com/office/drawing/2014/main" id="{B6CCB58E-A894-452F-BEBE-FA61C8F30695}"/>
              </a:ext>
            </a:extLst>
          </p:cNvPr>
          <p:cNvCxnSpPr/>
          <p:nvPr/>
        </p:nvCxnSpPr>
        <p:spPr>
          <a:xfrm flipH="1">
            <a:off x="4008314" y="2264025"/>
            <a:ext cx="625033"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2C0CF4-20F4-4261-B988-4A40AE19CB8F}"/>
              </a:ext>
            </a:extLst>
          </p:cNvPr>
          <p:cNvCxnSpPr>
            <a:cxnSpLocks/>
          </p:cNvCxnSpPr>
          <p:nvPr/>
        </p:nvCxnSpPr>
        <p:spPr>
          <a:xfrm>
            <a:off x="1436205" y="1600200"/>
            <a:ext cx="1" cy="5356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0754C73-2261-4B59-90DE-D417E287FDAA}"/>
              </a:ext>
            </a:extLst>
          </p:cNvPr>
          <p:cNvSpPr/>
          <p:nvPr/>
        </p:nvSpPr>
        <p:spPr>
          <a:xfrm>
            <a:off x="3791141" y="3207830"/>
            <a:ext cx="912386"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1</a:t>
            </a:r>
          </a:p>
        </p:txBody>
      </p:sp>
      <p:sp>
        <p:nvSpPr>
          <p:cNvPr id="60" name="TextBox 59">
            <a:extLst>
              <a:ext uri="{FF2B5EF4-FFF2-40B4-BE49-F238E27FC236}">
                <a16:creationId xmlns:a16="http://schemas.microsoft.com/office/drawing/2014/main" id="{CF5BFFB1-2942-4BD4-AB14-B7B178BD2FDF}"/>
              </a:ext>
            </a:extLst>
          </p:cNvPr>
          <p:cNvSpPr txBox="1"/>
          <p:nvPr/>
        </p:nvSpPr>
        <p:spPr>
          <a:xfrm>
            <a:off x="7185904" y="1188297"/>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24DAF717-EFF0-472A-997D-1F4C8241A0AA}"/>
              </a:ext>
            </a:extLst>
          </p:cNvPr>
          <p:cNvSpPr txBox="1"/>
          <p:nvPr/>
        </p:nvSpPr>
        <p:spPr>
          <a:xfrm>
            <a:off x="6698294" y="1791192"/>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77" name="TextBox 76">
            <a:extLst>
              <a:ext uri="{FF2B5EF4-FFF2-40B4-BE49-F238E27FC236}">
                <a16:creationId xmlns:a16="http://schemas.microsoft.com/office/drawing/2014/main" id="{436FD967-9BA3-4274-AB24-99E8DC0411D6}"/>
              </a:ext>
            </a:extLst>
          </p:cNvPr>
          <p:cNvSpPr txBox="1"/>
          <p:nvPr/>
        </p:nvSpPr>
        <p:spPr>
          <a:xfrm>
            <a:off x="6191149" y="2362478"/>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94" name="Content Placeholder 2">
            <a:extLst>
              <a:ext uri="{FF2B5EF4-FFF2-40B4-BE49-F238E27FC236}">
                <a16:creationId xmlns:a16="http://schemas.microsoft.com/office/drawing/2014/main" id="{7067D4DE-6BC2-4B7F-B75E-27275B28B367}"/>
              </a:ext>
            </a:extLst>
          </p:cNvPr>
          <p:cNvSpPr txBox="1">
            <a:spLocks/>
          </p:cNvSpPr>
          <p:nvPr/>
        </p:nvSpPr>
        <p:spPr>
          <a:xfrm>
            <a:off x="345906" y="3584640"/>
            <a:ext cx="4585250" cy="1384439"/>
          </a:xfrm>
          <a:prstGeom prst="rect">
            <a:avLst/>
          </a:prstGeom>
          <a:solidFill>
            <a:schemeClr val="bg1"/>
          </a:solidFill>
          <a:ln w="19050">
            <a:solidFill>
              <a:srgbClr val="7030A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7030A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solidFill>
                  <a:srgbClr val="0070C0"/>
                </a:solidFill>
                <a:latin typeface="Courier New"/>
                <a:cs typeface="Courier New"/>
              </a:rPr>
              <a:t>TreeTraversal</a:t>
            </a:r>
            <a:r>
              <a:rPr lang="en-SG" sz="1200" b="1" spc="-5" dirty="0">
                <a:solidFill>
                  <a:srgbClr val="0070C0"/>
                </a:solidFill>
                <a:latin typeface="Courier New"/>
                <a:cs typeface="Courier New"/>
              </a:rPr>
              <a:t>(cur-&gt;left, d+1);</a:t>
            </a:r>
            <a:endParaRPr lang="en-SG" sz="1200" b="1" dirty="0">
              <a:solidFill>
                <a:srgbClr val="0070C0"/>
              </a:solidFill>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95" name="Straight Arrow Connector 94">
            <a:extLst>
              <a:ext uri="{FF2B5EF4-FFF2-40B4-BE49-F238E27FC236}">
                <a16:creationId xmlns:a16="http://schemas.microsoft.com/office/drawing/2014/main" id="{5FC26999-D24E-4A63-9474-779F7037517D}"/>
              </a:ext>
            </a:extLst>
          </p:cNvPr>
          <p:cNvCxnSpPr>
            <a:cxnSpLocks/>
          </p:cNvCxnSpPr>
          <p:nvPr/>
        </p:nvCxnSpPr>
        <p:spPr>
          <a:xfrm>
            <a:off x="1579617" y="3017520"/>
            <a:ext cx="3909" cy="581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ED6EA22-D2EE-4600-8305-E0BD5F755545}"/>
              </a:ext>
            </a:extLst>
          </p:cNvPr>
          <p:cNvSpPr/>
          <p:nvPr/>
        </p:nvSpPr>
        <p:spPr>
          <a:xfrm>
            <a:off x="3958780" y="4681030"/>
            <a:ext cx="902779"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2</a:t>
            </a:r>
          </a:p>
        </p:txBody>
      </p:sp>
      <p:cxnSp>
        <p:nvCxnSpPr>
          <p:cNvPr id="97" name="Straight Arrow Connector 96">
            <a:extLst>
              <a:ext uri="{FF2B5EF4-FFF2-40B4-BE49-F238E27FC236}">
                <a16:creationId xmlns:a16="http://schemas.microsoft.com/office/drawing/2014/main" id="{78953E4D-372F-4D2F-A13B-A6B470F68F23}"/>
              </a:ext>
            </a:extLst>
          </p:cNvPr>
          <p:cNvCxnSpPr>
            <a:cxnSpLocks/>
          </p:cNvCxnSpPr>
          <p:nvPr/>
        </p:nvCxnSpPr>
        <p:spPr>
          <a:xfrm flipH="1">
            <a:off x="4171262" y="3727065"/>
            <a:ext cx="641530"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08255D8-7092-4BA6-9744-ACFA6377BD3C}"/>
              </a:ext>
            </a:extLst>
          </p:cNvPr>
          <p:cNvSpPr txBox="1"/>
          <p:nvPr/>
        </p:nvSpPr>
        <p:spPr>
          <a:xfrm>
            <a:off x="4987036" y="4046025"/>
            <a:ext cx="185061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100" name="Connector: Elbow 99">
            <a:extLst>
              <a:ext uri="{FF2B5EF4-FFF2-40B4-BE49-F238E27FC236}">
                <a16:creationId xmlns:a16="http://schemas.microsoft.com/office/drawing/2014/main" id="{CBDB60D9-7BC6-48DA-A4FB-9E2E92DE8546}"/>
              </a:ext>
            </a:extLst>
          </p:cNvPr>
          <p:cNvCxnSpPr>
            <a:cxnSpLocks/>
            <a:stCxn id="94" idx="3"/>
            <a:endCxn id="55" idx="3"/>
          </p:cNvCxnSpPr>
          <p:nvPr/>
        </p:nvCxnSpPr>
        <p:spPr>
          <a:xfrm flipH="1" flipV="1">
            <a:off x="4763083" y="2813787"/>
            <a:ext cx="168073" cy="1463073"/>
          </a:xfrm>
          <a:prstGeom prst="bentConnector3">
            <a:avLst>
              <a:gd name="adj1" fmla="val -14507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E97C7C7-16F5-44C1-BADA-DDCD1375A560}"/>
              </a:ext>
            </a:extLst>
          </p:cNvPr>
          <p:cNvSpPr txBox="1"/>
          <p:nvPr/>
        </p:nvSpPr>
        <p:spPr>
          <a:xfrm>
            <a:off x="7162740" y="2371159"/>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57" name="TextBox 56">
            <a:extLst>
              <a:ext uri="{FF2B5EF4-FFF2-40B4-BE49-F238E27FC236}">
                <a16:creationId xmlns:a16="http://schemas.microsoft.com/office/drawing/2014/main" id="{6FD546C7-E5BD-4011-90DB-4F8CBB4FC62F}"/>
              </a:ext>
            </a:extLst>
          </p:cNvPr>
          <p:cNvSpPr txBox="1"/>
          <p:nvPr/>
        </p:nvSpPr>
        <p:spPr>
          <a:xfrm>
            <a:off x="4812792" y="2929526"/>
            <a:ext cx="185061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58" name="TextBox 57">
            <a:extLst>
              <a:ext uri="{FF2B5EF4-FFF2-40B4-BE49-F238E27FC236}">
                <a16:creationId xmlns:a16="http://schemas.microsoft.com/office/drawing/2014/main" id="{60C38AD1-655B-44F6-A037-DA5592858C0D}"/>
              </a:ext>
            </a:extLst>
          </p:cNvPr>
          <p:cNvSpPr txBox="1"/>
          <p:nvPr/>
        </p:nvSpPr>
        <p:spPr>
          <a:xfrm>
            <a:off x="7667761" y="1791192"/>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1</a:t>
            </a:r>
          </a:p>
        </p:txBody>
      </p:sp>
      <p:sp>
        <p:nvSpPr>
          <p:cNvPr id="61" name="TextBox 60">
            <a:extLst>
              <a:ext uri="{FF2B5EF4-FFF2-40B4-BE49-F238E27FC236}">
                <a16:creationId xmlns:a16="http://schemas.microsoft.com/office/drawing/2014/main" id="{662C8B1A-02BC-4511-9A79-45F889454D91}"/>
              </a:ext>
            </a:extLst>
          </p:cNvPr>
          <p:cNvSpPr txBox="1"/>
          <p:nvPr/>
        </p:nvSpPr>
        <p:spPr>
          <a:xfrm>
            <a:off x="8193704" y="2362477"/>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2</a:t>
            </a:r>
          </a:p>
        </p:txBody>
      </p:sp>
      <p:sp>
        <p:nvSpPr>
          <p:cNvPr id="62" name="TextBox 61">
            <a:extLst>
              <a:ext uri="{FF2B5EF4-FFF2-40B4-BE49-F238E27FC236}">
                <a16:creationId xmlns:a16="http://schemas.microsoft.com/office/drawing/2014/main" id="{4B50EB40-947B-49D6-852B-56B9291737C1}"/>
              </a:ext>
            </a:extLst>
          </p:cNvPr>
          <p:cNvSpPr txBox="1"/>
          <p:nvPr/>
        </p:nvSpPr>
        <p:spPr>
          <a:xfrm>
            <a:off x="7702988" y="2929526"/>
            <a:ext cx="186487" cy="307777"/>
          </a:xfrm>
          <a:prstGeom prst="rect">
            <a:avLst/>
          </a:prstGeom>
          <a:noFill/>
        </p:spPr>
        <p:txBody>
          <a:bodyPr wrap="square" rtlCol="0">
            <a:spAutoFit/>
          </a:bodyPr>
          <a:lstStyle/>
          <a:p>
            <a:pPr algn="ctr"/>
            <a:r>
              <a:rPr lang="en-SG" sz="1400" b="1" dirty="0">
                <a:solidFill>
                  <a:srgbClr val="FF0000"/>
                </a:solidFill>
                <a:latin typeface="Courier New" panose="02070309020205020404" pitchFamily="49" charset="0"/>
                <a:cs typeface="Courier New" panose="02070309020205020404" pitchFamily="49" charset="0"/>
              </a:rPr>
              <a:t>3</a:t>
            </a:r>
          </a:p>
        </p:txBody>
      </p:sp>
      <p:sp>
        <p:nvSpPr>
          <p:cNvPr id="71" name="Content Placeholder 2">
            <a:extLst>
              <a:ext uri="{FF2B5EF4-FFF2-40B4-BE49-F238E27FC236}">
                <a16:creationId xmlns:a16="http://schemas.microsoft.com/office/drawing/2014/main" id="{867F5325-CBF4-4D58-8BA5-39F780C5678F}"/>
              </a:ext>
            </a:extLst>
          </p:cNvPr>
          <p:cNvSpPr txBox="1">
            <a:spLocks/>
          </p:cNvSpPr>
          <p:nvPr/>
        </p:nvSpPr>
        <p:spPr>
          <a:xfrm>
            <a:off x="491584" y="5061966"/>
            <a:ext cx="4585250" cy="1384439"/>
          </a:xfrm>
          <a:prstGeom prst="rect">
            <a:avLst/>
          </a:prstGeom>
          <a:solidFill>
            <a:schemeClr val="bg1"/>
          </a:solidFill>
          <a:ln w="19050">
            <a:solidFill>
              <a:srgbClr val="0070C0"/>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void </a:t>
            </a:r>
            <a:r>
              <a:rPr lang="en-SG" sz="1200" b="1" dirty="0" err="1">
                <a:solidFill>
                  <a:srgbClr val="0070C0"/>
                </a:solidFill>
                <a:latin typeface="Courier New" panose="02070309020205020404" pitchFamily="49" charset="0"/>
                <a:cs typeface="Courier New" panose="02070309020205020404" pitchFamily="49" charset="0"/>
              </a:rPr>
              <a:t>TreeTraversal</a:t>
            </a:r>
            <a:r>
              <a:rPr lang="en-SG" sz="1200" dirty="0">
                <a:solidFill>
                  <a:prstClr val="black"/>
                </a:solidFill>
                <a:latin typeface="Courier New" panose="02070309020205020404" pitchFamily="49" charset="0"/>
                <a:cs typeface="Courier New" panose="02070309020205020404" pitchFamily="49" charset="0"/>
              </a:rPr>
              <a:t>(</a:t>
            </a:r>
            <a:r>
              <a:rPr lang="en-SG" sz="1200" dirty="0" err="1">
                <a:solidFill>
                  <a:prstClr val="black"/>
                </a:solidFill>
                <a:latin typeface="Courier New" panose="02070309020205020404" pitchFamily="49" charset="0"/>
                <a:cs typeface="Courier New" panose="02070309020205020404" pitchFamily="49" charset="0"/>
              </a:rPr>
              <a:t>BTNode</a:t>
            </a:r>
            <a:r>
              <a:rPr lang="en-SG" sz="1200" dirty="0">
                <a:solidFill>
                  <a:prstClr val="black"/>
                </a:solidFill>
                <a:latin typeface="Courier New" panose="02070309020205020404" pitchFamily="49" charset="0"/>
                <a:cs typeface="Courier New" panose="02070309020205020404" pitchFamily="49" charset="0"/>
              </a:rPr>
              <a:t> *cur, int d){</a:t>
            </a:r>
          </a:p>
          <a:p>
            <a:pPr marL="0" indent="0">
              <a:lnSpc>
                <a:spcPct val="100000"/>
              </a:lnSpc>
              <a:spcBef>
                <a:spcPts val="300"/>
              </a:spcBef>
              <a:buNone/>
            </a:pPr>
            <a:r>
              <a:rPr lang="en-SG" sz="1200" dirty="0">
                <a:solidFill>
                  <a:prstClr val="black"/>
                </a:solidFill>
                <a:latin typeface="Courier New" panose="02070309020205020404" pitchFamily="49" charset="0"/>
                <a:cs typeface="Courier New" panose="02070309020205020404" pitchFamily="49" charset="0"/>
              </a:rPr>
              <a:t>    if(cur == NULL) </a:t>
            </a:r>
            <a:r>
              <a:rPr lang="en-SG" sz="1200" spc="-5" dirty="0">
                <a:latin typeface="Courier New"/>
                <a:cs typeface="Courier New"/>
              </a:rPr>
              <a:t>retur</a:t>
            </a:r>
            <a:r>
              <a:rPr lang="en-SG" sz="1200" dirty="0">
                <a:latin typeface="Courier New"/>
                <a:cs typeface="Courier New"/>
              </a:rPr>
              <a:t>n</a:t>
            </a:r>
            <a:r>
              <a:rPr lang="en-SG" sz="1200" spc="-5" dirty="0">
                <a:latin typeface="Courier New"/>
                <a:cs typeface="Courier New"/>
              </a:rPr>
              <a:t>;</a:t>
            </a:r>
          </a:p>
          <a:p>
            <a:pPr marL="0" indent="0">
              <a:lnSpc>
                <a:spcPct val="100000"/>
              </a:lnSpc>
              <a:spcBef>
                <a:spcPts val="300"/>
              </a:spcBef>
              <a:buNone/>
            </a:pPr>
            <a:r>
              <a:rPr lang="en-SG" sz="1200" spc="-5" dirty="0">
                <a:solidFill>
                  <a:srgbClr val="0070C0"/>
                </a:solidFill>
                <a:latin typeface="Courier New"/>
                <a:cs typeface="Courier New"/>
              </a:rPr>
              <a:t>    </a:t>
            </a:r>
            <a:r>
              <a:rPr lang="en-SG" sz="1200" b="1" spc="-5" dirty="0" err="1">
                <a:latin typeface="Courier New"/>
                <a:cs typeface="Courier New"/>
              </a:rPr>
              <a:t>TreeTraversal</a:t>
            </a:r>
            <a:r>
              <a:rPr lang="en-SG" sz="1200" b="1" spc="-5" dirty="0">
                <a:latin typeface="Courier New"/>
                <a:cs typeface="Courier New"/>
              </a:rPr>
              <a:t>(cur-&gt;left, d+1);</a:t>
            </a:r>
            <a:endParaRPr lang="en-SG" sz="1200" b="1" dirty="0">
              <a:latin typeface="Courier New"/>
              <a:cs typeface="Courier New"/>
            </a:endParaRPr>
          </a:p>
          <a:p>
            <a:pPr marL="0" indent="0">
              <a:lnSpc>
                <a:spcPct val="100000"/>
              </a:lnSpc>
              <a:spcBef>
                <a:spcPts val="300"/>
              </a:spcBef>
              <a:buNone/>
            </a:pPr>
            <a:r>
              <a:rPr lang="en-SG" sz="1200" b="1" dirty="0">
                <a:latin typeface="Courier New"/>
                <a:cs typeface="Courier New"/>
              </a:rPr>
              <a:t>    </a:t>
            </a:r>
            <a:r>
              <a:rPr lang="en-SG" altLang="zh-CN" sz="1200" b="1" spc="-5" dirty="0" err="1">
                <a:latin typeface="Courier New"/>
                <a:cs typeface="Courier New"/>
              </a:rPr>
              <a:t>TreeTraversal</a:t>
            </a:r>
            <a:r>
              <a:rPr lang="en-SG" sz="1200" b="1" spc="-5" dirty="0">
                <a:latin typeface="Courier New"/>
                <a:cs typeface="Courier New"/>
              </a:rPr>
              <a:t>(cur-&gt;right, d+1);</a:t>
            </a:r>
            <a:endParaRPr lang="en-SG" sz="1200" b="1" dirty="0">
              <a:latin typeface="Courier New"/>
              <a:cs typeface="Courier New"/>
            </a:endParaRPr>
          </a:p>
          <a:p>
            <a:pPr marL="0" indent="0">
              <a:lnSpc>
                <a:spcPct val="100000"/>
              </a:lnSpc>
              <a:spcBef>
                <a:spcPts val="300"/>
              </a:spcBef>
              <a:buNone/>
            </a:pPr>
            <a:r>
              <a:rPr lang="en-SG" sz="1200" spc="-5" dirty="0">
                <a:latin typeface="Courier New"/>
                <a:cs typeface="Courier New"/>
              </a:rPr>
              <a:t>    retur</a:t>
            </a:r>
            <a:r>
              <a:rPr lang="en-SG" sz="1200" dirty="0">
                <a:latin typeface="Courier New"/>
                <a:cs typeface="Courier New"/>
              </a:rPr>
              <a:t>n</a:t>
            </a:r>
            <a:r>
              <a:rPr lang="en-SG" sz="1200" dirty="0">
                <a:latin typeface="Times New Roman"/>
                <a:cs typeface="Times New Roman"/>
              </a:rPr>
              <a:t> </a:t>
            </a:r>
            <a:r>
              <a:rPr lang="en-SG" sz="1200" spc="-5" dirty="0">
                <a:latin typeface="Courier New"/>
                <a:cs typeface="Courier New"/>
              </a:rPr>
              <a:t>;</a:t>
            </a:r>
            <a:endParaRPr lang="en-SG" sz="1200" dirty="0">
              <a:latin typeface="Courier New"/>
              <a:cs typeface="Courier New"/>
            </a:endParaRPr>
          </a:p>
          <a:p>
            <a:pPr marL="0" indent="0">
              <a:lnSpc>
                <a:spcPct val="100000"/>
              </a:lnSpc>
              <a:spcBef>
                <a:spcPts val="300"/>
              </a:spcBef>
              <a:buNone/>
            </a:pPr>
            <a:r>
              <a:rPr lang="en-SG" sz="1200" dirty="0">
                <a:latin typeface="Courier New"/>
                <a:cs typeface="Courier New"/>
              </a:rPr>
              <a:t>}</a:t>
            </a:r>
          </a:p>
        </p:txBody>
      </p:sp>
      <p:cxnSp>
        <p:nvCxnSpPr>
          <p:cNvPr id="74" name="Straight Arrow Connector 73">
            <a:extLst>
              <a:ext uri="{FF2B5EF4-FFF2-40B4-BE49-F238E27FC236}">
                <a16:creationId xmlns:a16="http://schemas.microsoft.com/office/drawing/2014/main" id="{30A9579C-5FA9-4F30-B9FD-7FA88C1021CA}"/>
              </a:ext>
            </a:extLst>
          </p:cNvPr>
          <p:cNvCxnSpPr>
            <a:cxnSpLocks/>
          </p:cNvCxnSpPr>
          <p:nvPr/>
        </p:nvCxnSpPr>
        <p:spPr>
          <a:xfrm>
            <a:off x="1729204" y="4276859"/>
            <a:ext cx="0" cy="799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1A4FBF2-AF29-431C-985C-1BF7FAB0D438}"/>
              </a:ext>
            </a:extLst>
          </p:cNvPr>
          <p:cNvSpPr/>
          <p:nvPr/>
        </p:nvSpPr>
        <p:spPr>
          <a:xfrm>
            <a:off x="4104458" y="6158356"/>
            <a:ext cx="902779" cy="22836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rgbClr val="FF0000"/>
                </a:solidFill>
                <a:latin typeface="Courier New" panose="02070309020205020404" pitchFamily="49" charset="0"/>
                <a:cs typeface="Courier New" panose="02070309020205020404" pitchFamily="49" charset="0"/>
              </a:rPr>
              <a:t>d = 3</a:t>
            </a:r>
          </a:p>
        </p:txBody>
      </p:sp>
      <p:cxnSp>
        <p:nvCxnSpPr>
          <p:cNvPr id="80" name="Straight Arrow Connector 79">
            <a:extLst>
              <a:ext uri="{FF2B5EF4-FFF2-40B4-BE49-F238E27FC236}">
                <a16:creationId xmlns:a16="http://schemas.microsoft.com/office/drawing/2014/main" id="{4A97BFC3-F28E-47DC-BDF8-31FF20A3DA44}"/>
              </a:ext>
            </a:extLst>
          </p:cNvPr>
          <p:cNvCxnSpPr>
            <a:cxnSpLocks/>
          </p:cNvCxnSpPr>
          <p:nvPr/>
        </p:nvCxnSpPr>
        <p:spPr>
          <a:xfrm flipH="1">
            <a:off x="4316940" y="5204391"/>
            <a:ext cx="64153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4429462-9733-48BA-89C4-D19B9663DFA3}"/>
              </a:ext>
            </a:extLst>
          </p:cNvPr>
          <p:cNvSpPr txBox="1"/>
          <p:nvPr/>
        </p:nvSpPr>
        <p:spPr>
          <a:xfrm>
            <a:off x="5076834" y="5523352"/>
            <a:ext cx="202646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cur-&gt;left is null</a:t>
            </a:r>
          </a:p>
          <a:p>
            <a:r>
              <a:rPr lang="en-SG" sz="1200" b="1" spc="-5" dirty="0">
                <a:solidFill>
                  <a:srgbClr val="FF0000"/>
                </a:solidFill>
                <a:latin typeface="Courier New"/>
                <a:cs typeface="Courier New"/>
              </a:rPr>
              <a:t>return</a:t>
            </a:r>
            <a:endParaRPr lang="en-SG" sz="1200" b="1" dirty="0">
              <a:solidFill>
                <a:srgbClr val="FF0000"/>
              </a:solidFill>
            </a:endParaRPr>
          </a:p>
        </p:txBody>
      </p:sp>
      <p:sp>
        <p:nvSpPr>
          <p:cNvPr id="82" name="TextBox 81">
            <a:extLst>
              <a:ext uri="{FF2B5EF4-FFF2-40B4-BE49-F238E27FC236}">
                <a16:creationId xmlns:a16="http://schemas.microsoft.com/office/drawing/2014/main" id="{7BB08FB8-4A8A-4DC9-9C7F-33A659406CF1}"/>
              </a:ext>
            </a:extLst>
          </p:cNvPr>
          <p:cNvSpPr txBox="1"/>
          <p:nvPr/>
        </p:nvSpPr>
        <p:spPr>
          <a:xfrm>
            <a:off x="5112394" y="5523351"/>
            <a:ext cx="1850614" cy="461665"/>
          </a:xfrm>
          <a:prstGeom prst="rect">
            <a:avLst/>
          </a:prstGeom>
          <a:solidFill>
            <a:schemeClr val="bg1"/>
          </a:solidFill>
        </p:spPr>
        <p:txBody>
          <a:bodyPr wrap="square">
            <a:spAutoFit/>
          </a:bodyPr>
          <a:lstStyle/>
          <a:p>
            <a:r>
              <a:rPr lang="en-SG" altLang="zh-CN" sz="1200" b="1" spc="-5" dirty="0">
                <a:solidFill>
                  <a:srgbClr val="FF0000"/>
                </a:solidFill>
                <a:latin typeface="Courier New"/>
                <a:cs typeface="Courier New"/>
              </a:rPr>
              <a:t>cur-&gt;right is null</a:t>
            </a:r>
          </a:p>
          <a:p>
            <a:r>
              <a:rPr lang="en-SG" sz="1200" b="1" spc="-5" dirty="0">
                <a:solidFill>
                  <a:srgbClr val="FF0000"/>
                </a:solidFill>
                <a:latin typeface="Courier New"/>
                <a:cs typeface="Courier New"/>
              </a:rPr>
              <a:t>return</a:t>
            </a:r>
            <a:endParaRPr lang="en-SG" sz="1200" b="1" dirty="0">
              <a:solidFill>
                <a:srgbClr val="FF0000"/>
              </a:solidFill>
            </a:endParaRPr>
          </a:p>
        </p:txBody>
      </p:sp>
      <p:cxnSp>
        <p:nvCxnSpPr>
          <p:cNvPr id="83" name="Connector: Elbow 82">
            <a:extLst>
              <a:ext uri="{FF2B5EF4-FFF2-40B4-BE49-F238E27FC236}">
                <a16:creationId xmlns:a16="http://schemas.microsoft.com/office/drawing/2014/main" id="{049AC46A-AA0E-4BC0-8ADB-AB3A71930655}"/>
              </a:ext>
            </a:extLst>
          </p:cNvPr>
          <p:cNvCxnSpPr>
            <a:cxnSpLocks/>
            <a:stCxn id="71" idx="3"/>
            <a:endCxn id="94" idx="3"/>
          </p:cNvCxnSpPr>
          <p:nvPr/>
        </p:nvCxnSpPr>
        <p:spPr>
          <a:xfrm flipH="1" flipV="1">
            <a:off x="4931156" y="4276860"/>
            <a:ext cx="145678" cy="1477326"/>
          </a:xfrm>
          <a:prstGeom prst="bentConnector3">
            <a:avLst>
              <a:gd name="adj1" fmla="val -15692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1002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5.55556E-7 0.03333 " pathEditMode="relative" rAng="0" ptsTypes="AA">
                                      <p:cBhvr>
                                        <p:cTn id="6" dur="500" fill="hold"/>
                                        <p:tgtEl>
                                          <p:spTgt spid="27"/>
                                        </p:tgtEl>
                                        <p:attrNameLst>
                                          <p:attrName>ppt_x</p:attrName>
                                          <p:attrName>ppt_y</p:attrName>
                                        </p:attrNameLst>
                                      </p:cBhvr>
                                      <p:rCtr x="0" y="1667"/>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 presetClass="emph" presetSubtype="2" fill="hold" nodeType="withEffect">
                                  <p:stCondLst>
                                    <p:cond delay="0"/>
                                  </p:stCondLst>
                                  <p:childTnLst>
                                    <p:animClr clrSpc="rgb" dir="cw">
                                      <p:cBhvr>
                                        <p:cTn id="24" dur="500" fill="hold"/>
                                        <p:tgtEl>
                                          <p:spTgt spid="7"/>
                                        </p:tgtEl>
                                        <p:attrNameLst>
                                          <p:attrName>fillcolor</p:attrName>
                                        </p:attrNameLst>
                                      </p:cBhvr>
                                      <p:to>
                                        <a:schemeClr val="accent2"/>
                                      </p:to>
                                    </p:animClr>
                                    <p:set>
                                      <p:cBhvr>
                                        <p:cTn id="25" dur="500" fill="hold"/>
                                        <p:tgtEl>
                                          <p:spTgt spid="7"/>
                                        </p:tgtEl>
                                        <p:attrNameLst>
                                          <p:attrName>fill.type</p:attrName>
                                        </p:attrNameLst>
                                      </p:cBhvr>
                                      <p:to>
                                        <p:strVal val="solid"/>
                                      </p:to>
                                    </p:set>
                                    <p:set>
                                      <p:cBhvr>
                                        <p:cTn id="26" dur="500" fill="hold"/>
                                        <p:tgtEl>
                                          <p:spTgt spid="7"/>
                                        </p:tgtEl>
                                        <p:attrNameLst>
                                          <p:attrName>fill.on</p:attrName>
                                        </p:attrNameLst>
                                      </p:cBhvr>
                                      <p:to>
                                        <p:strVal val="true"/>
                                      </p:to>
                                    </p:set>
                                  </p:childTnLst>
                                </p:cTn>
                              </p:par>
                              <p:par>
                                <p:cTn id="27" presetID="10"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5.55556E-7 -2.59259E-6 L -0.04219 0.0669 " pathEditMode="relative" rAng="0" ptsTypes="AA">
                                      <p:cBhvr>
                                        <p:cTn id="33" dur="500" fill="hold"/>
                                        <p:tgtEl>
                                          <p:spTgt spid="56"/>
                                        </p:tgtEl>
                                        <p:attrNameLst>
                                          <p:attrName>ppt_x</p:attrName>
                                          <p:attrName>ppt_y</p:attrName>
                                        </p:attrNameLst>
                                      </p:cBhvr>
                                      <p:rCtr x="-2118" y="3333"/>
                                    </p:animMotion>
                                  </p:childTnLst>
                                </p:cTn>
                              </p:par>
                              <p:par>
                                <p:cTn id="34" presetID="10" presetClass="entr" presetSubtype="0"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4218 0.06689 L -0.03958 0.09931 " pathEditMode="relative" rAng="0" ptsTypes="AA">
                                      <p:cBhvr>
                                        <p:cTn id="40" dur="500" fill="hold"/>
                                        <p:tgtEl>
                                          <p:spTgt spid="56"/>
                                        </p:tgtEl>
                                        <p:attrNameLst>
                                          <p:attrName>ppt_x</p:attrName>
                                          <p:attrName>ppt_y</p:attrName>
                                        </p:attrNameLst>
                                      </p:cBhvr>
                                      <p:rCtr x="0" y="1667"/>
                                    </p:animMotion>
                                  </p:childTnLst>
                                </p:cTn>
                              </p:par>
                              <p:par>
                                <p:cTn id="41" presetID="10" presetClass="exit" presetSubtype="0" fill="hold" grpId="1" nodeType="withEffect">
                                  <p:stCondLst>
                                    <p:cond delay="0"/>
                                  </p:stCondLst>
                                  <p:childTnLst>
                                    <p:animEffect transition="out" filter="fade">
                                      <p:cBhvr>
                                        <p:cTn id="42" dur="500"/>
                                        <p:tgtEl>
                                          <p:spTgt spid="57"/>
                                        </p:tgtEl>
                                      </p:cBhvr>
                                    </p:animEffect>
                                    <p:set>
                                      <p:cBhvr>
                                        <p:cTn id="43" dur="1" fill="hold">
                                          <p:stCondLst>
                                            <p:cond delay="499"/>
                                          </p:stCondLst>
                                        </p:cTn>
                                        <p:tgtEl>
                                          <p:spTgt spid="5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fade">
                                      <p:cBhvr>
                                        <p:cTn id="51" dur="500"/>
                                        <p:tgtEl>
                                          <p:spTgt spid="9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7"/>
                                        </p:tgtEl>
                                        <p:attrNameLst>
                                          <p:attrName>style.visibility</p:attrName>
                                        </p:attrNameLst>
                                      </p:cBhvr>
                                      <p:to>
                                        <p:strVal val="visible"/>
                                      </p:to>
                                    </p:set>
                                    <p:animEffect transition="in" filter="fade">
                                      <p:cBhvr>
                                        <p:cTn id="59" dur="500"/>
                                        <p:tgtEl>
                                          <p:spTgt spid="97"/>
                                        </p:tgtEl>
                                      </p:cBhvr>
                                    </p:animEffect>
                                  </p:childTnLst>
                                </p:cTn>
                              </p:par>
                              <p:par>
                                <p:cTn id="60" presetID="1" presetClass="emph" presetSubtype="2" fill="hold" nodeType="withEffect">
                                  <p:stCondLst>
                                    <p:cond delay="0"/>
                                  </p:stCondLst>
                                  <p:childTnLst>
                                    <p:animClr clrSpc="rgb" dir="cw">
                                      <p:cBhvr>
                                        <p:cTn id="61" dur="500" fill="hold"/>
                                        <p:tgtEl>
                                          <p:spTgt spid="10"/>
                                        </p:tgtEl>
                                        <p:attrNameLst>
                                          <p:attrName>fillcolor</p:attrName>
                                        </p:attrNameLst>
                                      </p:cBhvr>
                                      <p:to>
                                        <a:srgbClr val="7030A0"/>
                                      </p:to>
                                    </p:animClr>
                                    <p:set>
                                      <p:cBhvr>
                                        <p:cTn id="62" dur="500" fill="hold"/>
                                        <p:tgtEl>
                                          <p:spTgt spid="10"/>
                                        </p:tgtEl>
                                        <p:attrNameLst>
                                          <p:attrName>fill.type</p:attrName>
                                        </p:attrNameLst>
                                      </p:cBhvr>
                                      <p:to>
                                        <p:strVal val="solid"/>
                                      </p:to>
                                    </p:set>
                                    <p:set>
                                      <p:cBhvr>
                                        <p:cTn id="63" dur="500" fill="hold"/>
                                        <p:tgtEl>
                                          <p:spTgt spid="10"/>
                                        </p:tgtEl>
                                        <p:attrNameLst>
                                          <p:attrName>fill.on</p:attrName>
                                        </p:attrNameLst>
                                      </p:cBhvr>
                                      <p:to>
                                        <p:strVal val="true"/>
                                      </p:to>
                                    </p:set>
                                  </p:childTnLst>
                                </p:cTn>
                              </p:par>
                              <p:par>
                                <p:cTn id="64" presetID="10" presetClass="entr" presetSubtype="0"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5.55556E-7 1.48148E-6 L -0.04219 0.0669 " pathEditMode="relative" rAng="0" ptsTypes="AA">
                                      <p:cBhvr>
                                        <p:cTn id="70" dur="500" fill="hold"/>
                                        <p:tgtEl>
                                          <p:spTgt spid="97"/>
                                        </p:tgtEl>
                                        <p:attrNameLst>
                                          <p:attrName>ppt_x</p:attrName>
                                          <p:attrName>ppt_y</p:attrName>
                                        </p:attrNameLst>
                                      </p:cBhvr>
                                      <p:rCtr x="-2118" y="3333"/>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fade">
                                      <p:cBhvr>
                                        <p:cTn id="75" dur="500"/>
                                        <p:tgtEl>
                                          <p:spTgt spid="7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fad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500"/>
                                        <p:tgtEl>
                                          <p:spTgt spid="80"/>
                                        </p:tgtEl>
                                      </p:cBhvr>
                                    </p:animEffect>
                                  </p:childTnLst>
                                </p:cTn>
                              </p:par>
                              <p:par>
                                <p:cTn id="87" presetID="1" presetClass="emph" presetSubtype="2" fill="hold" nodeType="withEffect">
                                  <p:stCondLst>
                                    <p:cond delay="0"/>
                                  </p:stCondLst>
                                  <p:childTnLst>
                                    <p:animClr clrSpc="rgb" dir="cw">
                                      <p:cBhvr>
                                        <p:cTn id="88" dur="500" fill="hold"/>
                                        <p:tgtEl>
                                          <p:spTgt spid="11"/>
                                        </p:tgtEl>
                                        <p:attrNameLst>
                                          <p:attrName>fillcolor</p:attrName>
                                        </p:attrNameLst>
                                      </p:cBhvr>
                                      <p:to>
                                        <a:srgbClr val="0070C0"/>
                                      </p:to>
                                    </p:animClr>
                                    <p:set>
                                      <p:cBhvr>
                                        <p:cTn id="89" dur="500" fill="hold"/>
                                        <p:tgtEl>
                                          <p:spTgt spid="11"/>
                                        </p:tgtEl>
                                        <p:attrNameLst>
                                          <p:attrName>fill.type</p:attrName>
                                        </p:attrNameLst>
                                      </p:cBhvr>
                                      <p:to>
                                        <p:strVal val="solid"/>
                                      </p:to>
                                    </p:set>
                                    <p:set>
                                      <p:cBhvr>
                                        <p:cTn id="90" dur="500" fill="hold"/>
                                        <p:tgtEl>
                                          <p:spTgt spid="11"/>
                                        </p:tgtEl>
                                        <p:attrNameLst>
                                          <p:attrName>fill.on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nodeType="clickEffect">
                                  <p:stCondLst>
                                    <p:cond delay="0"/>
                                  </p:stCondLst>
                                  <p:childTnLst>
                                    <p:animMotion origin="layout" path="M 1.94444E-6 3.7037E-6 L -0.04219 0.06689 " pathEditMode="relative" rAng="0" ptsTypes="AA">
                                      <p:cBhvr>
                                        <p:cTn id="97" dur="500" fill="hold"/>
                                        <p:tgtEl>
                                          <p:spTgt spid="80"/>
                                        </p:tgtEl>
                                        <p:attrNameLst>
                                          <p:attrName>ppt_x</p:attrName>
                                          <p:attrName>ppt_y</p:attrName>
                                        </p:attrNameLst>
                                      </p:cBhvr>
                                      <p:rCtr x="-2118" y="3333"/>
                                    </p:animMotion>
                                  </p:childTnLst>
                                </p:cTn>
                              </p:par>
                              <p:par>
                                <p:cTn id="98" presetID="10"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0.04219 0.06689 L -0.04254 0.09652 " pathEditMode="relative" rAng="0" ptsTypes="AA">
                                      <p:cBhvr>
                                        <p:cTn id="104" dur="500" fill="hold"/>
                                        <p:tgtEl>
                                          <p:spTgt spid="80"/>
                                        </p:tgtEl>
                                        <p:attrNameLst>
                                          <p:attrName>ppt_x</p:attrName>
                                          <p:attrName>ppt_y</p:attrName>
                                        </p:attrNameLst>
                                      </p:cBhvr>
                                      <p:rCtr x="-17" y="1481"/>
                                    </p:animMotion>
                                  </p:childTnLst>
                                </p:cTn>
                              </p:par>
                              <p:par>
                                <p:cTn id="105" presetID="10" presetClass="entr" presetSubtype="0"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animEffect transition="in" filter="fade">
                                      <p:cBhvr>
                                        <p:cTn id="107" dur="500"/>
                                        <p:tgtEl>
                                          <p:spTgt spid="8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nodeType="clickEffect">
                                  <p:stCondLst>
                                    <p:cond delay="0"/>
                                  </p:stCondLst>
                                  <p:childTnLst>
                                    <p:animMotion origin="layout" path="M -0.04254 0.09652 L -0.27934 0.12615 " pathEditMode="relative" rAng="0" ptsTypes="AA">
                                      <p:cBhvr>
                                        <p:cTn id="111" dur="500" fill="hold"/>
                                        <p:tgtEl>
                                          <p:spTgt spid="80"/>
                                        </p:tgtEl>
                                        <p:attrNameLst>
                                          <p:attrName>ppt_x</p:attrName>
                                          <p:attrName>ppt_y</p:attrName>
                                        </p:attrNameLst>
                                      </p:cBhvr>
                                      <p:rCtr x="-11840" y="1481"/>
                                    </p:animMotion>
                                  </p:childTnLst>
                                </p:cTn>
                              </p:par>
                              <p:par>
                                <p:cTn id="112" presetID="10" presetClass="exit" presetSubtype="0" fill="hold" grpId="1" nodeType="withEffect">
                                  <p:stCondLst>
                                    <p:cond delay="0"/>
                                  </p:stCondLst>
                                  <p:childTnLst>
                                    <p:animEffect transition="out" filter="fade">
                                      <p:cBhvr>
                                        <p:cTn id="113" dur="500"/>
                                        <p:tgtEl>
                                          <p:spTgt spid="81"/>
                                        </p:tgtEl>
                                      </p:cBhvr>
                                    </p:animEffect>
                                    <p:set>
                                      <p:cBhvr>
                                        <p:cTn id="114" dur="1" fill="hold">
                                          <p:stCondLst>
                                            <p:cond delay="499"/>
                                          </p:stCondLst>
                                        </p:cTn>
                                        <p:tgtEl>
                                          <p:spTgt spid="81"/>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82"/>
                                        </p:tgtEl>
                                      </p:cBhvr>
                                    </p:animEffect>
                                    <p:set>
                                      <p:cBhvr>
                                        <p:cTn id="117" dur="1" fill="hold">
                                          <p:stCondLst>
                                            <p:cond delay="499"/>
                                          </p:stCondLst>
                                        </p:cTn>
                                        <p:tgtEl>
                                          <p:spTgt spid="8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wipe(down)">
                                      <p:cBhvr>
                                        <p:cTn id="122" dur="500"/>
                                        <p:tgtEl>
                                          <p:spTgt spid="8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74"/>
                                        </p:tgtEl>
                                      </p:cBhvr>
                                    </p:animEffect>
                                    <p:set>
                                      <p:cBhvr>
                                        <p:cTn id="127" dur="1" fill="hold">
                                          <p:stCondLst>
                                            <p:cond delay="499"/>
                                          </p:stCondLst>
                                        </p:cTn>
                                        <p:tgtEl>
                                          <p:spTgt spid="74"/>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71"/>
                                        </p:tgtEl>
                                      </p:cBhvr>
                                    </p:animEffect>
                                    <p:set>
                                      <p:cBhvr>
                                        <p:cTn id="130" dur="1" fill="hold">
                                          <p:stCondLst>
                                            <p:cond delay="499"/>
                                          </p:stCondLst>
                                        </p:cTn>
                                        <p:tgtEl>
                                          <p:spTgt spid="71"/>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75"/>
                                        </p:tgtEl>
                                      </p:cBhvr>
                                    </p:animEffect>
                                    <p:set>
                                      <p:cBhvr>
                                        <p:cTn id="133" dur="1" fill="hold">
                                          <p:stCondLst>
                                            <p:cond delay="499"/>
                                          </p:stCondLst>
                                        </p:cTn>
                                        <p:tgtEl>
                                          <p:spTgt spid="75"/>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0"/>
                                        </p:tgtEl>
                                      </p:cBhvr>
                                    </p:animEffect>
                                    <p:set>
                                      <p:cBhvr>
                                        <p:cTn id="136" dur="1" fill="hold">
                                          <p:stCondLst>
                                            <p:cond delay="499"/>
                                          </p:stCondLst>
                                        </p:cTn>
                                        <p:tgtEl>
                                          <p:spTgt spid="80"/>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83"/>
                                        </p:tgtEl>
                                      </p:cBhvr>
                                    </p:animEffect>
                                    <p:set>
                                      <p:cBhvr>
                                        <p:cTn id="139" dur="1" fill="hold">
                                          <p:stCondLst>
                                            <p:cond delay="499"/>
                                          </p:stCondLst>
                                        </p:cTn>
                                        <p:tgtEl>
                                          <p:spTgt spid="83"/>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04219 0.0669 L -0.04254 0.09653 " pathEditMode="relative" rAng="0" ptsTypes="AA">
                                      <p:cBhvr>
                                        <p:cTn id="143" dur="500" fill="hold"/>
                                        <p:tgtEl>
                                          <p:spTgt spid="97"/>
                                        </p:tgtEl>
                                        <p:attrNameLst>
                                          <p:attrName>ppt_x</p:attrName>
                                          <p:attrName>ppt_y</p:attrName>
                                        </p:attrNameLst>
                                      </p:cBhvr>
                                      <p:rCtr x="-17" y="1481"/>
                                    </p:animMotion>
                                  </p:childTnLst>
                                </p:cTn>
                              </p:par>
                              <p:par>
                                <p:cTn id="144" presetID="10" presetClass="entr" presetSubtype="0" fill="hold" grpId="0" nodeType="withEffect">
                                  <p:stCondLst>
                                    <p:cond delay="0"/>
                                  </p:stCondLst>
                                  <p:childTnLst>
                                    <p:set>
                                      <p:cBhvr>
                                        <p:cTn id="145" dur="1" fill="hold">
                                          <p:stCondLst>
                                            <p:cond delay="0"/>
                                          </p:stCondLst>
                                        </p:cTn>
                                        <p:tgtEl>
                                          <p:spTgt spid="99"/>
                                        </p:tgtEl>
                                        <p:attrNameLst>
                                          <p:attrName>style.visibility</p:attrName>
                                        </p:attrNameLst>
                                      </p:cBhvr>
                                      <p:to>
                                        <p:strVal val="visible"/>
                                      </p:to>
                                    </p:set>
                                    <p:animEffect transition="in" filter="fade">
                                      <p:cBhvr>
                                        <p:cTn id="146" dur="500"/>
                                        <p:tgtEl>
                                          <p:spTgt spid="99"/>
                                        </p:tgtEl>
                                      </p:cBhvr>
                                    </p:animEffec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0.04254 0.09653 L -0.27934 0.12616 " pathEditMode="relative" rAng="0" ptsTypes="AA">
                                      <p:cBhvr>
                                        <p:cTn id="150" dur="500" fill="hold"/>
                                        <p:tgtEl>
                                          <p:spTgt spid="97"/>
                                        </p:tgtEl>
                                        <p:attrNameLst>
                                          <p:attrName>ppt_x</p:attrName>
                                          <p:attrName>ppt_y</p:attrName>
                                        </p:attrNameLst>
                                      </p:cBhvr>
                                      <p:rCtr x="-11840" y="1481"/>
                                    </p:animMotion>
                                  </p:childTnLst>
                                </p:cTn>
                              </p:par>
                              <p:par>
                                <p:cTn id="151" presetID="10" presetClass="exit" presetSubtype="0" fill="hold" grpId="1" nodeType="withEffect">
                                  <p:stCondLst>
                                    <p:cond delay="0"/>
                                  </p:stCondLst>
                                  <p:childTnLst>
                                    <p:animEffect transition="out" filter="fade">
                                      <p:cBhvr>
                                        <p:cTn id="152" dur="500"/>
                                        <p:tgtEl>
                                          <p:spTgt spid="99"/>
                                        </p:tgtEl>
                                      </p:cBhvr>
                                    </p:animEffect>
                                    <p:set>
                                      <p:cBhvr>
                                        <p:cTn id="153" dur="1" fill="hold">
                                          <p:stCondLst>
                                            <p:cond delay="499"/>
                                          </p:stCondLst>
                                        </p:cTn>
                                        <p:tgtEl>
                                          <p:spTgt spid="99"/>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500"/>
                                        <p:tgtEl>
                                          <p:spTgt spid="100"/>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95"/>
                                        </p:tgtEl>
                                      </p:cBhvr>
                                    </p:animEffect>
                                    <p:set>
                                      <p:cBhvr>
                                        <p:cTn id="163" dur="1" fill="hold">
                                          <p:stCondLst>
                                            <p:cond delay="499"/>
                                          </p:stCondLst>
                                        </p:cTn>
                                        <p:tgtEl>
                                          <p:spTgt spid="95"/>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94"/>
                                        </p:tgtEl>
                                      </p:cBhvr>
                                    </p:animEffect>
                                    <p:set>
                                      <p:cBhvr>
                                        <p:cTn id="166" dur="1" fill="hold">
                                          <p:stCondLst>
                                            <p:cond delay="499"/>
                                          </p:stCondLst>
                                        </p:cTn>
                                        <p:tgtEl>
                                          <p:spTgt spid="94"/>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96"/>
                                        </p:tgtEl>
                                      </p:cBhvr>
                                    </p:animEffect>
                                    <p:set>
                                      <p:cBhvr>
                                        <p:cTn id="169" dur="1" fill="hold">
                                          <p:stCondLst>
                                            <p:cond delay="499"/>
                                          </p:stCondLst>
                                        </p:cTn>
                                        <p:tgtEl>
                                          <p:spTgt spid="96"/>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97"/>
                                        </p:tgtEl>
                                      </p:cBhvr>
                                    </p:animEffect>
                                    <p:set>
                                      <p:cBhvr>
                                        <p:cTn id="172" dur="1" fill="hold">
                                          <p:stCondLst>
                                            <p:cond delay="499"/>
                                          </p:stCondLst>
                                        </p:cTn>
                                        <p:tgtEl>
                                          <p:spTgt spid="97"/>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100"/>
                                        </p:tgtEl>
                                      </p:cBhvr>
                                    </p:animEffect>
                                    <p:set>
                                      <p:cBhvr>
                                        <p:cTn id="175" dur="1" fill="hold">
                                          <p:stCondLst>
                                            <p:cond delay="499"/>
                                          </p:stCondLst>
                                        </p:cTn>
                                        <p:tgtEl>
                                          <p:spTgt spid="10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0.03958 0.09931 L -0.28247 0.12894 " pathEditMode="relative" rAng="0" ptsTypes="AA">
                                      <p:cBhvr>
                                        <p:cTn id="179" dur="500" fill="hold"/>
                                        <p:tgtEl>
                                          <p:spTgt spid="56"/>
                                        </p:tgtEl>
                                        <p:attrNameLst>
                                          <p:attrName>ppt_x</p:attrName>
                                          <p:attrName>ppt_y</p:attrName>
                                        </p:attrNameLst>
                                      </p:cBhvr>
                                      <p:rCtr x="-12118" y="1481"/>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nodeType="clickEffect">
                                  <p:stCondLst>
                                    <p:cond delay="0"/>
                                  </p:stCondLst>
                                  <p:childTnLst>
                                    <p:set>
                                      <p:cBhvr>
                                        <p:cTn id="183" dur="1" fill="hold">
                                          <p:stCondLst>
                                            <p:cond delay="0"/>
                                          </p:stCondLst>
                                        </p:cTn>
                                        <p:tgtEl>
                                          <p:spTgt spid="101"/>
                                        </p:tgtEl>
                                        <p:attrNameLst>
                                          <p:attrName>style.visibility</p:attrName>
                                        </p:attrNameLst>
                                      </p:cBhvr>
                                      <p:to>
                                        <p:strVal val="visible"/>
                                      </p:to>
                                    </p:set>
                                    <p:animEffect transition="in" filter="wipe(down)">
                                      <p:cBhvr>
                                        <p:cTn id="184" dur="500"/>
                                        <p:tgtEl>
                                          <p:spTgt spid="101"/>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xit" presetSubtype="0" fill="hold" nodeType="clickEffect">
                                  <p:stCondLst>
                                    <p:cond delay="0"/>
                                  </p:stCondLst>
                                  <p:childTnLst>
                                    <p:animEffect transition="out" filter="fade">
                                      <p:cBhvr>
                                        <p:cTn id="188" dur="500"/>
                                        <p:tgtEl>
                                          <p:spTgt spid="32"/>
                                        </p:tgtEl>
                                      </p:cBhvr>
                                    </p:animEffect>
                                    <p:set>
                                      <p:cBhvr>
                                        <p:cTn id="189" dur="1" fill="hold">
                                          <p:stCondLst>
                                            <p:cond delay="499"/>
                                          </p:stCondLst>
                                        </p:cTn>
                                        <p:tgtEl>
                                          <p:spTgt spid="32"/>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55"/>
                                        </p:tgtEl>
                                      </p:cBhvr>
                                    </p:animEffect>
                                    <p:set>
                                      <p:cBhvr>
                                        <p:cTn id="192" dur="1" fill="hold">
                                          <p:stCondLst>
                                            <p:cond delay="499"/>
                                          </p:stCondLst>
                                        </p:cTn>
                                        <p:tgtEl>
                                          <p:spTgt spid="55"/>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59"/>
                                        </p:tgtEl>
                                      </p:cBhvr>
                                    </p:animEffect>
                                    <p:set>
                                      <p:cBhvr>
                                        <p:cTn id="195" dur="1" fill="hold">
                                          <p:stCondLst>
                                            <p:cond delay="499"/>
                                          </p:stCondLst>
                                        </p:cTn>
                                        <p:tgtEl>
                                          <p:spTgt spid="59"/>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56"/>
                                        </p:tgtEl>
                                      </p:cBhvr>
                                    </p:animEffect>
                                    <p:set>
                                      <p:cBhvr>
                                        <p:cTn id="198" dur="1" fill="hold">
                                          <p:stCondLst>
                                            <p:cond delay="499"/>
                                          </p:stCondLst>
                                        </p:cTn>
                                        <p:tgtEl>
                                          <p:spTgt spid="56"/>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101"/>
                                        </p:tgtEl>
                                      </p:cBhvr>
                                    </p:animEffect>
                                    <p:set>
                                      <p:cBhvr>
                                        <p:cTn id="201" dur="1" fill="hold">
                                          <p:stCondLst>
                                            <p:cond delay="499"/>
                                          </p:stCondLst>
                                        </p:cTn>
                                        <p:tgtEl>
                                          <p:spTgt spid="101"/>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42" presetClass="path" presetSubtype="0" accel="50000" decel="50000" fill="hold" nodeType="clickEffect">
                                  <p:stCondLst>
                                    <p:cond delay="0"/>
                                  </p:stCondLst>
                                  <p:childTnLst>
                                    <p:animMotion origin="layout" path="M -1.38889E-6 0.03333 L -0.24462 0.06157 " pathEditMode="relative" rAng="0" ptsTypes="AA">
                                      <p:cBhvr>
                                        <p:cTn id="205" dur="500" fill="hold"/>
                                        <p:tgtEl>
                                          <p:spTgt spid="27"/>
                                        </p:tgtEl>
                                        <p:attrNameLst>
                                          <p:attrName>ppt_x</p:attrName>
                                          <p:attrName>ppt_y</p:attrName>
                                        </p:attrNameLst>
                                      </p:cBhvr>
                                      <p:rCtr x="-12188" y="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9" grpId="0" animBg="1"/>
      <p:bldP spid="59" grpId="1" animBg="1"/>
      <p:bldP spid="94" grpId="0" animBg="1"/>
      <p:bldP spid="94" grpId="1" animBg="1"/>
      <p:bldP spid="96" grpId="0" animBg="1"/>
      <p:bldP spid="96" grpId="1" animBg="1"/>
      <p:bldP spid="99" grpId="0" animBg="1"/>
      <p:bldP spid="99" grpId="1" animBg="1"/>
      <p:bldP spid="57" grpId="0" animBg="1"/>
      <p:bldP spid="57" grpId="1" animBg="1"/>
      <p:bldP spid="58" grpId="0"/>
      <p:bldP spid="61" grpId="0"/>
      <p:bldP spid="62" grpId="0"/>
      <p:bldP spid="71" grpId="0" animBg="1"/>
      <p:bldP spid="71" grpId="1" animBg="1"/>
      <p:bldP spid="75" grpId="0" animBg="1"/>
      <p:bldP spid="75" grpId="1" animBg="1"/>
      <p:bldP spid="81" grpId="0" animBg="1"/>
      <p:bldP spid="81" grpId="1" animBg="1"/>
      <p:bldP spid="82" grpId="0" animBg="1"/>
      <p:bldP spid="82"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792866"/>
            <a:ext cx="6974399" cy="49098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dirty="0"/>
              <a:t>Does the tree traversal order matter?</a:t>
            </a:r>
          </a:p>
          <a:p>
            <a:pPr algn="just">
              <a:lnSpc>
                <a:spcPct val="150000"/>
              </a:lnSpc>
            </a:pPr>
            <a:r>
              <a:rPr lang="en-SG" sz="1600" dirty="0">
                <a:solidFill>
                  <a:srgbClr val="FE7F00"/>
                </a:solidFill>
              </a:rPr>
              <a:t>Height</a:t>
            </a:r>
            <a:r>
              <a:rPr lang="en-SG" sz="1600" dirty="0"/>
              <a:t> of a node = number of links from that node to the deepest leaf node</a:t>
            </a:r>
            <a:endParaRPr lang="en-SG" sz="1600" dirty="0">
              <a:solidFill>
                <a:srgbClr val="FE7F00"/>
              </a:solidFill>
            </a:endParaRPr>
          </a:p>
          <a:p>
            <a:pPr algn="just">
              <a:lnSpc>
                <a:spcPct val="150000"/>
              </a:lnSpc>
            </a:pPr>
            <a:r>
              <a:rPr lang="en-SG" sz="1600" dirty="0">
                <a:solidFill>
                  <a:srgbClr val="FE7F00"/>
                </a:solidFill>
              </a:rPr>
              <a:t>Depth</a:t>
            </a:r>
            <a:r>
              <a:rPr lang="en-SG" sz="1600" dirty="0"/>
              <a:t> of a node = number of links from that node to the root node. How does each node calculate its depth?</a:t>
            </a:r>
            <a:endParaRPr lang="en-SG" sz="1400" dirty="0">
              <a:solidFill>
                <a:prstClr val="black"/>
              </a:solidFill>
              <a:latin typeface="Courier New" panose="02070309020205020404" pitchFamily="49" charset="0"/>
              <a:cs typeface="Courier New" panose="02070309020205020404" pitchFamily="49" charset="0"/>
            </a:endParaRPr>
          </a:p>
          <a:p>
            <a:pPr marL="0" indent="0" algn="just">
              <a:lnSpc>
                <a:spcPct val="150000"/>
              </a:lnSpc>
              <a:buNone/>
            </a:pPr>
            <a:endParaRPr lang="en-SG" sz="1600" dirty="0"/>
          </a:p>
        </p:txBody>
      </p:sp>
      <p:sp>
        <p:nvSpPr>
          <p:cNvPr id="2" name="Title 1"/>
          <p:cNvSpPr>
            <a:spLocks noGrp="1"/>
          </p:cNvSpPr>
          <p:nvPr>
            <p:ph type="title"/>
          </p:nvPr>
        </p:nvSpPr>
        <p:spPr/>
        <p:txBody>
          <a:bodyPr/>
          <a:lstStyle/>
          <a:p>
            <a:r>
              <a:rPr lang="en-SG"/>
              <a:t>Questions</a:t>
            </a:r>
          </a:p>
        </p:txBody>
      </p:sp>
      <p:grpSp>
        <p:nvGrpSpPr>
          <p:cNvPr id="94" name="Group 93">
            <a:extLst>
              <a:ext uri="{FF2B5EF4-FFF2-40B4-BE49-F238E27FC236}">
                <a16:creationId xmlns:a16="http://schemas.microsoft.com/office/drawing/2014/main" id="{8E6FFAFF-C3B1-4B47-B76A-0A261130DFC2}"/>
              </a:ext>
            </a:extLst>
          </p:cNvPr>
          <p:cNvGrpSpPr/>
          <p:nvPr/>
        </p:nvGrpSpPr>
        <p:grpSpPr>
          <a:xfrm>
            <a:off x="5081286" y="3097017"/>
            <a:ext cx="3692627" cy="3256695"/>
            <a:chOff x="1556634" y="937846"/>
            <a:chExt cx="5476487" cy="4989645"/>
          </a:xfrm>
        </p:grpSpPr>
        <p:sp>
          <p:nvSpPr>
            <p:cNvPr id="95" name="Oval 94">
              <a:extLst>
                <a:ext uri="{FF2B5EF4-FFF2-40B4-BE49-F238E27FC236}">
                  <a16:creationId xmlns:a16="http://schemas.microsoft.com/office/drawing/2014/main" id="{DC157257-2723-4109-8BC1-C7E694DB8B66}"/>
                </a:ext>
              </a:extLst>
            </p:cNvPr>
            <p:cNvSpPr/>
            <p:nvPr/>
          </p:nvSpPr>
          <p:spPr>
            <a:xfrm>
              <a:off x="3733800" y="937846"/>
              <a:ext cx="1080000" cy="1080000"/>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dirty="0">
                <a:solidFill>
                  <a:schemeClr val="tx1"/>
                </a:solidFill>
              </a:endParaRPr>
            </a:p>
          </p:txBody>
        </p:sp>
        <p:sp>
          <p:nvSpPr>
            <p:cNvPr id="96" name="Oval 95">
              <a:extLst>
                <a:ext uri="{FF2B5EF4-FFF2-40B4-BE49-F238E27FC236}">
                  <a16:creationId xmlns:a16="http://schemas.microsoft.com/office/drawing/2014/main" id="{A961D1A7-4C75-4A96-B444-A729C9087D7D}"/>
                </a:ext>
              </a:extLst>
            </p:cNvPr>
            <p:cNvSpPr/>
            <p:nvPr/>
          </p:nvSpPr>
          <p:spPr>
            <a:xfrm>
              <a:off x="2653800" y="2291861"/>
              <a:ext cx="1080000" cy="1080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97" name="Oval 96">
              <a:extLst>
                <a:ext uri="{FF2B5EF4-FFF2-40B4-BE49-F238E27FC236}">
                  <a16:creationId xmlns:a16="http://schemas.microsoft.com/office/drawing/2014/main" id="{CA6F5996-426C-47FE-9A28-E6B1BC2ABA23}"/>
                </a:ext>
              </a:extLst>
            </p:cNvPr>
            <p:cNvSpPr/>
            <p:nvPr/>
          </p:nvSpPr>
          <p:spPr>
            <a:xfrm>
              <a:off x="4813800" y="2291861"/>
              <a:ext cx="1080000" cy="1080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98" name="Oval 97">
              <a:extLst>
                <a:ext uri="{FF2B5EF4-FFF2-40B4-BE49-F238E27FC236}">
                  <a16:creationId xmlns:a16="http://schemas.microsoft.com/office/drawing/2014/main" id="{91EA7B41-0309-4417-8433-43263F295D20}"/>
                </a:ext>
              </a:extLst>
            </p:cNvPr>
            <p:cNvSpPr/>
            <p:nvPr/>
          </p:nvSpPr>
          <p:spPr>
            <a:xfrm>
              <a:off x="1573800" y="3569676"/>
              <a:ext cx="1080000" cy="1080000"/>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99" name="Oval 98">
              <a:extLst>
                <a:ext uri="{FF2B5EF4-FFF2-40B4-BE49-F238E27FC236}">
                  <a16:creationId xmlns:a16="http://schemas.microsoft.com/office/drawing/2014/main" id="{2DCEB076-F727-46E6-ACEA-304E4DC38C16}"/>
                </a:ext>
              </a:extLst>
            </p:cNvPr>
            <p:cNvSpPr/>
            <p:nvPr/>
          </p:nvSpPr>
          <p:spPr>
            <a:xfrm>
              <a:off x="3733800" y="3569676"/>
              <a:ext cx="1080000" cy="1080000"/>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100" name="Oval 99">
              <a:extLst>
                <a:ext uri="{FF2B5EF4-FFF2-40B4-BE49-F238E27FC236}">
                  <a16:creationId xmlns:a16="http://schemas.microsoft.com/office/drawing/2014/main" id="{47523CAB-1239-4DE7-88AA-6A1861283DC9}"/>
                </a:ext>
              </a:extLst>
            </p:cNvPr>
            <p:cNvSpPr/>
            <p:nvPr/>
          </p:nvSpPr>
          <p:spPr>
            <a:xfrm>
              <a:off x="5893800" y="3569676"/>
              <a:ext cx="1080000" cy="1080000"/>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sp>
          <p:nvSpPr>
            <p:cNvPr id="101" name="Oval 100">
              <a:extLst>
                <a:ext uri="{FF2B5EF4-FFF2-40B4-BE49-F238E27FC236}">
                  <a16:creationId xmlns:a16="http://schemas.microsoft.com/office/drawing/2014/main" id="{8AF3FAC9-E7CE-40B2-B16D-B33C8806844C}"/>
                </a:ext>
              </a:extLst>
            </p:cNvPr>
            <p:cNvSpPr/>
            <p:nvPr/>
          </p:nvSpPr>
          <p:spPr>
            <a:xfrm>
              <a:off x="4813800" y="4847491"/>
              <a:ext cx="1080000" cy="1080000"/>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b="1">
                <a:solidFill>
                  <a:schemeClr val="tx1"/>
                </a:solidFill>
              </a:endParaRPr>
            </a:p>
          </p:txBody>
        </p:sp>
        <p:cxnSp>
          <p:nvCxnSpPr>
            <p:cNvPr id="102" name="Straight Arrow Connector 101">
              <a:extLst>
                <a:ext uri="{FF2B5EF4-FFF2-40B4-BE49-F238E27FC236}">
                  <a16:creationId xmlns:a16="http://schemas.microsoft.com/office/drawing/2014/main" id="{02369B3B-6804-46DE-9DF4-93241FFD61C7}"/>
                </a:ext>
              </a:extLst>
            </p:cNvPr>
            <p:cNvCxnSpPr>
              <a:cxnSpLocks/>
              <a:stCxn id="95" idx="3"/>
              <a:endCxn id="96" idx="0"/>
            </p:cNvCxnSpPr>
            <p:nvPr/>
          </p:nvCxnSpPr>
          <p:spPr>
            <a:xfrm flipH="1">
              <a:off x="3193800" y="1859684"/>
              <a:ext cx="698162" cy="4321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354C19F-7C5B-4AF9-93A4-C6D14316D860}"/>
                </a:ext>
              </a:extLst>
            </p:cNvPr>
            <p:cNvCxnSpPr>
              <a:cxnSpLocks/>
              <a:stCxn id="95" idx="5"/>
              <a:endCxn id="97" idx="0"/>
            </p:cNvCxnSpPr>
            <p:nvPr/>
          </p:nvCxnSpPr>
          <p:spPr>
            <a:xfrm>
              <a:off x="4655638" y="1859684"/>
              <a:ext cx="698162" cy="4321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9EE89BF-4B2D-4864-8DF5-DA5F5FC295BD}"/>
                </a:ext>
              </a:extLst>
            </p:cNvPr>
            <p:cNvCxnSpPr>
              <a:cxnSpLocks/>
              <a:stCxn id="97" idx="5"/>
              <a:endCxn id="100" idx="0"/>
            </p:cNvCxnSpPr>
            <p:nvPr/>
          </p:nvCxnSpPr>
          <p:spPr>
            <a:xfrm>
              <a:off x="5735638" y="3213699"/>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AD230D2-6E12-45E3-BCB2-318C985D28B0}"/>
                </a:ext>
              </a:extLst>
            </p:cNvPr>
            <p:cNvCxnSpPr>
              <a:cxnSpLocks/>
              <a:stCxn id="100" idx="3"/>
              <a:endCxn id="101" idx="0"/>
            </p:cNvCxnSpPr>
            <p:nvPr/>
          </p:nvCxnSpPr>
          <p:spPr>
            <a:xfrm flipH="1">
              <a:off x="5353800" y="4491514"/>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E24B2E6-E9C1-481C-BF24-A0164D398731}"/>
                </a:ext>
              </a:extLst>
            </p:cNvPr>
            <p:cNvCxnSpPr>
              <a:cxnSpLocks/>
              <a:stCxn id="96" idx="3"/>
              <a:endCxn id="98" idx="0"/>
            </p:cNvCxnSpPr>
            <p:nvPr/>
          </p:nvCxnSpPr>
          <p:spPr>
            <a:xfrm flipH="1">
              <a:off x="2113800" y="3213699"/>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DFE68645-9F93-40AC-B29C-60AF180E90E2}"/>
                </a:ext>
              </a:extLst>
            </p:cNvPr>
            <p:cNvCxnSpPr>
              <a:cxnSpLocks/>
              <a:stCxn id="96" idx="5"/>
              <a:endCxn id="99" idx="0"/>
            </p:cNvCxnSpPr>
            <p:nvPr/>
          </p:nvCxnSpPr>
          <p:spPr>
            <a:xfrm>
              <a:off x="3575638" y="3213699"/>
              <a:ext cx="698162" cy="3559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7CFC010-7275-4DF2-BD32-921E95A4EA65}"/>
                </a:ext>
              </a:extLst>
            </p:cNvPr>
            <p:cNvSpPr txBox="1"/>
            <p:nvPr/>
          </p:nvSpPr>
          <p:spPr>
            <a:xfrm>
              <a:off x="3690888" y="1206476"/>
              <a:ext cx="1153511" cy="613016"/>
            </a:xfrm>
            <a:prstGeom prst="rect">
              <a:avLst/>
            </a:prstGeom>
            <a:noFill/>
          </p:spPr>
          <p:txBody>
            <a:bodyPr wrap="none" rtlCol="0">
              <a:spAutoFit/>
            </a:bodyPr>
            <a:lstStyle/>
            <a:p>
              <a:pPr algn="ctr"/>
              <a:r>
                <a:rPr lang="en-SG" sz="1000" b="1" dirty="0"/>
                <a:t>depth 0</a:t>
              </a:r>
            </a:p>
            <a:p>
              <a:pPr algn="ctr"/>
              <a:r>
                <a:rPr lang="en-SG" sz="1000" b="1" dirty="0"/>
                <a:t>height 3</a:t>
              </a:r>
            </a:p>
          </p:txBody>
        </p:sp>
        <p:sp>
          <p:nvSpPr>
            <p:cNvPr id="109" name="TextBox 108">
              <a:extLst>
                <a:ext uri="{FF2B5EF4-FFF2-40B4-BE49-F238E27FC236}">
                  <a16:creationId xmlns:a16="http://schemas.microsoft.com/office/drawing/2014/main" id="{06B35055-E03F-429F-A8C1-5D20B3637BFD}"/>
                </a:ext>
              </a:extLst>
            </p:cNvPr>
            <p:cNvSpPr txBox="1"/>
            <p:nvPr/>
          </p:nvSpPr>
          <p:spPr>
            <a:xfrm>
              <a:off x="2636636" y="2560383"/>
              <a:ext cx="1153511" cy="613016"/>
            </a:xfrm>
            <a:prstGeom prst="rect">
              <a:avLst/>
            </a:prstGeom>
            <a:noFill/>
          </p:spPr>
          <p:txBody>
            <a:bodyPr wrap="none" rtlCol="0">
              <a:spAutoFit/>
            </a:bodyPr>
            <a:lstStyle/>
            <a:p>
              <a:pPr algn="ctr"/>
              <a:r>
                <a:rPr lang="en-SG" sz="1000" b="1" dirty="0"/>
                <a:t>depth 1</a:t>
              </a:r>
            </a:p>
            <a:p>
              <a:pPr algn="ctr"/>
              <a:r>
                <a:rPr lang="en-SG" sz="1000" b="1" dirty="0"/>
                <a:t>height 1</a:t>
              </a:r>
            </a:p>
          </p:txBody>
        </p:sp>
        <p:sp>
          <p:nvSpPr>
            <p:cNvPr id="110" name="TextBox 109">
              <a:extLst>
                <a:ext uri="{FF2B5EF4-FFF2-40B4-BE49-F238E27FC236}">
                  <a16:creationId xmlns:a16="http://schemas.microsoft.com/office/drawing/2014/main" id="{3D9389AB-4472-4F76-90C5-2B3F8CCDA2A1}"/>
                </a:ext>
              </a:extLst>
            </p:cNvPr>
            <p:cNvSpPr txBox="1"/>
            <p:nvPr/>
          </p:nvSpPr>
          <p:spPr>
            <a:xfrm>
              <a:off x="4792002" y="2562717"/>
              <a:ext cx="1153511" cy="613016"/>
            </a:xfrm>
            <a:prstGeom prst="rect">
              <a:avLst/>
            </a:prstGeom>
            <a:noFill/>
          </p:spPr>
          <p:txBody>
            <a:bodyPr wrap="none" rtlCol="0">
              <a:spAutoFit/>
            </a:bodyPr>
            <a:lstStyle/>
            <a:p>
              <a:pPr algn="ctr"/>
              <a:r>
                <a:rPr lang="en-SG" sz="1000" b="1" dirty="0"/>
                <a:t>depth 1</a:t>
              </a:r>
            </a:p>
            <a:p>
              <a:pPr algn="ctr"/>
              <a:r>
                <a:rPr lang="en-SG" sz="1000" b="1" dirty="0"/>
                <a:t>height 2</a:t>
              </a:r>
            </a:p>
          </p:txBody>
        </p:sp>
        <p:sp>
          <p:nvSpPr>
            <p:cNvPr id="111" name="TextBox 110">
              <a:extLst>
                <a:ext uri="{FF2B5EF4-FFF2-40B4-BE49-F238E27FC236}">
                  <a16:creationId xmlns:a16="http://schemas.microsoft.com/office/drawing/2014/main" id="{8774E575-3F7B-4774-843F-46660FEDEC36}"/>
                </a:ext>
              </a:extLst>
            </p:cNvPr>
            <p:cNvSpPr txBox="1"/>
            <p:nvPr/>
          </p:nvSpPr>
          <p:spPr>
            <a:xfrm>
              <a:off x="1556634" y="3812806"/>
              <a:ext cx="1153511" cy="613016"/>
            </a:xfrm>
            <a:prstGeom prst="rect">
              <a:avLst/>
            </a:prstGeom>
            <a:noFill/>
          </p:spPr>
          <p:txBody>
            <a:bodyPr wrap="none" rtlCol="0">
              <a:spAutoFit/>
            </a:bodyPr>
            <a:lstStyle/>
            <a:p>
              <a:pPr algn="ctr"/>
              <a:r>
                <a:rPr lang="en-SG" sz="1000" b="1" dirty="0"/>
                <a:t>depth 2</a:t>
              </a:r>
            </a:p>
            <a:p>
              <a:pPr algn="ctr"/>
              <a:r>
                <a:rPr lang="en-SG" sz="1000" b="1" dirty="0"/>
                <a:t>height 0</a:t>
              </a:r>
            </a:p>
          </p:txBody>
        </p:sp>
        <p:sp>
          <p:nvSpPr>
            <p:cNvPr id="112" name="TextBox 111">
              <a:extLst>
                <a:ext uri="{FF2B5EF4-FFF2-40B4-BE49-F238E27FC236}">
                  <a16:creationId xmlns:a16="http://schemas.microsoft.com/office/drawing/2014/main" id="{AE1FDCDC-2F22-4903-9E77-C3ACF83201EC}"/>
                </a:ext>
              </a:extLst>
            </p:cNvPr>
            <p:cNvSpPr txBox="1"/>
            <p:nvPr/>
          </p:nvSpPr>
          <p:spPr>
            <a:xfrm>
              <a:off x="3712004" y="3851411"/>
              <a:ext cx="1153511" cy="613016"/>
            </a:xfrm>
            <a:prstGeom prst="rect">
              <a:avLst/>
            </a:prstGeom>
            <a:noFill/>
          </p:spPr>
          <p:txBody>
            <a:bodyPr wrap="none" rtlCol="0">
              <a:spAutoFit/>
            </a:bodyPr>
            <a:lstStyle/>
            <a:p>
              <a:pPr algn="ctr"/>
              <a:r>
                <a:rPr lang="en-SG" sz="1000" b="1" dirty="0"/>
                <a:t>depth 2</a:t>
              </a:r>
            </a:p>
            <a:p>
              <a:pPr algn="ctr"/>
              <a:r>
                <a:rPr lang="en-SG" sz="1000" b="1" dirty="0"/>
                <a:t>height 0</a:t>
              </a:r>
            </a:p>
          </p:txBody>
        </p:sp>
        <p:sp>
          <p:nvSpPr>
            <p:cNvPr id="113" name="TextBox 112">
              <a:extLst>
                <a:ext uri="{FF2B5EF4-FFF2-40B4-BE49-F238E27FC236}">
                  <a16:creationId xmlns:a16="http://schemas.microsoft.com/office/drawing/2014/main" id="{4442598E-4B06-4A2A-95F9-17D9151B8EF3}"/>
                </a:ext>
              </a:extLst>
            </p:cNvPr>
            <p:cNvSpPr txBox="1"/>
            <p:nvPr/>
          </p:nvSpPr>
          <p:spPr>
            <a:xfrm>
              <a:off x="5879610" y="3836413"/>
              <a:ext cx="1153511" cy="613016"/>
            </a:xfrm>
            <a:prstGeom prst="rect">
              <a:avLst/>
            </a:prstGeom>
            <a:noFill/>
          </p:spPr>
          <p:txBody>
            <a:bodyPr wrap="none" rtlCol="0">
              <a:spAutoFit/>
            </a:bodyPr>
            <a:lstStyle/>
            <a:p>
              <a:pPr algn="ctr"/>
              <a:r>
                <a:rPr lang="en-SG" sz="1000" b="1" dirty="0"/>
                <a:t>depth 2</a:t>
              </a:r>
            </a:p>
            <a:p>
              <a:pPr algn="ctr"/>
              <a:r>
                <a:rPr lang="en-SG" sz="1000" b="1" dirty="0"/>
                <a:t>height 1</a:t>
              </a:r>
            </a:p>
          </p:txBody>
        </p:sp>
        <p:sp>
          <p:nvSpPr>
            <p:cNvPr id="114" name="TextBox 113">
              <a:extLst>
                <a:ext uri="{FF2B5EF4-FFF2-40B4-BE49-F238E27FC236}">
                  <a16:creationId xmlns:a16="http://schemas.microsoft.com/office/drawing/2014/main" id="{6BA4B573-058E-46EE-B855-EA9E63FB91CF}"/>
                </a:ext>
              </a:extLst>
            </p:cNvPr>
            <p:cNvSpPr txBox="1"/>
            <p:nvPr/>
          </p:nvSpPr>
          <p:spPr>
            <a:xfrm>
              <a:off x="4805564" y="5121192"/>
              <a:ext cx="1153511" cy="613016"/>
            </a:xfrm>
            <a:prstGeom prst="rect">
              <a:avLst/>
            </a:prstGeom>
            <a:noFill/>
          </p:spPr>
          <p:txBody>
            <a:bodyPr wrap="none" rtlCol="0">
              <a:spAutoFit/>
            </a:bodyPr>
            <a:lstStyle/>
            <a:p>
              <a:pPr algn="ctr"/>
              <a:r>
                <a:rPr lang="en-SG" sz="1000" b="1" dirty="0"/>
                <a:t>depth 3</a:t>
              </a:r>
            </a:p>
            <a:p>
              <a:pPr algn="ctr"/>
              <a:r>
                <a:rPr lang="en-SG" sz="1000" b="1" dirty="0"/>
                <a:t>height 0</a:t>
              </a:r>
            </a:p>
          </p:txBody>
        </p:sp>
      </p:grpSp>
      <p:grpSp>
        <p:nvGrpSpPr>
          <p:cNvPr id="115" name="Group 114">
            <a:extLst>
              <a:ext uri="{FF2B5EF4-FFF2-40B4-BE49-F238E27FC236}">
                <a16:creationId xmlns:a16="http://schemas.microsoft.com/office/drawing/2014/main" id="{7AFDFF2A-3394-4EB8-AB36-E965564C7C5D}"/>
              </a:ext>
            </a:extLst>
          </p:cNvPr>
          <p:cNvGrpSpPr/>
          <p:nvPr/>
        </p:nvGrpSpPr>
        <p:grpSpPr>
          <a:xfrm>
            <a:off x="1138296" y="5099403"/>
            <a:ext cx="1182930" cy="1128155"/>
            <a:chOff x="405113" y="850739"/>
            <a:chExt cx="1431350" cy="1365067"/>
          </a:xfrm>
        </p:grpSpPr>
        <p:sp>
          <p:nvSpPr>
            <p:cNvPr id="116" name="Rectangle 115">
              <a:extLst>
                <a:ext uri="{FF2B5EF4-FFF2-40B4-BE49-F238E27FC236}">
                  <a16:creationId xmlns:a16="http://schemas.microsoft.com/office/drawing/2014/main" id="{B6AF2911-79D3-493F-92B2-A4C4D51C04BF}"/>
                </a:ext>
              </a:extLst>
            </p:cNvPr>
            <p:cNvSpPr/>
            <p:nvPr/>
          </p:nvSpPr>
          <p:spPr>
            <a:xfrm>
              <a:off x="405113" y="850739"/>
              <a:ext cx="360000" cy="360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Rectangle 116">
              <a:extLst>
                <a:ext uri="{FF2B5EF4-FFF2-40B4-BE49-F238E27FC236}">
                  <a16:creationId xmlns:a16="http://schemas.microsoft.com/office/drawing/2014/main" id="{B30AC260-2ACF-47C4-9F76-13161634A638}"/>
                </a:ext>
              </a:extLst>
            </p:cNvPr>
            <p:cNvSpPr/>
            <p:nvPr/>
          </p:nvSpPr>
          <p:spPr>
            <a:xfrm>
              <a:off x="405113" y="1349653"/>
              <a:ext cx="360000" cy="360000"/>
            </a:xfrm>
            <a:prstGeom prst="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a:extLst>
                <a:ext uri="{FF2B5EF4-FFF2-40B4-BE49-F238E27FC236}">
                  <a16:creationId xmlns:a16="http://schemas.microsoft.com/office/drawing/2014/main" id="{7A30A049-3456-4281-A4FB-3008B16F4AB2}"/>
                </a:ext>
              </a:extLst>
            </p:cNvPr>
            <p:cNvSpPr/>
            <p:nvPr/>
          </p:nvSpPr>
          <p:spPr>
            <a:xfrm>
              <a:off x="405113" y="1855806"/>
              <a:ext cx="360000" cy="360000"/>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TextBox 118">
              <a:extLst>
                <a:ext uri="{FF2B5EF4-FFF2-40B4-BE49-F238E27FC236}">
                  <a16:creationId xmlns:a16="http://schemas.microsoft.com/office/drawing/2014/main" id="{E835953E-2B7A-401C-B9EF-FD2C4F510B4E}"/>
                </a:ext>
              </a:extLst>
            </p:cNvPr>
            <p:cNvSpPr txBox="1"/>
            <p:nvPr/>
          </p:nvSpPr>
          <p:spPr>
            <a:xfrm>
              <a:off x="787894" y="892240"/>
              <a:ext cx="967958" cy="276999"/>
            </a:xfrm>
            <a:prstGeom prst="rect">
              <a:avLst/>
            </a:prstGeom>
            <a:noFill/>
          </p:spPr>
          <p:txBody>
            <a:bodyPr wrap="none" rtlCol="0">
              <a:spAutoFit/>
            </a:bodyPr>
            <a:lstStyle/>
            <a:p>
              <a:r>
                <a:rPr lang="en-SG" sz="1200" dirty="0"/>
                <a:t>Root node</a:t>
              </a:r>
            </a:p>
          </p:txBody>
        </p:sp>
        <p:sp>
          <p:nvSpPr>
            <p:cNvPr id="120" name="TextBox 119">
              <a:extLst>
                <a:ext uri="{FF2B5EF4-FFF2-40B4-BE49-F238E27FC236}">
                  <a16:creationId xmlns:a16="http://schemas.microsoft.com/office/drawing/2014/main" id="{E4B79CF7-B649-4224-BA7A-56B5C6845271}"/>
                </a:ext>
              </a:extLst>
            </p:cNvPr>
            <p:cNvSpPr txBox="1"/>
            <p:nvPr/>
          </p:nvSpPr>
          <p:spPr>
            <a:xfrm>
              <a:off x="802206" y="1386716"/>
              <a:ext cx="1034257" cy="276999"/>
            </a:xfrm>
            <a:prstGeom prst="rect">
              <a:avLst/>
            </a:prstGeom>
            <a:noFill/>
          </p:spPr>
          <p:txBody>
            <a:bodyPr wrap="none" rtlCol="0">
              <a:spAutoFit/>
            </a:bodyPr>
            <a:lstStyle/>
            <a:p>
              <a:r>
                <a:rPr lang="en-SG" sz="1200" dirty="0"/>
                <a:t>Inner node</a:t>
              </a:r>
            </a:p>
          </p:txBody>
        </p:sp>
        <p:sp>
          <p:nvSpPr>
            <p:cNvPr id="121" name="TextBox 120">
              <a:extLst>
                <a:ext uri="{FF2B5EF4-FFF2-40B4-BE49-F238E27FC236}">
                  <a16:creationId xmlns:a16="http://schemas.microsoft.com/office/drawing/2014/main" id="{70C0B124-7E6B-4FF5-B795-181D576E8051}"/>
                </a:ext>
              </a:extLst>
            </p:cNvPr>
            <p:cNvSpPr txBox="1"/>
            <p:nvPr/>
          </p:nvSpPr>
          <p:spPr>
            <a:xfrm>
              <a:off x="802206" y="1881192"/>
              <a:ext cx="941286" cy="276999"/>
            </a:xfrm>
            <a:prstGeom prst="rect">
              <a:avLst/>
            </a:prstGeom>
            <a:noFill/>
          </p:spPr>
          <p:txBody>
            <a:bodyPr wrap="none" rtlCol="0">
              <a:spAutoFit/>
            </a:bodyPr>
            <a:lstStyle/>
            <a:p>
              <a:r>
                <a:rPr lang="en-SG" sz="1200" dirty="0"/>
                <a:t>Leaf node</a:t>
              </a:r>
            </a:p>
          </p:txBody>
        </p:sp>
      </p:grpSp>
    </p:spTree>
    <p:extLst>
      <p:ext uri="{BB962C8B-B14F-4D97-AF65-F5344CB8AC3E}">
        <p14:creationId xmlns:p14="http://schemas.microsoft.com/office/powerpoint/2010/main" val="765651721"/>
      </p:ext>
    </p:extLst>
  </p:cSld>
  <p:clrMapOvr>
    <a:masterClrMapping/>
  </p:clrMapOvr>
  <p:transition>
    <p:wipe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42" y="5367508"/>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927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b="1"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678761711"/>
      </p:ext>
    </p:extLst>
  </p:cSld>
  <p:clrMapOvr>
    <a:masterClrMapping/>
  </p:clrMapOvr>
  <p:transition>
    <p:wipe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breadth-first search</a:t>
            </a:r>
          </a:p>
        </p:txBody>
      </p:sp>
      <p:sp>
        <p:nvSpPr>
          <p:cNvPr id="4" name="Content Placeholder 1"/>
          <p:cNvSpPr txBox="1">
            <a:spLocks/>
          </p:cNvSpPr>
          <p:nvPr/>
        </p:nvSpPr>
        <p:spPr>
          <a:xfrm>
            <a:off x="4253155" y="1380226"/>
            <a:ext cx="381852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altLang="zh-CN" sz="800">
              <a:solidFill>
                <a:srgbClr val="252525"/>
              </a:solidFill>
            </a:endParaRPr>
          </a:p>
          <a:p>
            <a:pPr marL="0" indent="0">
              <a:lnSpc>
                <a:spcPct val="100000"/>
              </a:lnSpc>
              <a:buNone/>
            </a:pPr>
            <a:r>
              <a:rPr lang="en-US" altLang="zh-CN" sz="1400">
                <a:solidFill>
                  <a:srgbClr val="252525"/>
                </a:solidFill>
              </a:rPr>
              <a:t>begins at the root and explores as far as possible along each branch before backtracking</a:t>
            </a:r>
          </a:p>
          <a:p>
            <a:pPr marL="0" indent="0">
              <a:lnSpc>
                <a:spcPct val="100000"/>
              </a:lnSpc>
              <a:buNone/>
            </a:pPr>
            <a:r>
              <a:rPr lang="en-US" altLang="zh-CN" sz="1400">
                <a:solidFill>
                  <a:srgbClr val="252525"/>
                </a:solidFill>
              </a:rPr>
              <a:t>E.g. the post-order traversal</a:t>
            </a:r>
          </a:p>
          <a:p>
            <a:pPr marL="0" indent="0">
              <a:lnSpc>
                <a:spcPct val="100000"/>
              </a:lnSpc>
              <a:buNone/>
            </a:pPr>
            <a:endParaRPr lang="en-US" altLang="zh-CN" sz="1400">
              <a:solidFill>
                <a:srgbClr val="252525"/>
              </a:solidFill>
            </a:endParaRPr>
          </a:p>
          <a:p>
            <a:pPr marL="0" indent="0">
              <a:lnSpc>
                <a:spcPct val="100000"/>
              </a:lnSpc>
              <a:buNone/>
            </a:pPr>
            <a:endParaRPr lang="en-US" altLang="zh-CN" sz="1400">
              <a:solidFill>
                <a:srgbClr val="252525"/>
              </a:solidFill>
            </a:endParaRPr>
          </a:p>
          <a:p>
            <a:pPr marL="0" indent="0">
              <a:lnSpc>
                <a:spcPct val="100000"/>
              </a:lnSpc>
              <a:buNone/>
            </a:pPr>
            <a:r>
              <a:rPr lang="en-US" altLang="zh-CN" sz="1400">
                <a:solidFill>
                  <a:srgbClr val="252525"/>
                </a:solidFill>
              </a:rPr>
              <a:t>begins at a root node and inspects all its children nodes. Then for each of those children nodes in turn, it inspects their children nodes, and so on. </a:t>
            </a:r>
            <a:endParaRPr lang="zh-CN" altLang="en-US" sz="1400">
              <a:solidFill>
                <a:prstClr val="black"/>
              </a:solidFill>
            </a:endParaRPr>
          </a:p>
          <a:p>
            <a:pPr marL="0" indent="0">
              <a:lnSpc>
                <a:spcPct val="100000"/>
              </a:lnSpc>
              <a:buNone/>
            </a:pPr>
            <a:endParaRPr lang="zh-CN" altLang="en-US" sz="1400">
              <a:solidFill>
                <a:srgbClr val="252525"/>
              </a:solidFill>
            </a:endParaRPr>
          </a:p>
          <a:p>
            <a:pPr marL="0" indent="0" algn="just">
              <a:lnSpc>
                <a:spcPct val="100000"/>
              </a:lnSpc>
              <a:buNone/>
            </a:pPr>
            <a:endParaRPr lang="en-SG" sz="1400"/>
          </a:p>
        </p:txBody>
      </p:sp>
      <p:grpSp>
        <p:nvGrpSpPr>
          <p:cNvPr id="3" name="Group 2"/>
          <p:cNvGrpSpPr/>
          <p:nvPr/>
        </p:nvGrpSpPr>
        <p:grpSpPr>
          <a:xfrm>
            <a:off x="1295434" y="1611719"/>
            <a:ext cx="2957721" cy="3156207"/>
            <a:chOff x="685800" y="1923225"/>
            <a:chExt cx="3281412" cy="3501620"/>
          </a:xfrm>
        </p:grpSpPr>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784283"/>
              <a:ext cx="3124200" cy="1381125"/>
            </a:xfrm>
            <a:prstGeom prst="rect">
              <a:avLst/>
            </a:prstGeom>
          </p:spPr>
        </p:pic>
        <p:pic>
          <p:nvPicPr>
            <p:cNvPr id="6"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784" y="1923225"/>
              <a:ext cx="3124200" cy="1381125"/>
            </a:xfrm>
            <a:prstGeom prst="rect">
              <a:avLst/>
            </a:prstGeom>
          </p:spPr>
        </p:pic>
        <p:sp>
          <p:nvSpPr>
            <p:cNvPr id="7" name="文本框 7"/>
            <p:cNvSpPr txBox="1"/>
            <p:nvPr/>
          </p:nvSpPr>
          <p:spPr>
            <a:xfrm>
              <a:off x="1300212" y="3304350"/>
              <a:ext cx="2667000" cy="307777"/>
            </a:xfrm>
            <a:prstGeom prst="rect">
              <a:avLst/>
            </a:prstGeom>
            <a:noFill/>
          </p:spPr>
          <p:txBody>
            <a:bodyPr wrap="square" rtlCol="0">
              <a:spAutoFit/>
            </a:bodyPr>
            <a:lstStyle/>
            <a:p>
              <a:r>
                <a:rPr lang="en-US" altLang="zh-CN" sz="1200" dirty="0">
                  <a:solidFill>
                    <a:prstClr val="black"/>
                  </a:solidFill>
                </a:rPr>
                <a:t>Depth-first search</a:t>
              </a:r>
              <a:endParaRPr lang="zh-CN" altLang="en-US" sz="1200" dirty="0">
                <a:solidFill>
                  <a:prstClr val="black"/>
                </a:solidFill>
              </a:endParaRPr>
            </a:p>
          </p:txBody>
        </p:sp>
        <p:sp>
          <p:nvSpPr>
            <p:cNvPr id="8" name="文本框 8"/>
            <p:cNvSpPr txBox="1"/>
            <p:nvPr/>
          </p:nvSpPr>
          <p:spPr>
            <a:xfrm>
              <a:off x="1224012" y="5117068"/>
              <a:ext cx="2667000" cy="307777"/>
            </a:xfrm>
            <a:prstGeom prst="rect">
              <a:avLst/>
            </a:prstGeom>
            <a:noFill/>
          </p:spPr>
          <p:txBody>
            <a:bodyPr wrap="square" rtlCol="0">
              <a:spAutoFit/>
            </a:bodyPr>
            <a:lstStyle/>
            <a:p>
              <a:r>
                <a:rPr lang="en-US" altLang="zh-CN" sz="1200" dirty="0">
                  <a:solidFill>
                    <a:prstClr val="black"/>
                  </a:solidFill>
                </a:rPr>
                <a:t>Breadth-first search</a:t>
              </a:r>
              <a:endParaRPr lang="zh-CN" altLang="en-US" sz="1200" dirty="0">
                <a:solidFill>
                  <a:prstClr val="black"/>
                </a:solidFill>
              </a:endParaRPr>
            </a:p>
          </p:txBody>
        </p:sp>
      </p:grpSp>
    </p:spTree>
    <p:extLst>
      <p:ext uri="{BB962C8B-B14F-4D97-AF65-F5344CB8AC3E}">
        <p14:creationId xmlns:p14="http://schemas.microsoft.com/office/powerpoint/2010/main" val="2791637926"/>
      </p:ext>
    </p:extLst>
  </p:cSld>
  <p:clrMapOvr>
    <a:masterClrMapping/>
  </p:clrMapOvr>
  <p:transition>
    <p:wipe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812535278"/>
      </p:ext>
    </p:extLst>
  </p:cSld>
  <p:clrMapOvr>
    <a:masterClrMapping/>
  </p:clrMapOvr>
  <p:transition>
    <p:wipe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Hint: Make use of another data structure</a:t>
            </a: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marL="0" indent="0" algn="ctr">
              <a:lnSpc>
                <a:spcPct val="150000"/>
              </a:lnSpc>
              <a:buNone/>
            </a:pPr>
            <a:endParaRPr lang="en-US" sz="500" dirty="0">
              <a:ea typeface="Cambria Math" panose="02040503050406030204" pitchFamily="18" charset="0"/>
              <a:cs typeface="Times New Roman" pitchFamily="18" charset="0"/>
            </a:endParaRPr>
          </a:p>
          <a:p>
            <a:pPr marL="0" indent="0">
              <a:lnSpc>
                <a:spcPct val="150000"/>
              </a:lnSpc>
              <a:buNone/>
            </a:pPr>
            <a:r>
              <a:rPr lang="en-US" sz="1800">
                <a:ea typeface="Cambria Math" panose="02040503050406030204" pitchFamily="18" charset="0"/>
                <a:cs typeface="Times New Roman" pitchFamily="18" charset="0"/>
              </a:rPr>
              <a:t>Nodes </a:t>
            </a:r>
            <a:r>
              <a:rPr lang="en-US" sz="1800" dirty="0">
                <a:ea typeface="Cambria Math" panose="02040503050406030204" pitchFamily="18" charset="0"/>
                <a:cs typeface="Times New Roman" pitchFamily="18" charset="0"/>
              </a:rPr>
              <a:t>stored in order accessed in tree</a:t>
            </a:r>
            <a:r>
              <a:rPr lang="mr-IN" sz="1800" dirty="0">
                <a:ea typeface="Cambria Math" panose="02040503050406030204" pitchFamily="18" charset="0"/>
                <a:cs typeface="Times New Roman" pitchFamily="18" charset="0"/>
              </a:rPr>
              <a:t>…</a:t>
            </a: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1366055892"/>
      </p:ext>
    </p:extLst>
  </p:cSld>
  <p:clrMapOvr>
    <a:masterClrMapping/>
  </p:clrMapOvr>
  <p:transition>
    <p:wipe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ea typeface="Cambria Math" panose="02040503050406030204" pitchFamily="18" charset="0"/>
                <a:cs typeface="Times New Roman" pitchFamily="18" charset="0"/>
              </a:rPr>
              <a:t>Use a queue! Root node should be first</a:t>
            </a:r>
          </a:p>
          <a:p>
            <a:pPr marL="0" indent="0" algn="just">
              <a:lnSpc>
                <a:spcPct val="150000"/>
              </a:lnSpc>
              <a:buNone/>
            </a:pPr>
            <a:endParaRPr lang="en-US" sz="180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marL="0" indent="0" algn="ctr">
              <a:lnSpc>
                <a:spcPct val="150000"/>
              </a:lnSpc>
              <a:buNone/>
            </a:pPr>
            <a:endParaRPr lang="en-US" sz="500" dirty="0">
              <a:ea typeface="Cambria Math" panose="02040503050406030204" pitchFamily="18" charset="0"/>
              <a:cs typeface="Times New Roman" pitchFamily="18" charset="0"/>
            </a:endParaRPr>
          </a:p>
          <a:p>
            <a:pPr marL="0" indent="0">
              <a:lnSpc>
                <a:spcPct val="150000"/>
              </a:lnSpc>
              <a:buNone/>
            </a:pPr>
            <a:r>
              <a:rPr lang="en-US" sz="1800">
                <a:ea typeface="Cambria Math" panose="02040503050406030204" pitchFamily="18" charset="0"/>
                <a:cs typeface="Times New Roman" pitchFamily="18" charset="0"/>
              </a:rPr>
              <a:t>Nodes </a:t>
            </a:r>
            <a:r>
              <a:rPr lang="en-US" sz="1800" dirty="0">
                <a:ea typeface="Cambria Math" panose="02040503050406030204" pitchFamily="18" charset="0"/>
                <a:cs typeface="Times New Roman" pitchFamily="18" charset="0"/>
              </a:rPr>
              <a:t>stored in order accessed </a:t>
            </a:r>
            <a:r>
              <a:rPr lang="en-US" sz="1800">
                <a:ea typeface="Cambria Math" panose="02040503050406030204" pitchFamily="18" charset="0"/>
                <a:cs typeface="Times New Roman" pitchFamily="18" charset="0"/>
              </a:rPr>
              <a:t>in tree</a:t>
            </a: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2759494699"/>
      </p:ext>
    </p:extLst>
  </p:cSld>
  <p:clrMapOvr>
    <a:masterClrMapping/>
  </p:clrMapOvr>
  <p:transition>
    <p:wipe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Enqueue the root, H</a:t>
            </a:r>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cxnSp>
        <p:nvCxnSpPr>
          <p:cNvPr id="42" name="Straight Connector 41"/>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Tree>
    <p:extLst>
      <p:ext uri="{BB962C8B-B14F-4D97-AF65-F5344CB8AC3E}">
        <p14:creationId xmlns:p14="http://schemas.microsoft.com/office/powerpoint/2010/main" val="534445294"/>
      </p:ext>
    </p:extLst>
  </p:cSld>
  <p:clrMapOvr>
    <a:masterClrMapping/>
  </p:clrMapOvr>
  <p:transition>
    <p:wipe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cxnSp>
        <p:nvCxnSpPr>
          <p:cNvPr id="75" name="Straight Connector 74"/>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76" name="Straight Connector 75"/>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77" name="Straight Connector 76"/>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9266784"/>
      </p:ext>
    </p:extLst>
  </p:cSld>
  <p:clrMapOvr>
    <a:masterClrMapping/>
  </p:clrMapOvr>
  <p:transition>
    <p:wipe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68392030"/>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b="1" dirty="0">
                <a:cs typeface="Arial" panose="020B0604020202020204" pitchFamily="34" charset="0"/>
              </a:rPr>
              <a:t>TREE Data STRUCTURE</a:t>
            </a:r>
          </a:p>
        </p:txBody>
      </p:sp>
      <p:sp>
        <p:nvSpPr>
          <p:cNvPr id="6" name="Rounded Rectangle 3"/>
          <p:cNvSpPr/>
          <p:nvPr/>
        </p:nvSpPr>
        <p:spPr>
          <a:xfrm>
            <a:off x="893928" y="1268311"/>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1" y="1380226"/>
            <a:ext cx="3959348"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600">
                <a:ea typeface="Cambria Math" panose="02040503050406030204" pitchFamily="18" charset="0"/>
                <a:cs typeface="Times New Roman" pitchFamily="18" charset="0"/>
              </a:rPr>
              <a:t>A tree is composed of nodes</a:t>
            </a:r>
          </a:p>
          <a:p>
            <a:pPr algn="just">
              <a:lnSpc>
                <a:spcPct val="150000"/>
              </a:lnSpc>
            </a:pPr>
            <a:r>
              <a:rPr lang="en-SG" sz="1600">
                <a:ea typeface="Cambria Math" panose="02040503050406030204" pitchFamily="18" charset="0"/>
                <a:cs typeface="Times New Roman" pitchFamily="18" charset="0"/>
              </a:rPr>
              <a:t>Each node contains a value</a:t>
            </a:r>
          </a:p>
          <a:p>
            <a:pPr algn="just">
              <a:lnSpc>
                <a:spcPct val="150000"/>
              </a:lnSpc>
            </a:pPr>
            <a:r>
              <a:rPr lang="en-SG" sz="1600">
                <a:ea typeface="Cambria Math" panose="02040503050406030204" pitchFamily="18" charset="0"/>
                <a:cs typeface="Times New Roman" pitchFamily="18" charset="0"/>
              </a:rPr>
              <a:t>Types of nodes</a:t>
            </a:r>
          </a:p>
          <a:p>
            <a:pPr lvl="1" algn="just">
              <a:lnSpc>
                <a:spcPct val="150000"/>
              </a:lnSpc>
              <a:buFont typeface="Verdana" panose="020B0604030504040204" pitchFamily="34" charset="0"/>
              <a:buChar char="-"/>
            </a:pPr>
            <a:r>
              <a:rPr lang="en-SG" sz="1400" b="1">
                <a:ea typeface="Cambria Math" panose="02040503050406030204" pitchFamily="18" charset="0"/>
                <a:cs typeface="Times New Roman" pitchFamily="18" charset="0"/>
              </a:rPr>
              <a:t>Root</a:t>
            </a:r>
            <a:r>
              <a:rPr lang="en-SG" sz="1400">
                <a:ea typeface="Cambria Math" panose="02040503050406030204" pitchFamily="18" charset="0"/>
                <a:cs typeface="Times New Roman" pitchFamily="18" charset="0"/>
              </a:rPr>
              <a:t>: only one in a tree, has no parent.</a:t>
            </a:r>
          </a:p>
          <a:p>
            <a:pPr lvl="1">
              <a:lnSpc>
                <a:spcPct val="150000"/>
              </a:lnSpc>
              <a:buFont typeface="Verdana" panose="020B0604030504040204" pitchFamily="34" charset="0"/>
              <a:buChar char="-"/>
            </a:pPr>
            <a:r>
              <a:rPr lang="en-SG" sz="1400">
                <a:ea typeface="Cambria Math" panose="02040503050406030204" pitchFamily="18" charset="0"/>
                <a:cs typeface="Times New Roman" pitchFamily="18" charset="0"/>
              </a:rPr>
              <a:t>Internal (non-leaf): </a:t>
            </a:r>
            <a:br>
              <a:rPr lang="en-SG" sz="1400">
                <a:ea typeface="Cambria Math" panose="02040503050406030204" pitchFamily="18" charset="0"/>
                <a:cs typeface="Times New Roman" pitchFamily="18" charset="0"/>
              </a:rPr>
            </a:br>
            <a:r>
              <a:rPr lang="en-SG" sz="1400">
                <a:ea typeface="Cambria Math" panose="02040503050406030204" pitchFamily="18" charset="0"/>
                <a:cs typeface="Times New Roman" pitchFamily="18" charset="0"/>
              </a:rPr>
              <a:t>Nodes with children are called </a:t>
            </a:r>
            <a:r>
              <a:rPr lang="en-SG" sz="1400" b="1">
                <a:ea typeface="Cambria Math" panose="02040503050406030204" pitchFamily="18" charset="0"/>
                <a:cs typeface="Times New Roman" pitchFamily="18" charset="0"/>
              </a:rPr>
              <a:t>internal nodes</a:t>
            </a:r>
          </a:p>
          <a:p>
            <a:pPr lvl="1">
              <a:lnSpc>
                <a:spcPct val="150000"/>
              </a:lnSpc>
              <a:buFont typeface="Verdana" panose="020B0604030504040204" pitchFamily="34" charset="0"/>
              <a:buChar char="-"/>
            </a:pPr>
            <a:r>
              <a:rPr lang="en-SG" sz="1400">
                <a:ea typeface="Cambria Math" panose="02040503050406030204" pitchFamily="18" charset="0"/>
                <a:cs typeface="Times New Roman" pitchFamily="18" charset="0"/>
              </a:rPr>
              <a:t>Leaf: </a:t>
            </a:r>
            <a:br>
              <a:rPr lang="en-SG" sz="1400">
                <a:ea typeface="Cambria Math" panose="02040503050406030204" pitchFamily="18" charset="0"/>
                <a:cs typeface="Times New Roman" pitchFamily="18" charset="0"/>
              </a:rPr>
            </a:br>
            <a:r>
              <a:rPr lang="en-SG" sz="1400">
                <a:ea typeface="Cambria Math" panose="02040503050406030204" pitchFamily="18" charset="0"/>
                <a:cs typeface="Times New Roman" pitchFamily="18" charset="0"/>
              </a:rPr>
              <a:t>nodes without children are called </a:t>
            </a:r>
            <a:r>
              <a:rPr lang="en-SG" sz="1400" b="1">
                <a:ea typeface="Cambria Math" panose="02040503050406030204" pitchFamily="18" charset="0"/>
                <a:cs typeface="Times New Roman" pitchFamily="18" charset="0"/>
              </a:rPr>
              <a:t>leaves</a:t>
            </a:r>
          </a:p>
          <a:p>
            <a:pPr algn="just">
              <a:lnSpc>
                <a:spcPct val="150000"/>
              </a:lnSpc>
            </a:pPr>
            <a:endParaRPr lang="en-SG" sz="1600">
              <a:ea typeface="Cambria Math" panose="02040503050406030204" pitchFamily="18" charset="0"/>
              <a:cs typeface="Times New Roman" pitchFamily="18" charset="0"/>
            </a:endParaRPr>
          </a:p>
        </p:txBody>
      </p:sp>
      <p:grpSp>
        <p:nvGrpSpPr>
          <p:cNvPr id="40" name="Group 66"/>
          <p:cNvGrpSpPr>
            <a:grpSpLocks/>
          </p:cNvGrpSpPr>
          <p:nvPr/>
        </p:nvGrpSpPr>
        <p:grpSpPr bwMode="auto">
          <a:xfrm>
            <a:off x="5394960" y="2766756"/>
            <a:ext cx="2577931" cy="2110043"/>
            <a:chOff x="3264" y="1488"/>
            <a:chExt cx="2112" cy="1584"/>
          </a:xfrm>
        </p:grpSpPr>
        <p:sp>
          <p:nvSpPr>
            <p:cNvPr id="41" name="Oval 5"/>
            <p:cNvSpPr>
              <a:spLocks noChangeArrowheads="1"/>
            </p:cNvSpPr>
            <p:nvPr/>
          </p:nvSpPr>
          <p:spPr bwMode="auto">
            <a:xfrm>
              <a:off x="4224" y="1488"/>
              <a:ext cx="288" cy="240"/>
            </a:xfrm>
            <a:prstGeom prst="ellipse">
              <a:avLst/>
            </a:prstGeom>
            <a:solidFill>
              <a:srgbClr val="BE8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A</a:t>
              </a:r>
            </a:p>
          </p:txBody>
        </p:sp>
        <p:sp>
          <p:nvSpPr>
            <p:cNvPr id="77" name="Oval 6"/>
            <p:cNvSpPr>
              <a:spLocks noChangeArrowheads="1"/>
            </p:cNvSpPr>
            <p:nvPr/>
          </p:nvSpPr>
          <p:spPr bwMode="auto">
            <a:xfrm>
              <a:off x="4032" y="192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C</a:t>
              </a:r>
            </a:p>
          </p:txBody>
        </p:sp>
        <p:sp>
          <p:nvSpPr>
            <p:cNvPr id="78" name="Oval 7"/>
            <p:cNvSpPr>
              <a:spLocks noChangeArrowheads="1"/>
            </p:cNvSpPr>
            <p:nvPr/>
          </p:nvSpPr>
          <p:spPr bwMode="auto">
            <a:xfrm>
              <a:off x="3648" y="192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B</a:t>
              </a:r>
            </a:p>
          </p:txBody>
        </p:sp>
        <p:sp>
          <p:nvSpPr>
            <p:cNvPr id="79" name="Oval 8"/>
            <p:cNvSpPr>
              <a:spLocks noChangeArrowheads="1"/>
            </p:cNvSpPr>
            <p:nvPr/>
          </p:nvSpPr>
          <p:spPr bwMode="auto">
            <a:xfrm>
              <a:off x="4416" y="192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D</a:t>
              </a:r>
            </a:p>
          </p:txBody>
        </p:sp>
        <p:sp>
          <p:nvSpPr>
            <p:cNvPr id="80" name="Oval 9"/>
            <p:cNvSpPr>
              <a:spLocks noChangeArrowheads="1"/>
            </p:cNvSpPr>
            <p:nvPr/>
          </p:nvSpPr>
          <p:spPr bwMode="auto">
            <a:xfrm>
              <a:off x="4800" y="192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E</a:t>
              </a:r>
            </a:p>
          </p:txBody>
        </p:sp>
        <p:sp>
          <p:nvSpPr>
            <p:cNvPr id="81" name="Oval 10"/>
            <p:cNvSpPr>
              <a:spLocks noChangeArrowheads="1"/>
            </p:cNvSpPr>
            <p:nvPr/>
          </p:nvSpPr>
          <p:spPr bwMode="auto">
            <a:xfrm>
              <a:off x="3600"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G</a:t>
              </a:r>
            </a:p>
          </p:txBody>
        </p:sp>
        <p:sp>
          <p:nvSpPr>
            <p:cNvPr id="82" name="Oval 11"/>
            <p:cNvSpPr>
              <a:spLocks noChangeArrowheads="1"/>
            </p:cNvSpPr>
            <p:nvPr/>
          </p:nvSpPr>
          <p:spPr bwMode="auto">
            <a:xfrm>
              <a:off x="3264"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F</a:t>
              </a:r>
            </a:p>
          </p:txBody>
        </p:sp>
        <p:sp>
          <p:nvSpPr>
            <p:cNvPr id="83" name="Oval 12"/>
            <p:cNvSpPr>
              <a:spLocks noChangeArrowheads="1"/>
            </p:cNvSpPr>
            <p:nvPr/>
          </p:nvSpPr>
          <p:spPr bwMode="auto">
            <a:xfrm>
              <a:off x="3936" y="240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H</a:t>
              </a:r>
            </a:p>
          </p:txBody>
        </p:sp>
        <p:sp>
          <p:nvSpPr>
            <p:cNvPr id="84" name="Oval 13"/>
            <p:cNvSpPr>
              <a:spLocks noChangeArrowheads="1"/>
            </p:cNvSpPr>
            <p:nvPr/>
          </p:nvSpPr>
          <p:spPr bwMode="auto">
            <a:xfrm>
              <a:off x="4752" y="2400"/>
              <a:ext cx="288" cy="240"/>
            </a:xfrm>
            <a:prstGeom prst="ellipse">
              <a:avLst/>
            </a:prstGeom>
            <a:solidFill>
              <a:srgbClr val="7FA8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J</a:t>
              </a:r>
            </a:p>
          </p:txBody>
        </p:sp>
        <p:sp>
          <p:nvSpPr>
            <p:cNvPr id="85" name="Oval 14"/>
            <p:cNvSpPr>
              <a:spLocks noChangeArrowheads="1"/>
            </p:cNvSpPr>
            <p:nvPr/>
          </p:nvSpPr>
          <p:spPr bwMode="auto">
            <a:xfrm>
              <a:off x="5088"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K</a:t>
              </a:r>
            </a:p>
          </p:txBody>
        </p:sp>
        <p:sp>
          <p:nvSpPr>
            <p:cNvPr id="86" name="Line 15"/>
            <p:cNvSpPr>
              <a:spLocks noChangeShapeType="1"/>
            </p:cNvSpPr>
            <p:nvPr/>
          </p:nvSpPr>
          <p:spPr bwMode="auto">
            <a:xfrm flipV="1">
              <a:off x="3840" y="1728"/>
              <a:ext cx="48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87" name="Line 16"/>
            <p:cNvSpPr>
              <a:spLocks noChangeShapeType="1"/>
            </p:cNvSpPr>
            <p:nvPr/>
          </p:nvSpPr>
          <p:spPr bwMode="auto">
            <a:xfrm flipV="1">
              <a:off x="4224" y="1728"/>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88" name="Line 17"/>
            <p:cNvSpPr>
              <a:spLocks noChangeShapeType="1"/>
            </p:cNvSpPr>
            <p:nvPr/>
          </p:nvSpPr>
          <p:spPr bwMode="auto">
            <a:xfrm flipH="1" flipV="1">
              <a:off x="4368" y="1728"/>
              <a:ext cx="14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89" name="Line 18"/>
            <p:cNvSpPr>
              <a:spLocks noChangeShapeType="1"/>
            </p:cNvSpPr>
            <p:nvPr/>
          </p:nvSpPr>
          <p:spPr bwMode="auto">
            <a:xfrm flipH="1" flipV="1">
              <a:off x="4416" y="1728"/>
              <a:ext cx="48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0" name="Oval 19"/>
            <p:cNvSpPr>
              <a:spLocks noChangeArrowheads="1"/>
            </p:cNvSpPr>
            <p:nvPr/>
          </p:nvSpPr>
          <p:spPr bwMode="auto">
            <a:xfrm>
              <a:off x="4416" y="2400"/>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dirty="0">
                  <a:solidFill>
                    <a:srgbClr val="000000"/>
                  </a:solidFill>
                  <a:latin typeface="Verdana" panose="020B0604030504040204" pitchFamily="34" charset="0"/>
                  <a:ea typeface="宋体" panose="02010600030101010101" pitchFamily="2" charset="-122"/>
                </a:rPr>
                <a:t>I</a:t>
              </a:r>
            </a:p>
          </p:txBody>
        </p:sp>
        <p:sp>
          <p:nvSpPr>
            <p:cNvPr id="91" name="Line 20"/>
            <p:cNvSpPr>
              <a:spLocks noChangeShapeType="1"/>
            </p:cNvSpPr>
            <p:nvPr/>
          </p:nvSpPr>
          <p:spPr bwMode="auto">
            <a:xfrm flipV="1">
              <a:off x="3456" y="2160"/>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2" name="Line 21"/>
            <p:cNvSpPr>
              <a:spLocks noChangeShapeType="1"/>
            </p:cNvSpPr>
            <p:nvPr/>
          </p:nvSpPr>
          <p:spPr bwMode="auto">
            <a:xfrm flipV="1">
              <a:off x="3744" y="2160"/>
              <a:ext cx="4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3" name="Line 22"/>
            <p:cNvSpPr>
              <a:spLocks noChangeShapeType="1"/>
            </p:cNvSpPr>
            <p:nvPr/>
          </p:nvSpPr>
          <p:spPr bwMode="auto">
            <a:xfrm flipH="1" flipV="1">
              <a:off x="3840" y="216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4" name="Line 23"/>
            <p:cNvSpPr>
              <a:spLocks noChangeShapeType="1"/>
            </p:cNvSpPr>
            <p:nvPr/>
          </p:nvSpPr>
          <p:spPr bwMode="auto">
            <a:xfrm flipV="1">
              <a:off x="4560" y="216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5" name="Line 24"/>
            <p:cNvSpPr>
              <a:spLocks noChangeShapeType="1"/>
            </p:cNvSpPr>
            <p:nvPr/>
          </p:nvSpPr>
          <p:spPr bwMode="auto">
            <a:xfrm flipV="1">
              <a:off x="4896" y="216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6" name="Line 25"/>
            <p:cNvSpPr>
              <a:spLocks noChangeShapeType="1"/>
            </p:cNvSpPr>
            <p:nvPr/>
          </p:nvSpPr>
          <p:spPr bwMode="auto">
            <a:xfrm flipH="1" flipV="1">
              <a:off x="4992" y="216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97" name="Oval 26"/>
            <p:cNvSpPr>
              <a:spLocks noChangeArrowheads="1"/>
            </p:cNvSpPr>
            <p:nvPr/>
          </p:nvSpPr>
          <p:spPr bwMode="auto">
            <a:xfrm>
              <a:off x="3744" y="2832"/>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L</a:t>
              </a:r>
            </a:p>
          </p:txBody>
        </p:sp>
        <p:sp>
          <p:nvSpPr>
            <p:cNvPr id="98" name="Oval 27"/>
            <p:cNvSpPr>
              <a:spLocks noChangeArrowheads="1"/>
            </p:cNvSpPr>
            <p:nvPr/>
          </p:nvSpPr>
          <p:spPr bwMode="auto">
            <a:xfrm>
              <a:off x="4128" y="2832"/>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M</a:t>
              </a:r>
            </a:p>
          </p:txBody>
        </p:sp>
        <p:sp>
          <p:nvSpPr>
            <p:cNvPr id="99" name="Line 28"/>
            <p:cNvSpPr>
              <a:spLocks noChangeShapeType="1"/>
            </p:cNvSpPr>
            <p:nvPr/>
          </p:nvSpPr>
          <p:spPr bwMode="auto">
            <a:xfrm flipV="1">
              <a:off x="3888" y="2640"/>
              <a:ext cx="192"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100" name="Line 29"/>
            <p:cNvSpPr>
              <a:spLocks noChangeShapeType="1"/>
            </p:cNvSpPr>
            <p:nvPr/>
          </p:nvSpPr>
          <p:spPr bwMode="auto">
            <a:xfrm flipH="1" flipV="1">
              <a:off x="4080" y="2640"/>
              <a:ext cx="192"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sp>
          <p:nvSpPr>
            <p:cNvPr id="101" name="Oval 30"/>
            <p:cNvSpPr>
              <a:spLocks noChangeArrowheads="1"/>
            </p:cNvSpPr>
            <p:nvPr/>
          </p:nvSpPr>
          <p:spPr bwMode="auto">
            <a:xfrm>
              <a:off x="4752" y="2832"/>
              <a:ext cx="288" cy="240"/>
            </a:xfrm>
            <a:prstGeom prst="ellipse">
              <a:avLst/>
            </a:prstGeom>
            <a:solidFill>
              <a:schemeClr val="tx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algn="ctr" eaLnBrk="0" fontAlgn="base" hangingPunct="0">
                <a:spcBef>
                  <a:spcPct val="0"/>
                </a:spcBef>
                <a:spcAft>
                  <a:spcPct val="0"/>
                </a:spcAft>
              </a:pPr>
              <a:r>
                <a:rPr lang="en-US" altLang="zh-CN" sz="1600">
                  <a:solidFill>
                    <a:srgbClr val="000000"/>
                  </a:solidFill>
                  <a:latin typeface="Verdana" panose="020B0604030504040204" pitchFamily="34" charset="0"/>
                  <a:ea typeface="宋体" panose="02010600030101010101" pitchFamily="2" charset="-122"/>
                </a:rPr>
                <a:t>N</a:t>
              </a:r>
            </a:p>
          </p:txBody>
        </p:sp>
        <p:sp>
          <p:nvSpPr>
            <p:cNvPr id="102" name="Line 31"/>
            <p:cNvSpPr>
              <a:spLocks noChangeShapeType="1"/>
            </p:cNvSpPr>
            <p:nvPr/>
          </p:nvSpPr>
          <p:spPr bwMode="auto">
            <a:xfrm flipV="1">
              <a:off x="4896" y="264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zh-CN" altLang="en-US">
                <a:solidFill>
                  <a:srgbClr val="804000"/>
                </a:solidFill>
                <a:latin typeface="Comic Sans MS" panose="030F0702030302020204" pitchFamily="66" charset="0"/>
              </a:endParaRPr>
            </a:p>
          </p:txBody>
        </p:sp>
      </p:grpSp>
      <p:grpSp>
        <p:nvGrpSpPr>
          <p:cNvPr id="103" name="Group 60"/>
          <p:cNvGrpSpPr>
            <a:grpSpLocks/>
          </p:cNvGrpSpPr>
          <p:nvPr/>
        </p:nvGrpSpPr>
        <p:grpSpPr bwMode="auto">
          <a:xfrm>
            <a:off x="7021465" y="2251979"/>
            <a:ext cx="717068" cy="640636"/>
            <a:chOff x="4560" y="905"/>
            <a:chExt cx="720" cy="689"/>
          </a:xfrm>
        </p:grpSpPr>
        <p:sp>
          <p:nvSpPr>
            <p:cNvPr id="104" name="Text Box 33"/>
            <p:cNvSpPr txBox="1">
              <a:spLocks noChangeArrowheads="1"/>
            </p:cNvSpPr>
            <p:nvPr/>
          </p:nvSpPr>
          <p:spPr bwMode="auto">
            <a:xfrm>
              <a:off x="4608" y="905"/>
              <a:ext cx="672"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eaLnBrk="0" fontAlgn="base" hangingPunct="0">
                <a:spcBef>
                  <a:spcPct val="50000"/>
                </a:spcBef>
                <a:spcAft>
                  <a:spcPct val="0"/>
                </a:spcAft>
              </a:pPr>
              <a:r>
                <a:rPr lang="en-US" altLang="zh-CN" sz="1600" dirty="0">
                  <a:solidFill>
                    <a:srgbClr val="804000"/>
                  </a:solidFill>
                  <a:latin typeface="Verdana (Body)"/>
                  <a:ea typeface="宋体" panose="02010600030101010101" pitchFamily="2" charset="-122"/>
                </a:rPr>
                <a:t>root</a:t>
              </a:r>
              <a:endParaRPr lang="en-US" altLang="zh-CN" sz="1600" dirty="0">
                <a:solidFill>
                  <a:srgbClr val="000000"/>
                </a:solidFill>
                <a:latin typeface="Verdana (Body)"/>
                <a:ea typeface="宋体" panose="02010600030101010101" pitchFamily="2" charset="-122"/>
              </a:endParaRPr>
            </a:p>
          </p:txBody>
        </p:sp>
        <p:sp>
          <p:nvSpPr>
            <p:cNvPr id="105" name="Freeform 34"/>
            <p:cNvSpPr>
              <a:spLocks/>
            </p:cNvSpPr>
            <p:nvPr/>
          </p:nvSpPr>
          <p:spPr bwMode="auto">
            <a:xfrm>
              <a:off x="4560" y="1249"/>
              <a:ext cx="288" cy="345"/>
            </a:xfrm>
            <a:custGeom>
              <a:avLst/>
              <a:gdLst>
                <a:gd name="T0" fmla="*/ 288 w 288"/>
                <a:gd name="T1" fmla="*/ 0 h 344"/>
                <a:gd name="T2" fmla="*/ 192 w 288"/>
                <a:gd name="T3" fmla="*/ 289 h 344"/>
                <a:gd name="T4" fmla="*/ 0 w 288"/>
                <a:gd name="T5" fmla="*/ 337 h 344"/>
                <a:gd name="T6" fmla="*/ 0 60000 65536"/>
                <a:gd name="T7" fmla="*/ 0 60000 65536"/>
                <a:gd name="T8" fmla="*/ 0 60000 65536"/>
              </a:gdLst>
              <a:ahLst/>
              <a:cxnLst>
                <a:cxn ang="T6">
                  <a:pos x="T0" y="T1"/>
                </a:cxn>
                <a:cxn ang="T7">
                  <a:pos x="T2" y="T3"/>
                </a:cxn>
                <a:cxn ang="T8">
                  <a:pos x="T4" y="T5"/>
                </a:cxn>
              </a:cxnLst>
              <a:rect l="0" t="0" r="r" b="b"/>
              <a:pathLst>
                <a:path w="288" h="344">
                  <a:moveTo>
                    <a:pt x="288" y="0"/>
                  </a:moveTo>
                  <a:cubicBezTo>
                    <a:pt x="264" y="116"/>
                    <a:pt x="240" y="232"/>
                    <a:pt x="192" y="288"/>
                  </a:cubicBezTo>
                  <a:cubicBezTo>
                    <a:pt x="144" y="344"/>
                    <a:pt x="72" y="340"/>
                    <a:pt x="0" y="336"/>
                  </a:cubicBezTo>
                </a:path>
              </a:pathLst>
            </a:custGeom>
            <a:noFill/>
            <a:ln w="19050" cap="flat" cmpd="sng">
              <a:solidFill>
                <a:schemeClr val="bg2">
                  <a:lumMod val="50000"/>
                </a:schemeClr>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grpSp>
        <p:nvGrpSpPr>
          <p:cNvPr id="110" name="Group 63"/>
          <p:cNvGrpSpPr>
            <a:grpSpLocks/>
          </p:cNvGrpSpPr>
          <p:nvPr/>
        </p:nvGrpSpPr>
        <p:grpSpPr bwMode="auto">
          <a:xfrm>
            <a:off x="5368220" y="1849948"/>
            <a:ext cx="2865768" cy="2134162"/>
            <a:chOff x="3253" y="702"/>
            <a:chExt cx="2315" cy="1724"/>
          </a:xfrm>
        </p:grpSpPr>
        <p:sp>
          <p:nvSpPr>
            <p:cNvPr id="111" name="Text Box 35"/>
            <p:cNvSpPr txBox="1">
              <a:spLocks noChangeArrowheads="1"/>
            </p:cNvSpPr>
            <p:nvPr/>
          </p:nvSpPr>
          <p:spPr bwMode="auto">
            <a:xfrm>
              <a:off x="3360" y="864"/>
              <a:ext cx="864"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eaLnBrk="0" fontAlgn="base" hangingPunct="0">
                <a:lnSpc>
                  <a:spcPct val="60000"/>
                </a:lnSpc>
                <a:spcBef>
                  <a:spcPct val="50000"/>
                </a:spcBef>
                <a:spcAft>
                  <a:spcPct val="0"/>
                </a:spcAft>
              </a:pPr>
              <a:r>
                <a:rPr lang="en-US" altLang="zh-CN" sz="1600">
                  <a:solidFill>
                    <a:srgbClr val="3300FF"/>
                  </a:solidFill>
                  <a:latin typeface="Verdana (Body)"/>
                  <a:ea typeface="宋体" panose="02010600030101010101" pitchFamily="2" charset="-122"/>
                </a:rPr>
                <a:t>internal nodes</a:t>
              </a:r>
            </a:p>
          </p:txBody>
        </p:sp>
        <p:sp>
          <p:nvSpPr>
            <p:cNvPr id="112" name="Freeform 43"/>
            <p:cNvSpPr>
              <a:spLocks/>
            </p:cNvSpPr>
            <p:nvPr/>
          </p:nvSpPr>
          <p:spPr bwMode="auto">
            <a:xfrm>
              <a:off x="3431" y="1249"/>
              <a:ext cx="216" cy="672"/>
            </a:xfrm>
            <a:custGeom>
              <a:avLst/>
              <a:gdLst>
                <a:gd name="T0" fmla="*/ 72 w 216"/>
                <a:gd name="T1" fmla="*/ 0 h 672"/>
                <a:gd name="T2" fmla="*/ 24 w 216"/>
                <a:gd name="T3" fmla="*/ 480 h 672"/>
                <a:gd name="T4" fmla="*/ 216 w 216"/>
                <a:gd name="T5" fmla="*/ 672 h 672"/>
                <a:gd name="T6" fmla="*/ 0 60000 65536"/>
                <a:gd name="T7" fmla="*/ 0 60000 65536"/>
                <a:gd name="T8" fmla="*/ 0 60000 65536"/>
              </a:gdLst>
              <a:ahLst/>
              <a:cxnLst>
                <a:cxn ang="T6">
                  <a:pos x="T0" y="T1"/>
                </a:cxn>
                <a:cxn ang="T7">
                  <a:pos x="T2" y="T3"/>
                </a:cxn>
                <a:cxn ang="T8">
                  <a:pos x="T4" y="T5"/>
                </a:cxn>
              </a:cxnLst>
              <a:rect l="0" t="0" r="r" b="b"/>
              <a:pathLst>
                <a:path w="216" h="672">
                  <a:moveTo>
                    <a:pt x="72" y="0"/>
                  </a:moveTo>
                  <a:cubicBezTo>
                    <a:pt x="36" y="184"/>
                    <a:pt x="0" y="368"/>
                    <a:pt x="24" y="480"/>
                  </a:cubicBezTo>
                  <a:cubicBezTo>
                    <a:pt x="48" y="592"/>
                    <a:pt x="132" y="632"/>
                    <a:pt x="216" y="672"/>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3" name="Freeform 44"/>
            <p:cNvSpPr>
              <a:spLocks/>
            </p:cNvSpPr>
            <p:nvPr/>
          </p:nvSpPr>
          <p:spPr bwMode="auto">
            <a:xfrm>
              <a:off x="3587" y="1252"/>
              <a:ext cx="829" cy="668"/>
            </a:xfrm>
            <a:custGeom>
              <a:avLst/>
              <a:gdLst>
                <a:gd name="T0" fmla="*/ 0 w 829"/>
                <a:gd name="T1" fmla="*/ 0 h 668"/>
                <a:gd name="T2" fmla="*/ 157 w 829"/>
                <a:gd name="T3" fmla="*/ 428 h 668"/>
                <a:gd name="T4" fmla="*/ 541 w 829"/>
                <a:gd name="T5" fmla="*/ 476 h 668"/>
                <a:gd name="T6" fmla="*/ 829 w 829"/>
                <a:gd name="T7" fmla="*/ 668 h 6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9" h="668">
                  <a:moveTo>
                    <a:pt x="0" y="0"/>
                  </a:moveTo>
                  <a:cubicBezTo>
                    <a:pt x="26" y="77"/>
                    <a:pt x="67" y="349"/>
                    <a:pt x="157" y="428"/>
                  </a:cubicBezTo>
                  <a:cubicBezTo>
                    <a:pt x="247" y="507"/>
                    <a:pt x="429" y="436"/>
                    <a:pt x="541" y="476"/>
                  </a:cubicBezTo>
                  <a:cubicBezTo>
                    <a:pt x="653" y="516"/>
                    <a:pt x="741" y="592"/>
                    <a:pt x="829" y="668"/>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4" name="Freeform 45"/>
            <p:cNvSpPr>
              <a:spLocks/>
            </p:cNvSpPr>
            <p:nvPr/>
          </p:nvSpPr>
          <p:spPr bwMode="auto">
            <a:xfrm>
              <a:off x="4149" y="840"/>
              <a:ext cx="1187" cy="1089"/>
            </a:xfrm>
            <a:custGeom>
              <a:avLst/>
              <a:gdLst>
                <a:gd name="T0" fmla="*/ 0 w 1187"/>
                <a:gd name="T1" fmla="*/ 134 h 1089"/>
                <a:gd name="T2" fmla="*/ 161 w 1187"/>
                <a:gd name="T3" fmla="*/ 89 h 1089"/>
                <a:gd name="T4" fmla="*/ 459 w 1187"/>
                <a:gd name="T5" fmla="*/ 24 h 1089"/>
                <a:gd name="T6" fmla="*/ 939 w 1187"/>
                <a:gd name="T7" fmla="*/ 72 h 1089"/>
                <a:gd name="T8" fmla="*/ 1179 w 1187"/>
                <a:gd name="T9" fmla="*/ 456 h 1089"/>
                <a:gd name="T10" fmla="*/ 890 w 1187"/>
                <a:gd name="T11" fmla="*/ 1089 h 10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7" h="1089">
                  <a:moveTo>
                    <a:pt x="0" y="134"/>
                  </a:moveTo>
                  <a:cubicBezTo>
                    <a:pt x="27" y="129"/>
                    <a:pt x="85" y="107"/>
                    <a:pt x="161" y="89"/>
                  </a:cubicBezTo>
                  <a:cubicBezTo>
                    <a:pt x="237" y="71"/>
                    <a:pt x="329" y="27"/>
                    <a:pt x="459" y="24"/>
                  </a:cubicBezTo>
                  <a:cubicBezTo>
                    <a:pt x="589" y="21"/>
                    <a:pt x="819" y="0"/>
                    <a:pt x="939" y="72"/>
                  </a:cubicBezTo>
                  <a:cubicBezTo>
                    <a:pt x="1059" y="144"/>
                    <a:pt x="1187" y="287"/>
                    <a:pt x="1179" y="456"/>
                  </a:cubicBezTo>
                  <a:cubicBezTo>
                    <a:pt x="1171" y="625"/>
                    <a:pt x="950" y="957"/>
                    <a:pt x="890" y="1089"/>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5" name="Freeform 46"/>
            <p:cNvSpPr>
              <a:spLocks/>
            </p:cNvSpPr>
            <p:nvPr/>
          </p:nvSpPr>
          <p:spPr bwMode="auto">
            <a:xfrm>
              <a:off x="4155" y="702"/>
              <a:ext cx="1413" cy="1698"/>
            </a:xfrm>
            <a:custGeom>
              <a:avLst/>
              <a:gdLst>
                <a:gd name="T0" fmla="*/ 0 w 1413"/>
                <a:gd name="T1" fmla="*/ 195 h 1698"/>
                <a:gd name="T2" fmla="*/ 693 w 1413"/>
                <a:gd name="T3" fmla="*/ 18 h 1698"/>
                <a:gd name="T4" fmla="*/ 1317 w 1413"/>
                <a:gd name="T5" fmla="*/ 306 h 1698"/>
                <a:gd name="T6" fmla="*/ 1269 w 1413"/>
                <a:gd name="T7" fmla="*/ 1170 h 1698"/>
                <a:gd name="T8" fmla="*/ 852 w 1413"/>
                <a:gd name="T9" fmla="*/ 1698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3" h="1698">
                  <a:moveTo>
                    <a:pt x="0" y="195"/>
                  </a:moveTo>
                  <a:cubicBezTo>
                    <a:pt x="113" y="169"/>
                    <a:pt x="474" y="0"/>
                    <a:pt x="693" y="18"/>
                  </a:cubicBezTo>
                  <a:cubicBezTo>
                    <a:pt x="912" y="36"/>
                    <a:pt x="1221" y="114"/>
                    <a:pt x="1317" y="306"/>
                  </a:cubicBezTo>
                  <a:cubicBezTo>
                    <a:pt x="1413" y="498"/>
                    <a:pt x="1346" y="938"/>
                    <a:pt x="1269" y="1170"/>
                  </a:cubicBezTo>
                  <a:cubicBezTo>
                    <a:pt x="1192" y="1402"/>
                    <a:pt x="939" y="1588"/>
                    <a:pt x="852" y="1698"/>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16" name="Freeform 48"/>
            <p:cNvSpPr>
              <a:spLocks/>
            </p:cNvSpPr>
            <p:nvPr/>
          </p:nvSpPr>
          <p:spPr bwMode="auto">
            <a:xfrm>
              <a:off x="3253" y="1248"/>
              <a:ext cx="721" cy="1178"/>
            </a:xfrm>
            <a:custGeom>
              <a:avLst/>
              <a:gdLst>
                <a:gd name="T0" fmla="*/ 155 w 721"/>
                <a:gd name="T1" fmla="*/ 0 h 1178"/>
                <a:gd name="T2" fmla="*/ 11 w 721"/>
                <a:gd name="T3" fmla="*/ 432 h 1178"/>
                <a:gd name="T4" fmla="*/ 89 w 721"/>
                <a:gd name="T5" fmla="*/ 745 h 1178"/>
                <a:gd name="T6" fmla="*/ 225 w 721"/>
                <a:gd name="T7" fmla="*/ 907 h 1178"/>
                <a:gd name="T8" fmla="*/ 450 w 721"/>
                <a:gd name="T9" fmla="*/ 991 h 1178"/>
                <a:gd name="T10" fmla="*/ 721 w 721"/>
                <a:gd name="T11" fmla="*/ 1178 h 11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1" h="1178">
                  <a:moveTo>
                    <a:pt x="155" y="0"/>
                  </a:moveTo>
                  <a:cubicBezTo>
                    <a:pt x="83" y="136"/>
                    <a:pt x="22" y="308"/>
                    <a:pt x="11" y="432"/>
                  </a:cubicBezTo>
                  <a:cubicBezTo>
                    <a:pt x="0" y="556"/>
                    <a:pt x="53" y="666"/>
                    <a:pt x="89" y="745"/>
                  </a:cubicBezTo>
                  <a:cubicBezTo>
                    <a:pt x="125" y="824"/>
                    <a:pt x="165" y="866"/>
                    <a:pt x="225" y="907"/>
                  </a:cubicBezTo>
                  <a:cubicBezTo>
                    <a:pt x="285" y="948"/>
                    <a:pt x="367" y="946"/>
                    <a:pt x="450" y="991"/>
                  </a:cubicBezTo>
                  <a:cubicBezTo>
                    <a:pt x="533" y="1036"/>
                    <a:pt x="665" y="1139"/>
                    <a:pt x="721" y="1178"/>
                  </a:cubicBezTo>
                </a:path>
              </a:pathLst>
            </a:custGeom>
            <a:noFill/>
            <a:ln w="1905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grpSp>
        <p:nvGrpSpPr>
          <p:cNvPr id="117" name="Group 64"/>
          <p:cNvGrpSpPr>
            <a:grpSpLocks/>
          </p:cNvGrpSpPr>
          <p:nvPr/>
        </p:nvGrpSpPr>
        <p:grpSpPr bwMode="auto">
          <a:xfrm>
            <a:off x="5211278" y="3728720"/>
            <a:ext cx="2571282" cy="1980817"/>
            <a:chOff x="3072" y="2160"/>
            <a:chExt cx="2146" cy="1579"/>
          </a:xfrm>
        </p:grpSpPr>
        <p:sp>
          <p:nvSpPr>
            <p:cNvPr id="118" name="Freeform 56"/>
            <p:cNvSpPr>
              <a:spLocks/>
            </p:cNvSpPr>
            <p:nvPr/>
          </p:nvSpPr>
          <p:spPr bwMode="auto">
            <a:xfrm>
              <a:off x="3600" y="2160"/>
              <a:ext cx="940" cy="1336"/>
            </a:xfrm>
            <a:custGeom>
              <a:avLst/>
              <a:gdLst>
                <a:gd name="T0" fmla="*/ 0 w 940"/>
                <a:gd name="T1" fmla="*/ 1336 h 1336"/>
                <a:gd name="T2" fmla="*/ 168 w 940"/>
                <a:gd name="T3" fmla="*/ 1161 h 1336"/>
                <a:gd name="T4" fmla="*/ 407 w 940"/>
                <a:gd name="T5" fmla="*/ 1110 h 1336"/>
                <a:gd name="T6" fmla="*/ 665 w 940"/>
                <a:gd name="T7" fmla="*/ 1077 h 1336"/>
                <a:gd name="T8" fmla="*/ 910 w 940"/>
                <a:gd name="T9" fmla="*/ 884 h 1336"/>
                <a:gd name="T10" fmla="*/ 845 w 940"/>
                <a:gd name="T11" fmla="*/ 639 h 1336"/>
                <a:gd name="T12" fmla="*/ 713 w 940"/>
                <a:gd name="T13" fmla="*/ 322 h 1336"/>
                <a:gd name="T14" fmla="*/ 620 w 940"/>
                <a:gd name="T15" fmla="*/ 0 h 13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0" h="1336">
                  <a:moveTo>
                    <a:pt x="0" y="1336"/>
                  </a:moveTo>
                  <a:cubicBezTo>
                    <a:pt x="28" y="1309"/>
                    <a:pt x="100" y="1199"/>
                    <a:pt x="168" y="1161"/>
                  </a:cubicBezTo>
                  <a:cubicBezTo>
                    <a:pt x="236" y="1123"/>
                    <a:pt x="324" y="1124"/>
                    <a:pt x="407" y="1110"/>
                  </a:cubicBezTo>
                  <a:cubicBezTo>
                    <a:pt x="490" y="1096"/>
                    <a:pt x="581" y="1115"/>
                    <a:pt x="665" y="1077"/>
                  </a:cubicBezTo>
                  <a:cubicBezTo>
                    <a:pt x="749" y="1039"/>
                    <a:pt x="880" y="957"/>
                    <a:pt x="910" y="884"/>
                  </a:cubicBezTo>
                  <a:cubicBezTo>
                    <a:pt x="940" y="811"/>
                    <a:pt x="878" y="733"/>
                    <a:pt x="845" y="639"/>
                  </a:cubicBezTo>
                  <a:cubicBezTo>
                    <a:pt x="812" y="545"/>
                    <a:pt x="750" y="428"/>
                    <a:pt x="713" y="322"/>
                  </a:cubicBezTo>
                  <a:cubicBezTo>
                    <a:pt x="676" y="216"/>
                    <a:pt x="640" y="67"/>
                    <a:pt x="620"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nvGrpSpPr>
            <p:cNvPr id="119" name="Group 62"/>
            <p:cNvGrpSpPr>
              <a:grpSpLocks/>
            </p:cNvGrpSpPr>
            <p:nvPr/>
          </p:nvGrpSpPr>
          <p:grpSpPr bwMode="auto">
            <a:xfrm>
              <a:off x="3072" y="2640"/>
              <a:ext cx="2146" cy="1099"/>
              <a:chOff x="3072" y="2640"/>
              <a:chExt cx="2146" cy="1099"/>
            </a:xfrm>
          </p:grpSpPr>
          <p:sp>
            <p:nvSpPr>
              <p:cNvPr id="120" name="Text Box 49"/>
              <p:cNvSpPr txBox="1">
                <a:spLocks noChangeArrowheads="1"/>
              </p:cNvSpPr>
              <p:nvPr/>
            </p:nvSpPr>
            <p:spPr bwMode="auto">
              <a:xfrm>
                <a:off x="3168" y="3456"/>
                <a:ext cx="1152" cy="283"/>
              </a:xfrm>
              <a:prstGeom prst="rect">
                <a:avLst/>
              </a:prstGeom>
              <a:noFill/>
              <a:ln w="19050">
                <a:no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2"/>
                    </a:solidFill>
                    <a:latin typeface="Comic Sans MS" panose="030F0702030302020204" pitchFamily="66" charset="0"/>
                  </a:defRPr>
                </a:lvl1pPr>
                <a:lvl2pPr marL="742950" indent="-285750">
                  <a:defRPr sz="2400">
                    <a:solidFill>
                      <a:schemeClr val="bg2"/>
                    </a:solidFill>
                    <a:latin typeface="Comic Sans MS" panose="030F0702030302020204" pitchFamily="66" charset="0"/>
                  </a:defRPr>
                </a:lvl2pPr>
                <a:lvl3pPr marL="1143000" indent="-228600">
                  <a:defRPr sz="2400">
                    <a:solidFill>
                      <a:schemeClr val="bg2"/>
                    </a:solidFill>
                    <a:latin typeface="Comic Sans MS" panose="030F0702030302020204" pitchFamily="66" charset="0"/>
                  </a:defRPr>
                </a:lvl3pPr>
                <a:lvl4pPr marL="1600200" indent="-228600">
                  <a:defRPr sz="2400">
                    <a:solidFill>
                      <a:schemeClr val="bg2"/>
                    </a:solidFill>
                    <a:latin typeface="Comic Sans MS" panose="030F0702030302020204" pitchFamily="66" charset="0"/>
                  </a:defRPr>
                </a:lvl4pPr>
                <a:lvl5pPr marL="2057400" indent="-228600">
                  <a:defRPr sz="2400">
                    <a:solidFill>
                      <a:schemeClr val="bg2"/>
                    </a:solidFill>
                    <a:latin typeface="Comic Sans MS" panose="030F0702030302020204" pitchFamily="66" charset="0"/>
                  </a:defRPr>
                </a:lvl5pPr>
                <a:lvl6pPr marL="2514600" indent="-228600" eaLnBrk="0" fontAlgn="base" hangingPunct="0">
                  <a:spcBef>
                    <a:spcPct val="0"/>
                  </a:spcBef>
                  <a:spcAft>
                    <a:spcPct val="0"/>
                  </a:spcAft>
                  <a:defRPr sz="2400">
                    <a:solidFill>
                      <a:schemeClr val="bg2"/>
                    </a:solidFill>
                    <a:latin typeface="Comic Sans MS" panose="030F0702030302020204" pitchFamily="66" charset="0"/>
                  </a:defRPr>
                </a:lvl6pPr>
                <a:lvl7pPr marL="2971800" indent="-228600" eaLnBrk="0" fontAlgn="base" hangingPunct="0">
                  <a:spcBef>
                    <a:spcPct val="0"/>
                  </a:spcBef>
                  <a:spcAft>
                    <a:spcPct val="0"/>
                  </a:spcAft>
                  <a:defRPr sz="2400">
                    <a:solidFill>
                      <a:schemeClr val="bg2"/>
                    </a:solidFill>
                    <a:latin typeface="Comic Sans MS" panose="030F0702030302020204" pitchFamily="66" charset="0"/>
                  </a:defRPr>
                </a:lvl7pPr>
                <a:lvl8pPr marL="3429000" indent="-228600" eaLnBrk="0" fontAlgn="base" hangingPunct="0">
                  <a:spcBef>
                    <a:spcPct val="0"/>
                  </a:spcBef>
                  <a:spcAft>
                    <a:spcPct val="0"/>
                  </a:spcAft>
                  <a:defRPr sz="2400">
                    <a:solidFill>
                      <a:schemeClr val="bg2"/>
                    </a:solidFill>
                    <a:latin typeface="Comic Sans MS" panose="030F0702030302020204" pitchFamily="66" charset="0"/>
                  </a:defRPr>
                </a:lvl8pPr>
                <a:lvl9pPr marL="3886200" indent="-228600" eaLnBrk="0" fontAlgn="base" hangingPunct="0">
                  <a:spcBef>
                    <a:spcPct val="0"/>
                  </a:spcBef>
                  <a:spcAft>
                    <a:spcPct val="0"/>
                  </a:spcAft>
                  <a:defRPr sz="2400">
                    <a:solidFill>
                      <a:schemeClr val="bg2"/>
                    </a:solidFill>
                    <a:latin typeface="Comic Sans MS" panose="030F0702030302020204" pitchFamily="66" charset="0"/>
                  </a:defRPr>
                </a:lvl9pPr>
              </a:lstStyle>
              <a:p>
                <a:pPr eaLnBrk="0" fontAlgn="base" hangingPunct="0">
                  <a:spcBef>
                    <a:spcPct val="50000"/>
                  </a:spcBef>
                  <a:spcAft>
                    <a:spcPct val="0"/>
                  </a:spcAft>
                </a:pPr>
                <a:r>
                  <a:rPr lang="en-US" altLang="zh-CN" sz="1600">
                    <a:solidFill>
                      <a:srgbClr val="FF0000"/>
                    </a:solidFill>
                    <a:latin typeface="Verdana (Body)"/>
                    <a:ea typeface="宋体" panose="02010600030101010101" pitchFamily="2" charset="-122"/>
                  </a:rPr>
                  <a:t>leaves</a:t>
                </a:r>
              </a:p>
            </p:txBody>
          </p:sp>
          <p:sp>
            <p:nvSpPr>
              <p:cNvPr id="121" name="Freeform 50"/>
              <p:cNvSpPr>
                <a:spLocks/>
              </p:cNvSpPr>
              <p:nvPr/>
            </p:nvSpPr>
            <p:spPr bwMode="auto">
              <a:xfrm>
                <a:off x="3072" y="2640"/>
                <a:ext cx="192" cy="864"/>
              </a:xfrm>
              <a:custGeom>
                <a:avLst/>
                <a:gdLst>
                  <a:gd name="T0" fmla="*/ 192 w 192"/>
                  <a:gd name="T1" fmla="*/ 864 h 864"/>
                  <a:gd name="T2" fmla="*/ 0 w 192"/>
                  <a:gd name="T3" fmla="*/ 432 h 864"/>
                  <a:gd name="T4" fmla="*/ 192 w 192"/>
                  <a:gd name="T5" fmla="*/ 0 h 864"/>
                  <a:gd name="T6" fmla="*/ 0 60000 65536"/>
                  <a:gd name="T7" fmla="*/ 0 60000 65536"/>
                  <a:gd name="T8" fmla="*/ 0 60000 65536"/>
                </a:gdLst>
                <a:ahLst/>
                <a:cxnLst>
                  <a:cxn ang="T6">
                    <a:pos x="T0" y="T1"/>
                  </a:cxn>
                  <a:cxn ang="T7">
                    <a:pos x="T2" y="T3"/>
                  </a:cxn>
                  <a:cxn ang="T8">
                    <a:pos x="T4" y="T5"/>
                  </a:cxn>
                </a:cxnLst>
                <a:rect l="0" t="0" r="r" b="b"/>
                <a:pathLst>
                  <a:path w="192" h="864">
                    <a:moveTo>
                      <a:pt x="192" y="864"/>
                    </a:moveTo>
                    <a:cubicBezTo>
                      <a:pt x="96" y="720"/>
                      <a:pt x="0" y="576"/>
                      <a:pt x="0" y="432"/>
                    </a:cubicBezTo>
                    <a:cubicBezTo>
                      <a:pt x="0" y="288"/>
                      <a:pt x="96" y="144"/>
                      <a:pt x="192"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2" name="Freeform 52"/>
              <p:cNvSpPr>
                <a:spLocks/>
              </p:cNvSpPr>
              <p:nvPr/>
            </p:nvSpPr>
            <p:spPr bwMode="auto">
              <a:xfrm>
                <a:off x="3272" y="2640"/>
                <a:ext cx="328" cy="864"/>
              </a:xfrm>
              <a:custGeom>
                <a:avLst/>
                <a:gdLst>
                  <a:gd name="T0" fmla="*/ 88 w 328"/>
                  <a:gd name="T1" fmla="*/ 864 h 864"/>
                  <a:gd name="T2" fmla="*/ 40 w 328"/>
                  <a:gd name="T3" fmla="*/ 432 h 864"/>
                  <a:gd name="T4" fmla="*/ 328 w 328"/>
                  <a:gd name="T5" fmla="*/ 0 h 864"/>
                  <a:gd name="T6" fmla="*/ 0 60000 65536"/>
                  <a:gd name="T7" fmla="*/ 0 60000 65536"/>
                  <a:gd name="T8" fmla="*/ 0 60000 65536"/>
                </a:gdLst>
                <a:ahLst/>
                <a:cxnLst>
                  <a:cxn ang="T6">
                    <a:pos x="T0" y="T1"/>
                  </a:cxn>
                  <a:cxn ang="T7">
                    <a:pos x="T2" y="T3"/>
                  </a:cxn>
                  <a:cxn ang="T8">
                    <a:pos x="T4" y="T5"/>
                  </a:cxn>
                </a:cxnLst>
                <a:rect l="0" t="0" r="r" b="b"/>
                <a:pathLst>
                  <a:path w="328" h="864">
                    <a:moveTo>
                      <a:pt x="88" y="864"/>
                    </a:moveTo>
                    <a:cubicBezTo>
                      <a:pt x="44" y="720"/>
                      <a:pt x="0" y="576"/>
                      <a:pt x="40" y="432"/>
                    </a:cubicBezTo>
                    <a:cubicBezTo>
                      <a:pt x="80" y="288"/>
                      <a:pt x="204" y="144"/>
                      <a:pt x="328"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3" name="Freeform 53"/>
              <p:cNvSpPr>
                <a:spLocks/>
              </p:cNvSpPr>
              <p:nvPr/>
            </p:nvSpPr>
            <p:spPr bwMode="auto">
              <a:xfrm>
                <a:off x="3408" y="2976"/>
                <a:ext cx="288" cy="528"/>
              </a:xfrm>
              <a:custGeom>
                <a:avLst/>
                <a:gdLst>
                  <a:gd name="T0" fmla="*/ 0 w 288"/>
                  <a:gd name="T1" fmla="*/ 528 h 528"/>
                  <a:gd name="T2" fmla="*/ 48 w 288"/>
                  <a:gd name="T3" fmla="*/ 192 h 528"/>
                  <a:gd name="T4" fmla="*/ 288 w 288"/>
                  <a:gd name="T5" fmla="*/ 0 h 528"/>
                  <a:gd name="T6" fmla="*/ 0 60000 65536"/>
                  <a:gd name="T7" fmla="*/ 0 60000 65536"/>
                  <a:gd name="T8" fmla="*/ 0 60000 65536"/>
                </a:gdLst>
                <a:ahLst/>
                <a:cxnLst>
                  <a:cxn ang="T6">
                    <a:pos x="T0" y="T1"/>
                  </a:cxn>
                  <a:cxn ang="T7">
                    <a:pos x="T2" y="T3"/>
                  </a:cxn>
                  <a:cxn ang="T8">
                    <a:pos x="T4" y="T5"/>
                  </a:cxn>
                </a:cxnLst>
                <a:rect l="0" t="0" r="r" b="b"/>
                <a:pathLst>
                  <a:path w="288" h="528">
                    <a:moveTo>
                      <a:pt x="0" y="528"/>
                    </a:moveTo>
                    <a:cubicBezTo>
                      <a:pt x="0" y="404"/>
                      <a:pt x="0" y="280"/>
                      <a:pt x="48" y="192"/>
                    </a:cubicBezTo>
                    <a:cubicBezTo>
                      <a:pt x="96" y="104"/>
                      <a:pt x="192" y="52"/>
                      <a:pt x="288"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4" name="Freeform 55"/>
              <p:cNvSpPr>
                <a:spLocks/>
              </p:cNvSpPr>
              <p:nvPr/>
            </p:nvSpPr>
            <p:spPr bwMode="auto">
              <a:xfrm>
                <a:off x="3503" y="3072"/>
                <a:ext cx="625" cy="450"/>
              </a:xfrm>
              <a:custGeom>
                <a:avLst/>
                <a:gdLst>
                  <a:gd name="T0" fmla="*/ 0 w 625"/>
                  <a:gd name="T1" fmla="*/ 450 h 450"/>
                  <a:gd name="T2" fmla="*/ 145 w 625"/>
                  <a:gd name="T3" fmla="*/ 192 h 450"/>
                  <a:gd name="T4" fmla="*/ 529 w 625"/>
                  <a:gd name="T5" fmla="*/ 96 h 450"/>
                  <a:gd name="T6" fmla="*/ 625 w 625"/>
                  <a:gd name="T7" fmla="*/ 0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5" h="450">
                    <a:moveTo>
                      <a:pt x="0" y="450"/>
                    </a:moveTo>
                    <a:cubicBezTo>
                      <a:pt x="26" y="407"/>
                      <a:pt x="57" y="251"/>
                      <a:pt x="145" y="192"/>
                    </a:cubicBezTo>
                    <a:cubicBezTo>
                      <a:pt x="233" y="133"/>
                      <a:pt x="449" y="128"/>
                      <a:pt x="529" y="96"/>
                    </a:cubicBezTo>
                    <a:cubicBezTo>
                      <a:pt x="609" y="64"/>
                      <a:pt x="617" y="32"/>
                      <a:pt x="625"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5" name="Freeform 57"/>
              <p:cNvSpPr>
                <a:spLocks/>
              </p:cNvSpPr>
              <p:nvPr/>
            </p:nvSpPr>
            <p:spPr bwMode="auto">
              <a:xfrm>
                <a:off x="3684" y="2671"/>
                <a:ext cx="1003" cy="858"/>
              </a:xfrm>
              <a:custGeom>
                <a:avLst/>
                <a:gdLst>
                  <a:gd name="T0" fmla="*/ 0 w 1003"/>
                  <a:gd name="T1" fmla="*/ 858 h 858"/>
                  <a:gd name="T2" fmla="*/ 108 w 1003"/>
                  <a:gd name="T3" fmla="*/ 785 h 858"/>
                  <a:gd name="T4" fmla="*/ 300 w 1003"/>
                  <a:gd name="T5" fmla="*/ 737 h 858"/>
                  <a:gd name="T6" fmla="*/ 732 w 1003"/>
                  <a:gd name="T7" fmla="*/ 689 h 858"/>
                  <a:gd name="T8" fmla="*/ 972 w 1003"/>
                  <a:gd name="T9" fmla="*/ 401 h 858"/>
                  <a:gd name="T10" fmla="*/ 916 w 1003"/>
                  <a:gd name="T11" fmla="*/ 0 h 8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3" h="858">
                    <a:moveTo>
                      <a:pt x="0" y="858"/>
                    </a:moveTo>
                    <a:cubicBezTo>
                      <a:pt x="18" y="844"/>
                      <a:pt x="58" y="805"/>
                      <a:pt x="108" y="785"/>
                    </a:cubicBezTo>
                    <a:cubicBezTo>
                      <a:pt x="158" y="765"/>
                      <a:pt x="196" y="753"/>
                      <a:pt x="300" y="737"/>
                    </a:cubicBezTo>
                    <a:cubicBezTo>
                      <a:pt x="404" y="721"/>
                      <a:pt x="620" y="745"/>
                      <a:pt x="732" y="689"/>
                    </a:cubicBezTo>
                    <a:cubicBezTo>
                      <a:pt x="844" y="633"/>
                      <a:pt x="941" y="516"/>
                      <a:pt x="972" y="401"/>
                    </a:cubicBezTo>
                    <a:cubicBezTo>
                      <a:pt x="1003" y="286"/>
                      <a:pt x="928" y="84"/>
                      <a:pt x="916"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6" name="Freeform 58"/>
              <p:cNvSpPr>
                <a:spLocks/>
              </p:cNvSpPr>
              <p:nvPr/>
            </p:nvSpPr>
            <p:spPr bwMode="auto">
              <a:xfrm>
                <a:off x="3792" y="3110"/>
                <a:ext cx="1066" cy="442"/>
              </a:xfrm>
              <a:custGeom>
                <a:avLst/>
                <a:gdLst>
                  <a:gd name="T0" fmla="*/ 0 w 1066"/>
                  <a:gd name="T1" fmla="*/ 442 h 442"/>
                  <a:gd name="T2" fmla="*/ 344 w 1066"/>
                  <a:gd name="T3" fmla="*/ 367 h 442"/>
                  <a:gd name="T4" fmla="*/ 815 w 1066"/>
                  <a:gd name="T5" fmla="*/ 354 h 442"/>
                  <a:gd name="T6" fmla="*/ 1066 w 1066"/>
                  <a:gd name="T7" fmla="*/ 0 h 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442">
                    <a:moveTo>
                      <a:pt x="0" y="442"/>
                    </a:moveTo>
                    <a:cubicBezTo>
                      <a:pt x="57" y="430"/>
                      <a:pt x="208" y="382"/>
                      <a:pt x="344" y="367"/>
                    </a:cubicBezTo>
                    <a:cubicBezTo>
                      <a:pt x="480" y="352"/>
                      <a:pt x="695" y="415"/>
                      <a:pt x="815" y="354"/>
                    </a:cubicBezTo>
                    <a:cubicBezTo>
                      <a:pt x="935" y="293"/>
                      <a:pt x="1014" y="74"/>
                      <a:pt x="1066"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sp>
            <p:nvSpPr>
              <p:cNvPr id="127" name="Freeform 59"/>
              <p:cNvSpPr>
                <a:spLocks/>
              </p:cNvSpPr>
              <p:nvPr/>
            </p:nvSpPr>
            <p:spPr bwMode="auto">
              <a:xfrm>
                <a:off x="3800" y="2671"/>
                <a:ext cx="1418" cy="968"/>
              </a:xfrm>
              <a:custGeom>
                <a:avLst/>
                <a:gdLst>
                  <a:gd name="T0" fmla="*/ 0 w 1418"/>
                  <a:gd name="T1" fmla="*/ 968 h 968"/>
                  <a:gd name="T2" fmla="*/ 323 w 1418"/>
                  <a:gd name="T3" fmla="*/ 903 h 968"/>
                  <a:gd name="T4" fmla="*/ 903 w 1418"/>
                  <a:gd name="T5" fmla="*/ 851 h 968"/>
                  <a:gd name="T6" fmla="*/ 1291 w 1418"/>
                  <a:gd name="T7" fmla="*/ 626 h 968"/>
                  <a:gd name="T8" fmla="*/ 1400 w 1418"/>
                  <a:gd name="T9" fmla="*/ 322 h 968"/>
                  <a:gd name="T10" fmla="*/ 1400 w 1418"/>
                  <a:gd name="T11" fmla="*/ 0 h 9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18" h="968">
                    <a:moveTo>
                      <a:pt x="0" y="968"/>
                    </a:moveTo>
                    <a:cubicBezTo>
                      <a:pt x="54" y="955"/>
                      <a:pt x="173" y="922"/>
                      <a:pt x="323" y="903"/>
                    </a:cubicBezTo>
                    <a:cubicBezTo>
                      <a:pt x="473" y="884"/>
                      <a:pt x="742" y="897"/>
                      <a:pt x="903" y="851"/>
                    </a:cubicBezTo>
                    <a:cubicBezTo>
                      <a:pt x="1064" y="805"/>
                      <a:pt x="1208" y="714"/>
                      <a:pt x="1291" y="626"/>
                    </a:cubicBezTo>
                    <a:cubicBezTo>
                      <a:pt x="1374" y="538"/>
                      <a:pt x="1382" y="426"/>
                      <a:pt x="1400" y="322"/>
                    </a:cubicBezTo>
                    <a:cubicBezTo>
                      <a:pt x="1418" y="218"/>
                      <a:pt x="1400" y="67"/>
                      <a:pt x="1400" y="0"/>
                    </a:cubicBezTo>
                  </a:path>
                </a:pathLst>
              </a:custGeom>
              <a:noFill/>
              <a:ln w="1905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sz="2400">
                  <a:solidFill>
                    <a:srgbClr val="804000"/>
                  </a:solidFill>
                  <a:latin typeface="Comic Sans MS" panose="030F0702030302020204" pitchFamily="66" charset="0"/>
                </a:endParaRPr>
              </a:p>
            </p:txBody>
          </p:sp>
        </p:grpSp>
      </p:grpSp>
    </p:spTree>
    <p:extLst>
      <p:ext uri="{BB962C8B-B14F-4D97-AF65-F5344CB8AC3E}">
        <p14:creationId xmlns:p14="http://schemas.microsoft.com/office/powerpoint/2010/main" val="696182543"/>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anim calcmode="lin" valueType="num">
                                      <p:cBhvr>
                                        <p:cTn id="15" dur="500" fill="hold"/>
                                        <p:tgtEl>
                                          <p:spTgt spid="117"/>
                                        </p:tgtEl>
                                        <p:attrNameLst>
                                          <p:attrName>ppt_w</p:attrName>
                                        </p:attrNameLst>
                                      </p:cBhvr>
                                      <p:tavLst>
                                        <p:tav tm="0">
                                          <p:val>
                                            <p:fltVal val="0"/>
                                          </p:val>
                                        </p:tav>
                                        <p:tav tm="100000">
                                          <p:val>
                                            <p:strVal val="#ppt_w"/>
                                          </p:val>
                                        </p:tav>
                                      </p:tavLst>
                                    </p:anim>
                                    <p:anim calcmode="lin" valueType="num">
                                      <p:cBhvr>
                                        <p:cTn id="16" dur="500" fill="hold"/>
                                        <p:tgtEl>
                                          <p:spTgt spid="117"/>
                                        </p:tgtEl>
                                        <p:attrNameLst>
                                          <p:attrName>ppt_h</p:attrName>
                                        </p:attrNameLst>
                                      </p:cBhvr>
                                      <p:tavLst>
                                        <p:tav tm="0">
                                          <p:val>
                                            <p:fltVal val="0"/>
                                          </p:val>
                                        </p:tav>
                                        <p:tav tm="100000">
                                          <p:val>
                                            <p:strVal val="#ppt_h"/>
                                          </p:val>
                                        </p:tav>
                                      </p:tavLst>
                                    </p:anim>
                                    <p:animEffect transition="in" filter="fade">
                                      <p:cBhvr>
                                        <p:cTn id="1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r>
              <a:rPr lang="en-US" sz="1800"/>
              <a:t>Dequeue L, and enqueue L’s children</a:t>
            </a:r>
          </a:p>
          <a:p>
            <a:pPr algn="just">
              <a:lnSpc>
                <a:spcPct val="100000"/>
              </a:lnSpc>
            </a:pPr>
            <a:endParaRPr lang="en-SG" sz="1800"/>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J</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a:off x="3413451"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59" name="Rectangle 58"/>
          <p:cNvSpPr/>
          <p:nvPr/>
        </p:nvSpPr>
        <p:spPr>
          <a:xfrm>
            <a:off x="6793842"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M</a:t>
            </a:r>
            <a:endParaRPr lang="en-US" sz="1200" dirty="0"/>
          </a:p>
        </p:txBody>
      </p:sp>
      <p:sp>
        <p:nvSpPr>
          <p:cNvPr id="60" name="Rectangle 59"/>
          <p:cNvSpPr/>
          <p:nvPr/>
        </p:nvSpPr>
        <p:spPr>
          <a:xfrm>
            <a:off x="6328034" y="5436047"/>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spTree>
    <p:extLst>
      <p:ext uri="{BB962C8B-B14F-4D97-AF65-F5344CB8AC3E}">
        <p14:creationId xmlns:p14="http://schemas.microsoft.com/office/powerpoint/2010/main" val="3457948342"/>
      </p:ext>
    </p:extLst>
  </p:cSld>
  <p:clrMapOvr>
    <a:masterClrMapping/>
  </p:clrMapOvr>
  <p:transition>
    <p:wipe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r>
              <a:rPr lang="en-US" sz="1800"/>
              <a:t>Dequeue L, and enqueue L’s children</a:t>
            </a:r>
          </a:p>
          <a:p>
            <a:pPr algn="just">
              <a:lnSpc>
                <a:spcPct val="100000"/>
              </a:lnSpc>
            </a:pPr>
            <a:r>
              <a:rPr lang="en-US" sz="1800"/>
              <a:t>Dequeue B, and enqueue B’s children</a:t>
            </a:r>
          </a:p>
          <a:p>
            <a:pPr algn="just">
              <a:lnSpc>
                <a:spcPct val="100000"/>
              </a:lnSpc>
            </a:pPr>
            <a:endParaRPr lang="en-US" sz="1800"/>
          </a:p>
          <a:p>
            <a:pPr algn="just">
              <a:lnSpc>
                <a:spcPct val="100000"/>
              </a:lnSpc>
            </a:pPr>
            <a:endParaRPr lang="en-SG" sz="1800"/>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J</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M</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a:off x="3413451"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59" name="Rectangle 58"/>
          <p:cNvSpPr/>
          <p:nvPr/>
        </p:nvSpPr>
        <p:spPr>
          <a:xfrm>
            <a:off x="6793842"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A</a:t>
            </a:r>
            <a:endParaRPr lang="en-US" sz="1200" dirty="0"/>
          </a:p>
        </p:txBody>
      </p:sp>
      <p:sp>
        <p:nvSpPr>
          <p:cNvPr id="60" name="Rectangle 59"/>
          <p:cNvSpPr/>
          <p:nvPr/>
        </p:nvSpPr>
        <p:spPr>
          <a:xfrm>
            <a:off x="6328034" y="5436047"/>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cxnSp>
        <p:nvCxnSpPr>
          <p:cNvPr id="61" name="Straight Connector 60"/>
          <p:cNvCxnSpPr/>
          <p:nvPr/>
        </p:nvCxnSpPr>
        <p:spPr>
          <a:xfrm>
            <a:off x="2286586" y="5216867"/>
            <a:ext cx="738554"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64" name="Rectangle 63"/>
          <p:cNvSpPr/>
          <p:nvPr/>
        </p:nvSpPr>
        <p:spPr>
          <a:xfrm>
            <a:off x="7255243" y="4613066"/>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C</a:t>
            </a:r>
            <a:endParaRPr lang="en-US" sz="1200" dirty="0"/>
          </a:p>
        </p:txBody>
      </p:sp>
      <p:sp>
        <p:nvSpPr>
          <p:cNvPr id="65" name="Rectangle 64"/>
          <p:cNvSpPr/>
          <p:nvPr/>
        </p:nvSpPr>
        <p:spPr>
          <a:xfrm>
            <a:off x="6793842"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Tree>
    <p:extLst>
      <p:ext uri="{BB962C8B-B14F-4D97-AF65-F5344CB8AC3E}">
        <p14:creationId xmlns:p14="http://schemas.microsoft.com/office/powerpoint/2010/main" val="3746937327"/>
      </p:ext>
    </p:extLst>
  </p:cSld>
  <p:clrMapOvr>
    <a:masterClrMapping/>
  </p:clrMapOvr>
  <p:transition>
    <p:wipe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261" y="5754957"/>
            <a:ext cx="3960189" cy="30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b="1" dirty="0" err="1"/>
              <a:t>Preorder</a:t>
            </a:r>
            <a:r>
              <a:rPr lang="en-SG" sz="1600" b="1" dirty="0"/>
              <a:t> traversal with a stack</a:t>
            </a:r>
          </a:p>
        </p:txBody>
      </p:sp>
    </p:spTree>
    <p:extLst>
      <p:ext uri="{BB962C8B-B14F-4D97-AF65-F5344CB8AC3E}">
        <p14:creationId xmlns:p14="http://schemas.microsoft.com/office/powerpoint/2010/main" val="2678761711"/>
      </p:ext>
    </p:extLst>
  </p:cSld>
  <p:clrMapOvr>
    <a:masterClrMapping/>
  </p:clrMapOvr>
  <p:transition>
    <p:wipe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14</a:t>
              </a: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C0C0C0"/>
                  </a:solidFill>
                  <a:effectLst/>
                  <a:uLnTx/>
                  <a:uFillTx/>
                  <a:latin typeface="Courier New" charset="0"/>
                </a:rPr>
                <a:t>14 84 13 53 06 99 72 43 33 64 97 51 25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338385583"/>
      </p:ext>
    </p:extLst>
  </p:cSld>
  <p:clrMapOvr>
    <a:masterClrMapping/>
  </p:clrMapOvr>
  <p:transition>
    <p:wipe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84</a:t>
              </a: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84 13 53 06 99 72 43 33 64 97 51 25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31598683"/>
      </p:ext>
    </p:extLst>
  </p:cSld>
  <p:clrMapOvr>
    <a:masterClrMapping/>
  </p:clrMapOvr>
  <p:transition>
    <p:wipe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13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786428719"/>
      </p:ext>
    </p:extLst>
  </p:cSld>
  <p:clrMapOvr>
    <a:masterClrMapping/>
  </p:clrMapOvr>
  <p:transition>
    <p:wipe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53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42895973"/>
      </p:ext>
    </p:extLst>
  </p:cSld>
  <p:clrMapOvr>
    <a:masterClrMapping/>
  </p:clrMapOvr>
  <p:transition>
    <p:wipe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341825706"/>
      </p:ext>
    </p:extLst>
  </p:cSld>
  <p:clrMapOvr>
    <a:masterClrMapping/>
  </p:clrMapOvr>
  <p:transition>
    <p:wipe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99</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noProof="0">
                  <a:solidFill>
                    <a:srgbClr val="000000"/>
                  </a:solidFill>
                  <a:latin typeface="Courier New" charset="0"/>
                </a:rPr>
                <a:t>72</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69924450"/>
      </p:ext>
    </p:extLst>
  </p:cSld>
  <p:clrMapOvr>
    <a:masterClrMapping/>
  </p:clrMapOvr>
  <p:transition>
    <p:wipe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noProof="0">
                  <a:solidFill>
                    <a:srgbClr val="000000"/>
                  </a:solidFill>
                  <a:latin typeface="Courier New" charset="0"/>
                </a:rPr>
                <a:t>72</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381556210"/>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dirty="0">
                <a:cs typeface="Arial" panose="020B0604020202020204" pitchFamily="34" charset="0"/>
              </a:rPr>
              <a:t>WHY TREES?</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Model layouts with hierarchical relationships between items</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Chain of command in the army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Personnel structure in a company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(Binary tree structure is limited because each node can have </a:t>
            </a:r>
            <a:r>
              <a:rPr lang="en-US" sz="1600" b="1" dirty="0">
                <a:ea typeface="Cambria Math" panose="02040503050406030204" pitchFamily="18" charset="0"/>
                <a:cs typeface="Times New Roman" pitchFamily="18" charset="0"/>
              </a:rPr>
              <a:t>at most two children</a:t>
            </a:r>
            <a:r>
              <a:rPr lang="en-US" sz="1600" dirty="0">
                <a:ea typeface="Cambria Math" panose="02040503050406030204" pitchFamily="18" charset="0"/>
                <a:cs typeface="Times New Roman" pitchFamily="18" charset="0"/>
              </a:rPr>
              <a:t>)</a:t>
            </a:r>
          </a:p>
          <a:p>
            <a:pPr algn="just">
              <a:lnSpc>
                <a:spcPct val="100000"/>
              </a:lnSpc>
              <a:spcBef>
                <a:spcPts val="2200"/>
              </a:spcBef>
              <a:buFont typeface="Arial" charset="0"/>
              <a:buChar char="•"/>
            </a:pPr>
            <a:r>
              <a:rPr lang="en-US" sz="1800" dirty="0">
                <a:ea typeface="Cambria Math" panose="02040503050406030204" pitchFamily="18" charset="0"/>
                <a:cs typeface="Times New Roman" pitchFamily="18" charset="0"/>
              </a:rPr>
              <a:t>Tree structures also allow us to</a:t>
            </a:r>
          </a:p>
          <a:p>
            <a:pPr lvl="1">
              <a:lnSpc>
                <a:spcPct val="100000"/>
              </a:lnSpc>
              <a:buFont typeface=".AppleSystemUIFont" charset="-120"/>
              <a:buChar char="-"/>
            </a:pPr>
            <a:r>
              <a:rPr lang="en-SG" sz="1600">
                <a:ea typeface="Cambria Math" panose="02040503050406030204" pitchFamily="18" charset="0"/>
                <a:cs typeface="Times New Roman" pitchFamily="18" charset="0"/>
              </a:rPr>
              <a:t>Some problems require a tree structure: </a:t>
            </a:r>
            <a:br>
              <a:rPr lang="en-SG" sz="1600">
                <a:ea typeface="Cambria Math" panose="02040503050406030204" pitchFamily="18" charset="0"/>
                <a:cs typeface="Times New Roman" pitchFamily="18" charset="0"/>
              </a:rPr>
            </a:br>
            <a:r>
              <a:rPr lang="en-SG" sz="1600">
                <a:ea typeface="Cambria Math" panose="02040503050406030204" pitchFamily="18" charset="0"/>
                <a:cs typeface="Times New Roman" pitchFamily="18" charset="0"/>
              </a:rPr>
              <a:t>some games, most optimization problems, etc.</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Allow </a:t>
            </a:r>
            <a:r>
              <a:rPr lang="en-US" sz="1600" dirty="0">
                <a:ea typeface="Cambria Math" panose="02040503050406030204" pitchFamily="18" charset="0"/>
                <a:cs typeface="Times New Roman" pitchFamily="18" charset="0"/>
              </a:rPr>
              <a:t>us to do the following very </a:t>
            </a:r>
            <a:r>
              <a:rPr lang="en-US" sz="1600">
                <a:ea typeface="Cambria Math" panose="02040503050406030204" pitchFamily="18" charset="0"/>
                <a:cs typeface="Times New Roman" pitchFamily="18" charset="0"/>
              </a:rPr>
              <a:t>quickly:</a:t>
            </a:r>
          </a:p>
          <a:p>
            <a:pPr marL="687600" lvl="1" indent="0" algn="just">
              <a:lnSpc>
                <a:spcPct val="100000"/>
              </a:lnSpc>
              <a:buNone/>
            </a:pPr>
            <a:r>
              <a:rPr lang="en-US" sz="1400">
                <a:ea typeface="Cambria Math" panose="02040503050406030204" pitchFamily="18" charset="0"/>
                <a:cs typeface="Times New Roman" pitchFamily="18" charset="0"/>
              </a:rPr>
              <a:t>(we’ll see that in the following lectures)</a:t>
            </a:r>
            <a:endParaRPr lang="en-US" sz="1400" dirty="0">
              <a:ea typeface="Cambria Math" panose="02040503050406030204" pitchFamily="18" charset="0"/>
              <a:cs typeface="Times New Roman" pitchFamily="18" charset="0"/>
            </a:endParaRPr>
          </a:p>
          <a:p>
            <a:pPr lvl="2" algn="just">
              <a:lnSpc>
                <a:spcPct val="100000"/>
              </a:lnSpc>
            </a:pPr>
            <a:r>
              <a:rPr lang="en-US" sz="1400" b="1" dirty="0">
                <a:ea typeface="Cambria Math" panose="02040503050406030204" pitchFamily="18" charset="0"/>
                <a:cs typeface="Times New Roman" pitchFamily="18" charset="0"/>
              </a:rPr>
              <a:t>Search for a node with a given value</a:t>
            </a:r>
          </a:p>
          <a:p>
            <a:pPr lvl="2" algn="just">
              <a:lnSpc>
                <a:spcPct val="100000"/>
              </a:lnSpc>
            </a:pPr>
            <a:r>
              <a:rPr lang="en-US" sz="1400" b="1" dirty="0">
                <a:ea typeface="Cambria Math" panose="02040503050406030204" pitchFamily="18" charset="0"/>
                <a:cs typeface="Times New Roman" pitchFamily="18" charset="0"/>
              </a:rPr>
              <a:t>Add a given value to a list</a:t>
            </a:r>
          </a:p>
          <a:p>
            <a:pPr lvl="2" algn="just">
              <a:lnSpc>
                <a:spcPct val="100000"/>
              </a:lnSpc>
            </a:pPr>
            <a:r>
              <a:rPr lang="en-US" sz="1400" b="1" dirty="0">
                <a:ea typeface="Cambria Math" panose="02040503050406030204" pitchFamily="18" charset="0"/>
                <a:cs typeface="Times New Roman" pitchFamily="18" charset="0"/>
              </a:rPr>
              <a:t>Delete a given value from a list</a:t>
            </a:r>
          </a:p>
          <a:p>
            <a:pPr>
              <a:lnSpc>
                <a:spcPct val="150000"/>
              </a:lnSpc>
              <a:spcBef>
                <a:spcPts val="0"/>
              </a:spcBef>
              <a:spcAft>
                <a:spcPts val="600"/>
              </a:spcAft>
            </a:pPr>
            <a:endParaRPr lang="en-US" sz="2000" dirty="0">
              <a:ea typeface="Cambria Math" panose="02040503050406030204" pitchFamily="18" charset="0"/>
              <a:cs typeface="Times New Roman" pitchFamily="18" charset="0"/>
            </a:endParaRPr>
          </a:p>
        </p:txBody>
      </p:sp>
      <p:pic>
        <p:nvPicPr>
          <p:cNvPr id="24" name="图片 47"/>
          <p:cNvPicPr>
            <a:picLocks noChangeAspect="1"/>
          </p:cNvPicPr>
          <p:nvPr/>
        </p:nvPicPr>
        <p:blipFill>
          <a:blip r:embed="rId3"/>
          <a:stretch>
            <a:fillRect/>
          </a:stretch>
        </p:blipFill>
        <p:spPr>
          <a:xfrm>
            <a:off x="6512835" y="4332733"/>
            <a:ext cx="1442445" cy="1138362"/>
          </a:xfrm>
          <a:prstGeom prst="rect">
            <a:avLst/>
          </a:prstGeom>
        </p:spPr>
      </p:pic>
    </p:spTree>
    <p:extLst>
      <p:ext uri="{BB962C8B-B14F-4D97-AF65-F5344CB8AC3E}">
        <p14:creationId xmlns:p14="http://schemas.microsoft.com/office/powerpoint/2010/main" val="196180327"/>
      </p:ext>
    </p:extLst>
  </p:cSld>
  <p:clrMapOvr>
    <a:masterClrMapping/>
  </p:clrMapOvr>
  <p:transition>
    <p:wipe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2728269936"/>
      </p:ext>
    </p:extLst>
  </p:cSld>
  <p:clrMapOvr>
    <a:masterClrMapping/>
  </p:clrMapOvr>
  <p:transition>
    <p:wipe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33</a:t>
              </a: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648729101"/>
      </p:ext>
    </p:extLst>
  </p:cSld>
  <p:clrMapOvr>
    <a:masterClrMapping/>
  </p:clrMapOvr>
  <p:transition>
    <p:wipe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64</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687148529"/>
      </p:ext>
    </p:extLst>
  </p:cSld>
  <p:clrMapOvr>
    <a:masterClrMapping/>
  </p:clrMapOvr>
  <p:transition>
    <p:wipe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547587183"/>
      </p:ext>
    </p:extLst>
  </p:cSld>
  <p:clrMapOvr>
    <a:masterClrMapping/>
  </p:clrMapOvr>
  <p:transition>
    <p:wipe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97</a:t>
              </a:r>
              <a:r>
                <a:rPr kumimoji="0" lang="en-US" altLang="en-US" sz="1600" b="1" i="0" u="none" strike="noStrike" kern="0" cap="none" spc="0" normalizeH="0" baseline="0" noProof="0">
                  <a:ln>
                    <a:noFill/>
                  </a:ln>
                  <a:solidFill>
                    <a:srgbClr val="C0C0C0"/>
                  </a:solidFill>
                  <a:effectLst/>
                  <a:uLnTx/>
                  <a:uFillTx/>
                  <a:latin typeface="Courier New" charset="0"/>
                </a:rPr>
                <a:t>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225770396"/>
      </p:ext>
    </p:extLst>
  </p:cSld>
  <p:clrMapOvr>
    <a:masterClrMapping/>
  </p:clrMapOvr>
  <p:transition>
    <p:wipe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97</a:t>
              </a:r>
              <a:r>
                <a:rPr kumimoji="0" lang="en-US" altLang="en-US" sz="1600" b="1" i="0" u="none" strike="noStrike" kern="0" cap="none" spc="0" normalizeH="0" baseline="0" noProof="0">
                  <a:ln>
                    <a:noFill/>
                  </a:ln>
                  <a:solidFill>
                    <a:srgbClr val="C0C0C0"/>
                  </a:solidFill>
                  <a:effectLst/>
                  <a:uLnTx/>
                  <a:uFillTx/>
                  <a:latin typeface="Courier New" charset="0"/>
                </a:rPr>
                <a:t>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690703564"/>
      </p:ext>
    </p:extLst>
  </p:cSld>
  <p:clrMapOvr>
    <a:masterClrMapping/>
  </p:clrMapOvr>
  <p:transition>
    <p:wipe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You should be able to</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Binary tree Traverse:</a:t>
            </a:r>
          </a:p>
          <a:p>
            <a:pPr lvl="1" algn="just">
              <a:lnSpc>
                <a:spcPct val="150000"/>
              </a:lnSpc>
              <a:buFont typeface="Verdana" panose="020B0604030504040204" pitchFamily="34" charset="0"/>
              <a:buChar char="-"/>
            </a:pPr>
            <a:r>
              <a:rPr lang="en-SG" sz="1600"/>
              <a:t>Pre-order</a:t>
            </a:r>
          </a:p>
          <a:p>
            <a:pPr lvl="1" algn="just">
              <a:lnSpc>
                <a:spcPct val="150000"/>
              </a:lnSpc>
              <a:buFont typeface="Verdana" panose="020B0604030504040204" pitchFamily="34" charset="0"/>
              <a:buChar char="-"/>
            </a:pPr>
            <a:r>
              <a:rPr lang="en-SG" sz="1600"/>
              <a:t>In-order</a:t>
            </a:r>
          </a:p>
          <a:p>
            <a:pPr lvl="1" algn="just">
              <a:lnSpc>
                <a:spcPct val="150000"/>
              </a:lnSpc>
              <a:buFont typeface="Verdana" panose="020B0604030504040204" pitchFamily="34" charset="0"/>
              <a:buChar char="-"/>
            </a:pPr>
            <a:r>
              <a:rPr lang="en-SG" sz="1600"/>
              <a:t>Post-order</a:t>
            </a:r>
            <a:endParaRPr lang="en-SG" sz="1800"/>
          </a:p>
          <a:p>
            <a:pPr algn="just">
              <a:lnSpc>
                <a:spcPct val="150000"/>
              </a:lnSpc>
            </a:pPr>
            <a:r>
              <a:rPr lang="en-SG" sz="1800"/>
              <a:t>Write recursive binary tree functions using the TreeTraversal template as a starting point </a:t>
            </a:r>
          </a:p>
          <a:p>
            <a:pPr algn="just">
              <a:lnSpc>
                <a:spcPct val="150000"/>
              </a:lnSpc>
            </a:pPr>
            <a:r>
              <a:rPr lang="en-SG" sz="1800"/>
              <a:t>Based on the traversal of the binary tree, do a lot of things: print, count numbers, count height/depth, find grandchildren,…, etc. </a:t>
            </a:r>
          </a:p>
        </p:txBody>
      </p:sp>
    </p:spTree>
    <p:extLst>
      <p:ext uri="{BB962C8B-B14F-4D97-AF65-F5344CB8AC3E}">
        <p14:creationId xmlns:p14="http://schemas.microsoft.com/office/powerpoint/2010/main" val="3812303557"/>
      </p:ext>
    </p:extLst>
  </p:cSld>
  <p:clrMapOvr>
    <a:masterClrMapping/>
  </p:clrMapOvr>
  <p:transition>
    <p:wipe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Hui Template</Template>
  <TotalTime>3780</TotalTime>
  <Words>13254</Words>
  <Application>Microsoft Office PowerPoint</Application>
  <PresentationFormat>On-screen Show (4:3)</PresentationFormat>
  <Paragraphs>3165</Paragraphs>
  <Slides>96</Slides>
  <Notes>77</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.AppleSystemUIFont</vt:lpstr>
      <vt:lpstr>Verdana (Body)</vt:lpstr>
      <vt:lpstr>Arial</vt:lpstr>
      <vt:lpstr>Calibri</vt:lpstr>
      <vt:lpstr>Comic Sans MS</vt:lpstr>
      <vt:lpstr>Courier New</vt:lpstr>
      <vt:lpstr>Times New Roman</vt:lpstr>
      <vt:lpstr>Verdana</vt:lpstr>
      <vt:lpstr>1_Office Theme</vt:lpstr>
      <vt:lpstr>PowerPoint Presentation</vt:lpstr>
      <vt:lpstr>Outline</vt:lpstr>
      <vt:lpstr>Linear data structure</vt:lpstr>
      <vt:lpstr>Data STRUCTURES SO FAR…</vt:lpstr>
      <vt:lpstr>Non-Linear data structure</vt:lpstr>
      <vt:lpstr>Tree data structure</vt:lpstr>
      <vt:lpstr>Outline</vt:lpstr>
      <vt:lpstr>TREE Data STRUCTURE</vt:lpstr>
      <vt:lpstr>WHY TREES?</vt:lpstr>
      <vt:lpstr>POSSIBLE TREE CONFIGURATIONs</vt:lpstr>
      <vt:lpstr>Outline</vt:lpstr>
      <vt:lpstr>IMPLEMENTATION</vt:lpstr>
      <vt:lpstr>BTNode</vt:lpstr>
      <vt:lpstr>EXAMPLE BINARY TREE</vt:lpstr>
      <vt:lpstr>Outline</vt:lpstr>
      <vt:lpstr>Tree Traversal</vt:lpstr>
      <vt:lpstr>Tree Traversal</vt:lpstr>
      <vt:lpstr>Tree Traversal</vt:lpstr>
      <vt:lpstr>Tree Traversal process</vt:lpstr>
      <vt:lpstr>Tree Traversal Template #1</vt:lpstr>
      <vt:lpstr>Tree Traversal TEMPLATE #2</vt:lpstr>
      <vt:lpstr>Tree Traversal Template #2</vt:lpstr>
      <vt:lpstr>TreeTraversal2() IMPLEMENTATION</vt:lpstr>
      <vt:lpstr>Treetraversal() features</vt:lpstr>
      <vt:lpstr>Outline</vt:lpstr>
      <vt:lpstr>Three “standard” ways to traversal </vt:lpstr>
      <vt:lpstr>Three “standard” ways to traversal </vt:lpstr>
      <vt:lpstr>Three “standard” ways to traversal </vt:lpstr>
      <vt:lpstr>Tree traversal - print</vt:lpstr>
      <vt:lpstr>Tree traversal - print</vt:lpstr>
      <vt:lpstr>Tree traversal – Pre-order, in-order, post order</vt:lpstr>
      <vt:lpstr>Tree traversal Pre-order: print</vt:lpstr>
      <vt:lpstr>Tree traversal Pre-order: print</vt:lpstr>
      <vt:lpstr>Tree traversal in-order: print</vt:lpstr>
      <vt:lpstr>Tree traversal in-order: print</vt:lpstr>
      <vt:lpstr>Tree traversal post-order: print</vt:lpstr>
      <vt:lpstr>Tree traversal post-order: print</vt:lpstr>
      <vt:lpstr>Tree traversal Pre-order: print</vt:lpstr>
      <vt:lpstr>Tree traversal In-order: print</vt:lpstr>
      <vt:lpstr>Tree traversal Post-order: print</vt:lpstr>
      <vt:lpstr>Pre-Order, In-Order and Post-order</vt:lpstr>
      <vt:lpstr>Outline</vt:lpstr>
      <vt:lpstr>Count nodes in a binary tree</vt:lpstr>
      <vt:lpstr>Count nodes in a binary tree</vt:lpstr>
      <vt:lpstr>countNode()</vt:lpstr>
      <vt:lpstr>countNode()</vt:lpstr>
      <vt:lpstr>countNode()</vt:lpstr>
      <vt:lpstr>countNode()</vt:lpstr>
      <vt:lpstr>Outline</vt:lpstr>
      <vt:lpstr>Find grandchildren</vt:lpstr>
      <vt:lpstr>Find grandchildren</vt:lpstr>
      <vt:lpstr>Find grandchildren</vt:lpstr>
      <vt:lpstr>Find grandchildren</vt:lpstr>
      <vt:lpstr>Find grandchildren - example</vt:lpstr>
      <vt:lpstr>Find grandchildren - example</vt:lpstr>
      <vt:lpstr>Find grandchildren - example</vt:lpstr>
      <vt:lpstr>Find grandchildren - example</vt:lpstr>
      <vt:lpstr>Find grandchildren - example</vt:lpstr>
      <vt:lpstr>Outline</vt:lpstr>
      <vt:lpstr>Calculate height of every node</vt:lpstr>
      <vt:lpstr>Calculate height of every node</vt:lpstr>
      <vt:lpstr>Calculate height of every node</vt:lpstr>
      <vt:lpstr>Calculate height of every node</vt:lpstr>
      <vt:lpstr>Questions</vt:lpstr>
      <vt:lpstr>Calculate height of every node</vt:lpstr>
      <vt:lpstr>Calculate height example</vt:lpstr>
      <vt:lpstr>Calculate height example</vt:lpstr>
      <vt:lpstr>Calculate depth of tree</vt:lpstr>
      <vt:lpstr>Calculate depth example</vt:lpstr>
      <vt:lpstr>Calculate depth example</vt:lpstr>
      <vt:lpstr>Questions</vt:lpstr>
      <vt:lpstr>Outline</vt:lpstr>
      <vt:lpstr>Level-by-level: breadth-first search</vt:lpstr>
      <vt:lpstr>Level-by-level tree traversal</vt:lpstr>
      <vt:lpstr>Level-by-level tree traversal</vt:lpstr>
      <vt:lpstr>Level-by-level tree traversal</vt:lpstr>
      <vt:lpstr>Level-by-level tree traversal</vt:lpstr>
      <vt:lpstr>Level-by-level tree traversal</vt:lpstr>
      <vt:lpstr>Level-by-level tree traversal</vt:lpstr>
      <vt:lpstr>Level-by-level tree traversal</vt:lpstr>
      <vt:lpstr>Level-by-level tree traversal</vt:lpstr>
      <vt:lpstr>Outline</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You should be able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Jessica Kee</cp:lastModifiedBy>
  <cp:revision>144</cp:revision>
  <dcterms:created xsi:type="dcterms:W3CDTF">2017-06-13T06:38:25Z</dcterms:created>
  <dcterms:modified xsi:type="dcterms:W3CDTF">2021-06-23T06:53:30Z</dcterms:modified>
</cp:coreProperties>
</file>