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handoutMasterIdLst>
    <p:handoutMasterId r:id="rId55"/>
  </p:handoutMasterIdLst>
  <p:sldIdLst>
    <p:sldId id="256" r:id="rId2"/>
    <p:sldId id="652" r:id="rId3"/>
    <p:sldId id="650" r:id="rId4"/>
    <p:sldId id="654" r:id="rId5"/>
    <p:sldId id="655" r:id="rId6"/>
    <p:sldId id="656" r:id="rId7"/>
    <p:sldId id="657" r:id="rId8"/>
    <p:sldId id="699" r:id="rId9"/>
    <p:sldId id="653" r:id="rId10"/>
    <p:sldId id="683" r:id="rId11"/>
    <p:sldId id="684" r:id="rId12"/>
    <p:sldId id="686" r:id="rId13"/>
    <p:sldId id="697" r:id="rId14"/>
    <p:sldId id="698" r:id="rId15"/>
    <p:sldId id="696" r:id="rId16"/>
    <p:sldId id="694" r:id="rId17"/>
    <p:sldId id="695" r:id="rId18"/>
    <p:sldId id="692" r:id="rId19"/>
    <p:sldId id="693" r:id="rId20"/>
    <p:sldId id="691" r:id="rId21"/>
    <p:sldId id="690" r:id="rId22"/>
    <p:sldId id="689" r:id="rId23"/>
    <p:sldId id="687" r:id="rId24"/>
    <p:sldId id="688" r:id="rId25"/>
    <p:sldId id="660" r:id="rId26"/>
    <p:sldId id="677" r:id="rId27"/>
    <p:sldId id="678" r:id="rId28"/>
    <p:sldId id="679" r:id="rId29"/>
    <p:sldId id="680" r:id="rId30"/>
    <p:sldId id="681" r:id="rId31"/>
    <p:sldId id="702" r:id="rId32"/>
    <p:sldId id="682" r:id="rId33"/>
    <p:sldId id="701" r:id="rId34"/>
    <p:sldId id="676" r:id="rId35"/>
    <p:sldId id="670" r:id="rId36"/>
    <p:sldId id="672" r:id="rId37"/>
    <p:sldId id="673" r:id="rId38"/>
    <p:sldId id="674" r:id="rId39"/>
    <p:sldId id="675" r:id="rId40"/>
    <p:sldId id="700" r:id="rId41"/>
    <p:sldId id="661" r:id="rId42"/>
    <p:sldId id="662" r:id="rId43"/>
    <p:sldId id="659" r:id="rId44"/>
    <p:sldId id="663" r:id="rId45"/>
    <p:sldId id="664" r:id="rId46"/>
    <p:sldId id="665" r:id="rId47"/>
    <p:sldId id="666" r:id="rId48"/>
    <p:sldId id="667" r:id="rId49"/>
    <p:sldId id="668" r:id="rId50"/>
    <p:sldId id="669" r:id="rId51"/>
    <p:sldId id="658" r:id="rId52"/>
    <p:sldId id="65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3" userDrawn="1">
          <p15:clr>
            <a:srgbClr val="A4A3A4"/>
          </p15:clr>
        </p15:guide>
        <p15:guide id="2" pos="45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79646"/>
    <a:srgbClr val="4F81BD"/>
    <a:srgbClr val="FAFAFA"/>
    <a:srgbClr val="FDFDFD"/>
    <a:srgbClr val="FAA757"/>
    <a:srgbClr val="3366FF"/>
    <a:srgbClr val="6066C9"/>
    <a:srgbClr val="FFC2C2"/>
    <a:srgbClr val="FE6C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58F29-2C5B-4922-AE16-89842D7003A9}" v="103" dt="2021-06-23T09:39:02.465"/>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4" autoAdjust="0"/>
    <p:restoredTop sz="59693" autoAdjust="0"/>
  </p:normalViewPr>
  <p:slideViewPr>
    <p:cSldViewPr snapToGrid="0">
      <p:cViewPr>
        <p:scale>
          <a:sx n="75" d="100"/>
          <a:sy n="75" d="100"/>
        </p:scale>
        <p:origin x="194" y="-247"/>
      </p:cViewPr>
      <p:guideLst>
        <p:guide orient="horz" pos="3203"/>
        <p:guide pos="4558"/>
      </p:guideLst>
    </p:cSldViewPr>
  </p:slideViewPr>
  <p:outlineViewPr>
    <p:cViewPr>
      <p:scale>
        <a:sx n="33" d="100"/>
        <a:sy n="33" d="100"/>
      </p:scale>
      <p:origin x="0" y="-3444"/>
    </p:cViewPr>
  </p:outlineViewPr>
  <p:notesTextViewPr>
    <p:cViewPr>
      <p:scale>
        <a:sx n="100" d="100"/>
        <a:sy n="100" d="100"/>
      </p:scale>
      <p:origin x="0" y="0"/>
    </p:cViewPr>
  </p:notesTextViewPr>
  <p:sorterViewPr>
    <p:cViewPr>
      <p:scale>
        <a:sx n="150" d="100"/>
        <a:sy n="150" d="100"/>
      </p:scale>
      <p:origin x="0" y="-1858"/>
    </p:cViewPr>
  </p:sorterViewPr>
  <p:notesViewPr>
    <p:cSldViewPr snapToGrid="0">
      <p:cViewPr varScale="1">
        <p:scale>
          <a:sx n="51" d="100"/>
          <a:sy n="51" d="100"/>
        </p:scale>
        <p:origin x="2692" y="-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Noel Newton Fernando" userId="f932e6a7-513b-4f8f-b71e-1f37278898b3" providerId="ADAL" clId="{A10A0AD2-FFCC-4341-A2D5-5F236717D130}"/>
    <pc:docChg chg="custSel modSld">
      <pc:chgData name="Owen Noel Newton Fernando" userId="f932e6a7-513b-4f8f-b71e-1f37278898b3" providerId="ADAL" clId="{A10A0AD2-FFCC-4341-A2D5-5F236717D130}" dt="2021-02-15T04:55:17.015" v="40" actId="729"/>
      <pc:docMkLst>
        <pc:docMk/>
      </pc:docMkLst>
      <pc:sldChg chg="modNotesTx">
        <pc:chgData name="Owen Noel Newton Fernando" userId="f932e6a7-513b-4f8f-b71e-1f37278898b3" providerId="ADAL" clId="{A10A0AD2-FFCC-4341-A2D5-5F236717D130}" dt="2021-02-15T04:51:34.064" v="9" actId="33524"/>
        <pc:sldMkLst>
          <pc:docMk/>
          <pc:sldMk cId="3704112878" sldId="657"/>
        </pc:sldMkLst>
      </pc:sldChg>
      <pc:sldChg chg="modNotesTx">
        <pc:chgData name="Owen Noel Newton Fernando" userId="f932e6a7-513b-4f8f-b71e-1f37278898b3" providerId="ADAL" clId="{A10A0AD2-FFCC-4341-A2D5-5F236717D130}" dt="2021-02-15T04:52:58.182" v="13" actId="33524"/>
        <pc:sldMkLst>
          <pc:docMk/>
          <pc:sldMk cId="1308271861" sldId="666"/>
        </pc:sldMkLst>
      </pc:sldChg>
      <pc:sldChg chg="modNotesTx">
        <pc:chgData name="Owen Noel Newton Fernando" userId="f932e6a7-513b-4f8f-b71e-1f37278898b3" providerId="ADAL" clId="{A10A0AD2-FFCC-4341-A2D5-5F236717D130}" dt="2021-02-15T04:52:50.776" v="12" actId="33524"/>
        <pc:sldMkLst>
          <pc:docMk/>
          <pc:sldMk cId="164327270" sldId="667"/>
        </pc:sldMkLst>
      </pc:sldChg>
      <pc:sldChg chg="mod modShow">
        <pc:chgData name="Owen Noel Newton Fernando" userId="f932e6a7-513b-4f8f-b71e-1f37278898b3" providerId="ADAL" clId="{A10A0AD2-FFCC-4341-A2D5-5F236717D130}" dt="2021-02-15T04:55:17.015" v="40" actId="729"/>
        <pc:sldMkLst>
          <pc:docMk/>
          <pc:sldMk cId="278277216" sldId="696"/>
        </pc:sldMkLst>
      </pc:sldChg>
      <pc:sldChg chg="modSp mod modNotesTx">
        <pc:chgData name="Owen Noel Newton Fernando" userId="f932e6a7-513b-4f8f-b71e-1f37278898b3" providerId="ADAL" clId="{A10A0AD2-FFCC-4341-A2D5-5F236717D130}" dt="2021-02-15T04:55:04.711" v="39" actId="14100"/>
        <pc:sldMkLst>
          <pc:docMk/>
          <pc:sldMk cId="2563713170" sldId="697"/>
        </pc:sldMkLst>
        <pc:spChg chg="mod">
          <ac:chgData name="Owen Noel Newton Fernando" userId="f932e6a7-513b-4f8f-b71e-1f37278898b3" providerId="ADAL" clId="{A10A0AD2-FFCC-4341-A2D5-5F236717D130}" dt="2021-02-15T04:54:53.988" v="37" actId="14100"/>
          <ac:spMkLst>
            <pc:docMk/>
            <pc:sldMk cId="2563713170" sldId="697"/>
            <ac:spMk id="133" creationId="{00000000-0000-0000-0000-000000000000}"/>
          </ac:spMkLst>
        </pc:spChg>
        <pc:spChg chg="mod">
          <ac:chgData name="Owen Noel Newton Fernando" userId="f932e6a7-513b-4f8f-b71e-1f37278898b3" providerId="ADAL" clId="{A10A0AD2-FFCC-4341-A2D5-5F236717D130}" dt="2021-02-15T04:55:04.711" v="39" actId="14100"/>
          <ac:spMkLst>
            <pc:docMk/>
            <pc:sldMk cId="2563713170" sldId="697"/>
            <ac:spMk id="134" creationId="{00000000-0000-0000-0000-000000000000}"/>
          </ac:spMkLst>
        </pc:spChg>
      </pc:sldChg>
      <pc:sldChg chg="modSp mod">
        <pc:chgData name="Owen Noel Newton Fernando" userId="f932e6a7-513b-4f8f-b71e-1f37278898b3" providerId="ADAL" clId="{A10A0AD2-FFCC-4341-A2D5-5F236717D130}" dt="2021-02-15T04:54:30.255" v="35" actId="1035"/>
        <pc:sldMkLst>
          <pc:docMk/>
          <pc:sldMk cId="525980365" sldId="698"/>
        </pc:sldMkLst>
        <pc:spChg chg="mod">
          <ac:chgData name="Owen Noel Newton Fernando" userId="f932e6a7-513b-4f8f-b71e-1f37278898b3" providerId="ADAL" clId="{A10A0AD2-FFCC-4341-A2D5-5F236717D130}" dt="2021-02-15T04:54:30.255" v="35" actId="1035"/>
          <ac:spMkLst>
            <pc:docMk/>
            <pc:sldMk cId="525980365" sldId="698"/>
            <ac:spMk id="3" creationId="{00000000-0000-0000-0000-000000000000}"/>
          </ac:spMkLst>
        </pc:spChg>
        <pc:spChg chg="mod">
          <ac:chgData name="Owen Noel Newton Fernando" userId="f932e6a7-513b-4f8f-b71e-1f37278898b3" providerId="ADAL" clId="{A10A0AD2-FFCC-4341-A2D5-5F236717D130}" dt="2021-02-15T04:54:30.255" v="35" actId="1035"/>
          <ac:spMkLst>
            <pc:docMk/>
            <pc:sldMk cId="525980365" sldId="698"/>
            <ac:spMk id="51" creationId="{00000000-0000-0000-0000-000000000000}"/>
          </ac:spMkLst>
        </pc:spChg>
        <pc:spChg chg="mod">
          <ac:chgData name="Owen Noel Newton Fernando" userId="f932e6a7-513b-4f8f-b71e-1f37278898b3" providerId="ADAL" clId="{A10A0AD2-FFCC-4341-A2D5-5F236717D130}" dt="2021-02-15T04:54:22.671" v="22" actId="1036"/>
          <ac:spMkLst>
            <pc:docMk/>
            <pc:sldMk cId="525980365" sldId="698"/>
            <ac:spMk id="133" creationId="{00000000-0000-0000-0000-000000000000}"/>
          </ac:spMkLst>
        </pc:spChg>
        <pc:spChg chg="mod">
          <ac:chgData name="Owen Noel Newton Fernando" userId="f932e6a7-513b-4f8f-b71e-1f37278898b3" providerId="ADAL" clId="{A10A0AD2-FFCC-4341-A2D5-5F236717D130}" dt="2021-02-15T04:54:16.213" v="18" actId="14100"/>
          <ac:spMkLst>
            <pc:docMk/>
            <pc:sldMk cId="525980365" sldId="698"/>
            <ac:spMk id="134" creationId="{00000000-0000-0000-0000-000000000000}"/>
          </ac:spMkLst>
        </pc:spChg>
      </pc:sldChg>
    </pc:docChg>
  </pc:docChgLst>
  <pc:docChgLst>
    <pc:chgData name="#JESSICA KEE SI JIA#" userId="2c6c4c4d-647b-4fc6-90cf-c043bc4277d9" providerId="ADAL" clId="{FB058F29-2C5B-4922-AE16-89842D7003A9}"/>
    <pc:docChg chg="undo custSel addSld delSld modSld sldOrd">
      <pc:chgData name="#JESSICA KEE SI JIA#" userId="2c6c4c4d-647b-4fc6-90cf-c043bc4277d9" providerId="ADAL" clId="{FB058F29-2C5B-4922-AE16-89842D7003A9}" dt="2021-06-23T09:39:02.465" v="298"/>
      <pc:docMkLst>
        <pc:docMk/>
      </pc:docMkLst>
      <pc:sldChg chg="modSp mod">
        <pc:chgData name="#JESSICA KEE SI JIA#" userId="2c6c4c4d-647b-4fc6-90cf-c043bc4277d9" providerId="ADAL" clId="{FB058F29-2C5B-4922-AE16-89842D7003A9}" dt="2021-06-23T09:20:13.869" v="0" actId="20577"/>
        <pc:sldMkLst>
          <pc:docMk/>
          <pc:sldMk cId="1998990312" sldId="682"/>
        </pc:sldMkLst>
        <pc:spChg chg="mod">
          <ac:chgData name="#JESSICA KEE SI JIA#" userId="2c6c4c4d-647b-4fc6-90cf-c043bc4277d9" providerId="ADAL" clId="{FB058F29-2C5B-4922-AE16-89842D7003A9}" dt="2021-06-23T09:20:13.869" v="0" actId="20577"/>
          <ac:spMkLst>
            <pc:docMk/>
            <pc:sldMk cId="1998990312" sldId="682"/>
            <ac:spMk id="3" creationId="{00000000-0000-0000-0000-000000000000}"/>
          </ac:spMkLst>
        </pc:spChg>
      </pc:sldChg>
      <pc:sldChg chg="addSp delSp modSp new mod ord delAnim modAnim">
        <pc:chgData name="#JESSICA KEE SI JIA#" userId="2c6c4c4d-647b-4fc6-90cf-c043bc4277d9" providerId="ADAL" clId="{FB058F29-2C5B-4922-AE16-89842D7003A9}" dt="2021-06-23T09:39:02.465" v="298"/>
        <pc:sldMkLst>
          <pc:docMk/>
          <pc:sldMk cId="1909201708" sldId="701"/>
        </pc:sldMkLst>
        <pc:spChg chg="mod">
          <ac:chgData name="#JESSICA KEE SI JIA#" userId="2c6c4c4d-647b-4fc6-90cf-c043bc4277d9" providerId="ADAL" clId="{FB058F29-2C5B-4922-AE16-89842D7003A9}" dt="2021-06-23T09:33:08.052" v="197" actId="20577"/>
          <ac:spMkLst>
            <pc:docMk/>
            <pc:sldMk cId="1909201708" sldId="701"/>
            <ac:spMk id="2" creationId="{3043BF2F-FEED-4B93-B888-F88706916FC0}"/>
          </ac:spMkLst>
        </pc:spChg>
        <pc:spChg chg="add mod">
          <ac:chgData name="#JESSICA KEE SI JIA#" userId="2c6c4c4d-647b-4fc6-90cf-c043bc4277d9" providerId="ADAL" clId="{FB058F29-2C5B-4922-AE16-89842D7003A9}" dt="2021-06-23T09:32:31.548" v="183" actId="20577"/>
          <ac:spMkLst>
            <pc:docMk/>
            <pc:sldMk cId="1909201708" sldId="701"/>
            <ac:spMk id="3" creationId="{93B73C1E-C2EE-4A2F-A13E-64E16D8C13CC}"/>
          </ac:spMkLst>
        </pc:spChg>
        <pc:spChg chg="add del">
          <ac:chgData name="#JESSICA KEE SI JIA#" userId="2c6c4c4d-647b-4fc6-90cf-c043bc4277d9" providerId="ADAL" clId="{FB058F29-2C5B-4922-AE16-89842D7003A9}" dt="2021-06-23T09:20:57.128" v="5" actId="478"/>
          <ac:spMkLst>
            <pc:docMk/>
            <pc:sldMk cId="1909201708" sldId="701"/>
            <ac:spMk id="5" creationId="{3B2DAE92-54B8-400A-894A-4569290CCEEF}"/>
          </ac:spMkLst>
        </pc:spChg>
        <pc:spChg chg="mod topLvl">
          <ac:chgData name="#JESSICA KEE SI JIA#" userId="2c6c4c4d-647b-4fc6-90cf-c043bc4277d9" providerId="ADAL" clId="{FB058F29-2C5B-4922-AE16-89842D7003A9}" dt="2021-06-23T09:23:34.439" v="50" actId="165"/>
          <ac:spMkLst>
            <pc:docMk/>
            <pc:sldMk cId="1909201708" sldId="701"/>
            <ac:spMk id="7" creationId="{4E2CE230-92D2-47F6-B325-A18B2C123FFA}"/>
          </ac:spMkLst>
        </pc:spChg>
        <pc:spChg chg="mod topLvl">
          <ac:chgData name="#JESSICA KEE SI JIA#" userId="2c6c4c4d-647b-4fc6-90cf-c043bc4277d9" providerId="ADAL" clId="{FB058F29-2C5B-4922-AE16-89842D7003A9}" dt="2021-06-23T09:23:48.853" v="51" actId="207"/>
          <ac:spMkLst>
            <pc:docMk/>
            <pc:sldMk cId="1909201708" sldId="701"/>
            <ac:spMk id="8" creationId="{0E444FB0-A255-4274-B174-FA6B4ABE464C}"/>
          </ac:spMkLst>
        </pc:spChg>
        <pc:spChg chg="mod topLvl">
          <ac:chgData name="#JESSICA KEE SI JIA#" userId="2c6c4c4d-647b-4fc6-90cf-c043bc4277d9" providerId="ADAL" clId="{FB058F29-2C5B-4922-AE16-89842D7003A9}" dt="2021-06-23T09:23:34.439" v="50" actId="165"/>
          <ac:spMkLst>
            <pc:docMk/>
            <pc:sldMk cId="1909201708" sldId="701"/>
            <ac:spMk id="9" creationId="{A85361FD-B1DA-4873-B140-B1730096809F}"/>
          </ac:spMkLst>
        </pc:spChg>
        <pc:spChg chg="mod topLvl">
          <ac:chgData name="#JESSICA KEE SI JIA#" userId="2c6c4c4d-647b-4fc6-90cf-c043bc4277d9" providerId="ADAL" clId="{FB058F29-2C5B-4922-AE16-89842D7003A9}" dt="2021-06-23T09:23:48.853" v="51" actId="207"/>
          <ac:spMkLst>
            <pc:docMk/>
            <pc:sldMk cId="1909201708" sldId="701"/>
            <ac:spMk id="10" creationId="{9098C7CB-72BE-4C88-BC8C-5741E52AE2F5}"/>
          </ac:spMkLst>
        </pc:spChg>
        <pc:spChg chg="mod topLvl">
          <ac:chgData name="#JESSICA KEE SI JIA#" userId="2c6c4c4d-647b-4fc6-90cf-c043bc4277d9" providerId="ADAL" clId="{FB058F29-2C5B-4922-AE16-89842D7003A9}" dt="2021-06-23T09:23:34.439" v="50" actId="165"/>
          <ac:spMkLst>
            <pc:docMk/>
            <pc:sldMk cId="1909201708" sldId="701"/>
            <ac:spMk id="11" creationId="{76C36217-C672-45A2-9440-D4D626E21B54}"/>
          </ac:spMkLst>
        </pc:spChg>
        <pc:spChg chg="mod topLvl">
          <ac:chgData name="#JESSICA KEE SI JIA#" userId="2c6c4c4d-647b-4fc6-90cf-c043bc4277d9" providerId="ADAL" clId="{FB058F29-2C5B-4922-AE16-89842D7003A9}" dt="2021-06-23T09:23:48.853" v="51" actId="207"/>
          <ac:spMkLst>
            <pc:docMk/>
            <pc:sldMk cId="1909201708" sldId="701"/>
            <ac:spMk id="12" creationId="{38602F98-06D4-407E-AF4D-D5BE1A5AE357}"/>
          </ac:spMkLst>
        </pc:spChg>
        <pc:spChg chg="mod topLvl">
          <ac:chgData name="#JESSICA KEE SI JIA#" userId="2c6c4c4d-647b-4fc6-90cf-c043bc4277d9" providerId="ADAL" clId="{FB058F29-2C5B-4922-AE16-89842D7003A9}" dt="2021-06-23T09:23:34.439" v="50" actId="165"/>
          <ac:spMkLst>
            <pc:docMk/>
            <pc:sldMk cId="1909201708" sldId="701"/>
            <ac:spMk id="13" creationId="{0C64EAEA-F814-4E1F-A111-99FF3C88DFB0}"/>
          </ac:spMkLst>
        </pc:spChg>
        <pc:spChg chg="mod topLvl">
          <ac:chgData name="#JESSICA KEE SI JIA#" userId="2c6c4c4d-647b-4fc6-90cf-c043bc4277d9" providerId="ADAL" clId="{FB058F29-2C5B-4922-AE16-89842D7003A9}" dt="2021-06-23T09:23:48.853" v="51" actId="207"/>
          <ac:spMkLst>
            <pc:docMk/>
            <pc:sldMk cId="1909201708" sldId="701"/>
            <ac:spMk id="14" creationId="{E60CDA7B-A65E-449D-A445-FC31F49679CA}"/>
          </ac:spMkLst>
        </pc:spChg>
        <pc:spChg chg="mod topLvl">
          <ac:chgData name="#JESSICA KEE SI JIA#" userId="2c6c4c4d-647b-4fc6-90cf-c043bc4277d9" providerId="ADAL" clId="{FB058F29-2C5B-4922-AE16-89842D7003A9}" dt="2021-06-23T09:23:34.439" v="50" actId="165"/>
          <ac:spMkLst>
            <pc:docMk/>
            <pc:sldMk cId="1909201708" sldId="701"/>
            <ac:spMk id="15" creationId="{CB814ABD-7034-43DF-9959-394B1D8A58B2}"/>
          </ac:spMkLst>
        </pc:spChg>
        <pc:spChg chg="mod topLvl">
          <ac:chgData name="#JESSICA KEE SI JIA#" userId="2c6c4c4d-647b-4fc6-90cf-c043bc4277d9" providerId="ADAL" clId="{FB058F29-2C5B-4922-AE16-89842D7003A9}" dt="2021-06-23T09:23:48.853" v="51" actId="207"/>
          <ac:spMkLst>
            <pc:docMk/>
            <pc:sldMk cId="1909201708" sldId="701"/>
            <ac:spMk id="16" creationId="{F3E395FE-1161-4D92-81F3-62BC49DBD02D}"/>
          </ac:spMkLst>
        </pc:spChg>
        <pc:spChg chg="mod topLvl">
          <ac:chgData name="#JESSICA KEE SI JIA#" userId="2c6c4c4d-647b-4fc6-90cf-c043bc4277d9" providerId="ADAL" clId="{FB058F29-2C5B-4922-AE16-89842D7003A9}" dt="2021-06-23T09:23:34.439" v="50" actId="165"/>
          <ac:spMkLst>
            <pc:docMk/>
            <pc:sldMk cId="1909201708" sldId="701"/>
            <ac:spMk id="17" creationId="{828E6829-134B-42C4-8C34-1EE206DE728C}"/>
          </ac:spMkLst>
        </pc:spChg>
        <pc:spChg chg="mod topLvl">
          <ac:chgData name="#JESSICA KEE SI JIA#" userId="2c6c4c4d-647b-4fc6-90cf-c043bc4277d9" providerId="ADAL" clId="{FB058F29-2C5B-4922-AE16-89842D7003A9}" dt="2021-06-23T09:23:48.853" v="51" actId="207"/>
          <ac:spMkLst>
            <pc:docMk/>
            <pc:sldMk cId="1909201708" sldId="701"/>
            <ac:spMk id="18" creationId="{BC07D610-5C75-49BD-8340-14204C3C2AFC}"/>
          </ac:spMkLst>
        </pc:spChg>
        <pc:spChg chg="mod topLvl">
          <ac:chgData name="#JESSICA KEE SI JIA#" userId="2c6c4c4d-647b-4fc6-90cf-c043bc4277d9" providerId="ADAL" clId="{FB058F29-2C5B-4922-AE16-89842D7003A9}" dt="2021-06-23T09:23:34.439" v="50" actId="165"/>
          <ac:spMkLst>
            <pc:docMk/>
            <pc:sldMk cId="1909201708" sldId="701"/>
            <ac:spMk id="19" creationId="{B40D2FBF-F303-4C4A-A1D9-77565560EB91}"/>
          </ac:spMkLst>
        </pc:spChg>
        <pc:spChg chg="mod topLvl">
          <ac:chgData name="#JESSICA KEE SI JIA#" userId="2c6c4c4d-647b-4fc6-90cf-c043bc4277d9" providerId="ADAL" clId="{FB058F29-2C5B-4922-AE16-89842D7003A9}" dt="2021-06-23T09:23:48.853" v="51" actId="207"/>
          <ac:spMkLst>
            <pc:docMk/>
            <pc:sldMk cId="1909201708" sldId="701"/>
            <ac:spMk id="20" creationId="{FB5CC1C0-DCEC-47F7-9D8A-35F83DF9D6BC}"/>
          </ac:spMkLst>
        </pc:spChg>
        <pc:spChg chg="del mod topLvl">
          <ac:chgData name="#JESSICA KEE SI JIA#" userId="2c6c4c4d-647b-4fc6-90cf-c043bc4277d9" providerId="ADAL" clId="{FB058F29-2C5B-4922-AE16-89842D7003A9}" dt="2021-06-23T09:23:53.419" v="53" actId="478"/>
          <ac:spMkLst>
            <pc:docMk/>
            <pc:sldMk cId="1909201708" sldId="701"/>
            <ac:spMk id="21" creationId="{51940355-DE0B-4F1A-8085-A96B2C1F2AF2}"/>
          </ac:spMkLst>
        </pc:spChg>
        <pc:spChg chg="del mod topLvl">
          <ac:chgData name="#JESSICA KEE SI JIA#" userId="2c6c4c4d-647b-4fc6-90cf-c043bc4277d9" providerId="ADAL" clId="{FB058F29-2C5B-4922-AE16-89842D7003A9}" dt="2021-06-23T09:23:53.419" v="53" actId="478"/>
          <ac:spMkLst>
            <pc:docMk/>
            <pc:sldMk cId="1909201708" sldId="701"/>
            <ac:spMk id="22" creationId="{9F30362E-9DB2-4027-B5A9-FEC59305F58A}"/>
          </ac:spMkLst>
        </pc:spChg>
        <pc:spChg chg="del mod topLvl">
          <ac:chgData name="#JESSICA KEE SI JIA#" userId="2c6c4c4d-647b-4fc6-90cf-c043bc4277d9" providerId="ADAL" clId="{FB058F29-2C5B-4922-AE16-89842D7003A9}" dt="2021-06-23T09:23:53.419" v="53" actId="478"/>
          <ac:spMkLst>
            <pc:docMk/>
            <pc:sldMk cId="1909201708" sldId="701"/>
            <ac:spMk id="23" creationId="{F5964260-5E97-445B-B6D3-99E92FC453E4}"/>
          </ac:spMkLst>
        </pc:spChg>
        <pc:spChg chg="del mod topLvl">
          <ac:chgData name="#JESSICA KEE SI JIA#" userId="2c6c4c4d-647b-4fc6-90cf-c043bc4277d9" providerId="ADAL" clId="{FB058F29-2C5B-4922-AE16-89842D7003A9}" dt="2021-06-23T09:23:53.419" v="53" actId="478"/>
          <ac:spMkLst>
            <pc:docMk/>
            <pc:sldMk cId="1909201708" sldId="701"/>
            <ac:spMk id="24" creationId="{43CB7260-5C50-45BF-85F3-49E9F02B0C5F}"/>
          </ac:spMkLst>
        </pc:spChg>
        <pc:spChg chg="del mod topLvl">
          <ac:chgData name="#JESSICA KEE SI JIA#" userId="2c6c4c4d-647b-4fc6-90cf-c043bc4277d9" providerId="ADAL" clId="{FB058F29-2C5B-4922-AE16-89842D7003A9}" dt="2021-06-23T09:23:53.419" v="53" actId="478"/>
          <ac:spMkLst>
            <pc:docMk/>
            <pc:sldMk cId="1909201708" sldId="701"/>
            <ac:spMk id="25" creationId="{9AD2E18E-6E23-48C1-8F0E-1FBBB1A19520}"/>
          </ac:spMkLst>
        </pc:spChg>
        <pc:spChg chg="del mod topLvl">
          <ac:chgData name="#JESSICA KEE SI JIA#" userId="2c6c4c4d-647b-4fc6-90cf-c043bc4277d9" providerId="ADAL" clId="{FB058F29-2C5B-4922-AE16-89842D7003A9}" dt="2021-06-23T09:23:53.419" v="53" actId="478"/>
          <ac:spMkLst>
            <pc:docMk/>
            <pc:sldMk cId="1909201708" sldId="701"/>
            <ac:spMk id="26" creationId="{1EF17077-B6C4-49C5-89C8-8C3860068697}"/>
          </ac:spMkLst>
        </pc:spChg>
        <pc:spChg chg="del mod topLvl">
          <ac:chgData name="#JESSICA KEE SI JIA#" userId="2c6c4c4d-647b-4fc6-90cf-c043bc4277d9" providerId="ADAL" clId="{FB058F29-2C5B-4922-AE16-89842D7003A9}" dt="2021-06-23T09:24:00.553" v="54" actId="478"/>
          <ac:spMkLst>
            <pc:docMk/>
            <pc:sldMk cId="1909201708" sldId="701"/>
            <ac:spMk id="27" creationId="{6EF5E857-7F22-47AE-A1D1-B6BD51633A06}"/>
          </ac:spMkLst>
        </pc:spChg>
        <pc:spChg chg="del mod topLvl">
          <ac:chgData name="#JESSICA KEE SI JIA#" userId="2c6c4c4d-647b-4fc6-90cf-c043bc4277d9" providerId="ADAL" clId="{FB058F29-2C5B-4922-AE16-89842D7003A9}" dt="2021-06-23T09:24:00.553" v="54" actId="478"/>
          <ac:spMkLst>
            <pc:docMk/>
            <pc:sldMk cId="1909201708" sldId="701"/>
            <ac:spMk id="28" creationId="{E52ADA8F-1AAC-4344-BA6E-9EF1356F468C}"/>
          </ac:spMkLst>
        </pc:spChg>
        <pc:spChg chg="del mod topLvl">
          <ac:chgData name="#JESSICA KEE SI JIA#" userId="2c6c4c4d-647b-4fc6-90cf-c043bc4277d9" providerId="ADAL" clId="{FB058F29-2C5B-4922-AE16-89842D7003A9}" dt="2021-06-23T09:24:00.553" v="54" actId="478"/>
          <ac:spMkLst>
            <pc:docMk/>
            <pc:sldMk cId="1909201708" sldId="701"/>
            <ac:spMk id="29" creationId="{CE32C0A9-07A4-4A7C-B9E9-487B646A4285}"/>
          </ac:spMkLst>
        </pc:spChg>
        <pc:spChg chg="del mod topLvl">
          <ac:chgData name="#JESSICA KEE SI JIA#" userId="2c6c4c4d-647b-4fc6-90cf-c043bc4277d9" providerId="ADAL" clId="{FB058F29-2C5B-4922-AE16-89842D7003A9}" dt="2021-06-23T09:24:00.553" v="54" actId="478"/>
          <ac:spMkLst>
            <pc:docMk/>
            <pc:sldMk cId="1909201708" sldId="701"/>
            <ac:spMk id="30" creationId="{F69DE46D-22BB-4100-A539-9EB4E302E22B}"/>
          </ac:spMkLst>
        </pc:spChg>
        <pc:spChg chg="del mod">
          <ac:chgData name="#JESSICA KEE SI JIA#" userId="2c6c4c4d-647b-4fc6-90cf-c043bc4277d9" providerId="ADAL" clId="{FB058F29-2C5B-4922-AE16-89842D7003A9}" dt="2021-06-23T09:23:28.466" v="48" actId="478"/>
          <ac:spMkLst>
            <pc:docMk/>
            <pc:sldMk cId="1909201708" sldId="701"/>
            <ac:spMk id="31" creationId="{DE9E9E7A-23FF-48DB-806F-956F83E48E49}"/>
          </ac:spMkLst>
        </pc:spChg>
        <pc:spChg chg="del mod">
          <ac:chgData name="#JESSICA KEE SI JIA#" userId="2c6c4c4d-647b-4fc6-90cf-c043bc4277d9" providerId="ADAL" clId="{FB058F29-2C5B-4922-AE16-89842D7003A9}" dt="2021-06-23T09:23:30.251" v="49" actId="478"/>
          <ac:spMkLst>
            <pc:docMk/>
            <pc:sldMk cId="1909201708" sldId="701"/>
            <ac:spMk id="32" creationId="{7EF043D3-8490-4BFD-A771-EEF5B9D49882}"/>
          </ac:spMkLst>
        </pc:spChg>
        <pc:spChg chg="add mod">
          <ac:chgData name="#JESSICA KEE SI JIA#" userId="2c6c4c4d-647b-4fc6-90cf-c043bc4277d9" providerId="ADAL" clId="{FB058F29-2C5B-4922-AE16-89842D7003A9}" dt="2021-06-23T09:34:10.858" v="208" actId="1076"/>
          <ac:spMkLst>
            <pc:docMk/>
            <pc:sldMk cId="1909201708" sldId="701"/>
            <ac:spMk id="59" creationId="{D7255785-3BEA-4147-A99C-0974F71266C6}"/>
          </ac:spMkLst>
        </pc:spChg>
        <pc:spChg chg="add mod">
          <ac:chgData name="#JESSICA KEE SI JIA#" userId="2c6c4c4d-647b-4fc6-90cf-c043bc4277d9" providerId="ADAL" clId="{FB058F29-2C5B-4922-AE16-89842D7003A9}" dt="2021-06-23T09:36:52.569" v="272" actId="207"/>
          <ac:spMkLst>
            <pc:docMk/>
            <pc:sldMk cId="1909201708" sldId="701"/>
            <ac:spMk id="62" creationId="{6221D2D5-9522-4FC3-A7D8-5D6F8DBDECDD}"/>
          </ac:spMkLst>
        </pc:spChg>
        <pc:spChg chg="add mod">
          <ac:chgData name="#JESSICA KEE SI JIA#" userId="2c6c4c4d-647b-4fc6-90cf-c043bc4277d9" providerId="ADAL" clId="{FB058F29-2C5B-4922-AE16-89842D7003A9}" dt="2021-06-23T09:32:54.443" v="191" actId="1076"/>
          <ac:spMkLst>
            <pc:docMk/>
            <pc:sldMk cId="1909201708" sldId="701"/>
            <ac:spMk id="67" creationId="{B10D4113-4925-4357-8266-9CD5EF87A97D}"/>
          </ac:spMkLst>
        </pc:spChg>
        <pc:spChg chg="add mod">
          <ac:chgData name="#JESSICA KEE SI JIA#" userId="2c6c4c4d-647b-4fc6-90cf-c043bc4277d9" providerId="ADAL" clId="{FB058F29-2C5B-4922-AE16-89842D7003A9}" dt="2021-06-23T09:37:33.273" v="280" actId="207"/>
          <ac:spMkLst>
            <pc:docMk/>
            <pc:sldMk cId="1909201708" sldId="701"/>
            <ac:spMk id="78" creationId="{9B4EED5A-408F-4DA5-BA2B-4EC81C9F70AD}"/>
          </ac:spMkLst>
        </pc:spChg>
        <pc:spChg chg="add mod">
          <ac:chgData name="#JESSICA KEE SI JIA#" userId="2c6c4c4d-647b-4fc6-90cf-c043bc4277d9" providerId="ADAL" clId="{FB058F29-2C5B-4922-AE16-89842D7003A9}" dt="2021-06-23T09:38:45.083" v="294" actId="208"/>
          <ac:spMkLst>
            <pc:docMk/>
            <pc:sldMk cId="1909201708" sldId="701"/>
            <ac:spMk id="86" creationId="{84941DEF-4311-4D33-A996-AF76BA282CA7}"/>
          </ac:spMkLst>
        </pc:spChg>
        <pc:grpChg chg="add del mod">
          <ac:chgData name="#JESSICA KEE SI JIA#" userId="2c6c4c4d-647b-4fc6-90cf-c043bc4277d9" providerId="ADAL" clId="{FB058F29-2C5B-4922-AE16-89842D7003A9}" dt="2021-06-23T09:23:34.439" v="50" actId="165"/>
          <ac:grpSpMkLst>
            <pc:docMk/>
            <pc:sldMk cId="1909201708" sldId="701"/>
            <ac:grpSpMk id="6" creationId="{CDBB3D04-1CEA-4D68-BF25-C61BFCFCECF4}"/>
          </ac:grpSpMkLst>
        </pc:grpChg>
        <pc:cxnChg chg="mod topLvl">
          <ac:chgData name="#JESSICA KEE SI JIA#" userId="2c6c4c4d-647b-4fc6-90cf-c043bc4277d9" providerId="ADAL" clId="{FB058F29-2C5B-4922-AE16-89842D7003A9}" dt="2021-06-23T09:23:34.439" v="50" actId="165"/>
          <ac:cxnSpMkLst>
            <pc:docMk/>
            <pc:sldMk cId="1909201708" sldId="701"/>
            <ac:cxnSpMk id="33" creationId="{45F410A1-0DE8-45CA-9C35-D056161AEB44}"/>
          </ac:cxnSpMkLst>
        </pc:cxnChg>
        <pc:cxnChg chg="mod topLvl">
          <ac:chgData name="#JESSICA KEE SI JIA#" userId="2c6c4c4d-647b-4fc6-90cf-c043bc4277d9" providerId="ADAL" clId="{FB058F29-2C5B-4922-AE16-89842D7003A9}" dt="2021-06-23T09:23:34.439" v="50" actId="165"/>
          <ac:cxnSpMkLst>
            <pc:docMk/>
            <pc:sldMk cId="1909201708" sldId="701"/>
            <ac:cxnSpMk id="34" creationId="{E1D1E5A0-7206-4DF2-B629-FF10860EC397}"/>
          </ac:cxnSpMkLst>
        </pc:cxnChg>
        <pc:cxnChg chg="mod topLvl">
          <ac:chgData name="#JESSICA KEE SI JIA#" userId="2c6c4c4d-647b-4fc6-90cf-c043bc4277d9" providerId="ADAL" clId="{FB058F29-2C5B-4922-AE16-89842D7003A9}" dt="2021-06-23T09:23:34.439" v="50" actId="165"/>
          <ac:cxnSpMkLst>
            <pc:docMk/>
            <pc:sldMk cId="1909201708" sldId="701"/>
            <ac:cxnSpMk id="35" creationId="{E1D42E99-467E-4F7B-9DA9-FE2C16329F44}"/>
          </ac:cxnSpMkLst>
        </pc:cxnChg>
        <pc:cxnChg chg="mod topLvl">
          <ac:chgData name="#JESSICA KEE SI JIA#" userId="2c6c4c4d-647b-4fc6-90cf-c043bc4277d9" providerId="ADAL" clId="{FB058F29-2C5B-4922-AE16-89842D7003A9}" dt="2021-06-23T09:23:34.439" v="50" actId="165"/>
          <ac:cxnSpMkLst>
            <pc:docMk/>
            <pc:sldMk cId="1909201708" sldId="701"/>
            <ac:cxnSpMk id="36" creationId="{9511B687-9DDF-4A2A-97DB-E8E1048542FB}"/>
          </ac:cxnSpMkLst>
        </pc:cxnChg>
        <pc:cxnChg chg="mod topLvl">
          <ac:chgData name="#JESSICA KEE SI JIA#" userId="2c6c4c4d-647b-4fc6-90cf-c043bc4277d9" providerId="ADAL" clId="{FB058F29-2C5B-4922-AE16-89842D7003A9}" dt="2021-06-23T09:23:34.439" v="50" actId="165"/>
          <ac:cxnSpMkLst>
            <pc:docMk/>
            <pc:sldMk cId="1909201708" sldId="701"/>
            <ac:cxnSpMk id="37" creationId="{D9285835-5FFB-49F4-AF89-972DF857E05D}"/>
          </ac:cxnSpMkLst>
        </pc:cxnChg>
        <pc:cxnChg chg="mod topLvl">
          <ac:chgData name="#JESSICA KEE SI JIA#" userId="2c6c4c4d-647b-4fc6-90cf-c043bc4277d9" providerId="ADAL" clId="{FB058F29-2C5B-4922-AE16-89842D7003A9}" dt="2021-06-23T09:23:34.439" v="50" actId="165"/>
          <ac:cxnSpMkLst>
            <pc:docMk/>
            <pc:sldMk cId="1909201708" sldId="701"/>
            <ac:cxnSpMk id="38" creationId="{270E37CD-5609-4CE7-A1C0-A0892E72AAD3}"/>
          </ac:cxnSpMkLst>
        </pc:cxnChg>
        <pc:cxnChg chg="del mod topLvl">
          <ac:chgData name="#JESSICA KEE SI JIA#" userId="2c6c4c4d-647b-4fc6-90cf-c043bc4277d9" providerId="ADAL" clId="{FB058F29-2C5B-4922-AE16-89842D7003A9}" dt="2021-06-23T09:24:00.553" v="54" actId="478"/>
          <ac:cxnSpMkLst>
            <pc:docMk/>
            <pc:sldMk cId="1909201708" sldId="701"/>
            <ac:cxnSpMk id="39" creationId="{5736ECDF-2F6B-4516-9A6B-7BA2D683E09A}"/>
          </ac:cxnSpMkLst>
        </pc:cxnChg>
        <pc:cxnChg chg="del mod topLvl">
          <ac:chgData name="#JESSICA KEE SI JIA#" userId="2c6c4c4d-647b-4fc6-90cf-c043bc4277d9" providerId="ADAL" clId="{FB058F29-2C5B-4922-AE16-89842D7003A9}" dt="2021-06-23T09:24:00.553" v="54" actId="478"/>
          <ac:cxnSpMkLst>
            <pc:docMk/>
            <pc:sldMk cId="1909201708" sldId="701"/>
            <ac:cxnSpMk id="40" creationId="{CC8627F7-DB27-407B-9327-BC548080C362}"/>
          </ac:cxnSpMkLst>
        </pc:cxnChg>
        <pc:cxnChg chg="del mod topLvl">
          <ac:chgData name="#JESSICA KEE SI JIA#" userId="2c6c4c4d-647b-4fc6-90cf-c043bc4277d9" providerId="ADAL" clId="{FB058F29-2C5B-4922-AE16-89842D7003A9}" dt="2021-06-23T09:23:53.419" v="53" actId="478"/>
          <ac:cxnSpMkLst>
            <pc:docMk/>
            <pc:sldMk cId="1909201708" sldId="701"/>
            <ac:cxnSpMk id="41" creationId="{6045A28D-4A4A-4563-B7F5-83C85AA75A45}"/>
          </ac:cxnSpMkLst>
        </pc:cxnChg>
        <pc:cxnChg chg="del mod topLvl">
          <ac:chgData name="#JESSICA KEE SI JIA#" userId="2c6c4c4d-647b-4fc6-90cf-c043bc4277d9" providerId="ADAL" clId="{FB058F29-2C5B-4922-AE16-89842D7003A9}" dt="2021-06-23T09:23:53.419" v="53" actId="478"/>
          <ac:cxnSpMkLst>
            <pc:docMk/>
            <pc:sldMk cId="1909201708" sldId="701"/>
            <ac:cxnSpMk id="42" creationId="{EC86A1CC-BCE5-434A-BFEB-9DA0261C9E0B}"/>
          </ac:cxnSpMkLst>
        </pc:cxnChg>
        <pc:cxnChg chg="del mod topLvl">
          <ac:chgData name="#JESSICA KEE SI JIA#" userId="2c6c4c4d-647b-4fc6-90cf-c043bc4277d9" providerId="ADAL" clId="{FB058F29-2C5B-4922-AE16-89842D7003A9}" dt="2021-06-23T09:23:53.419" v="53" actId="478"/>
          <ac:cxnSpMkLst>
            <pc:docMk/>
            <pc:sldMk cId="1909201708" sldId="701"/>
            <ac:cxnSpMk id="43" creationId="{A95CE8A3-D3EA-4858-BC56-E8D8D649072C}"/>
          </ac:cxnSpMkLst>
        </pc:cxnChg>
        <pc:cxnChg chg="del mod topLvl">
          <ac:chgData name="#JESSICA KEE SI JIA#" userId="2c6c4c4d-647b-4fc6-90cf-c043bc4277d9" providerId="ADAL" clId="{FB058F29-2C5B-4922-AE16-89842D7003A9}" dt="2021-06-23T09:23:51.352" v="52" actId="478"/>
          <ac:cxnSpMkLst>
            <pc:docMk/>
            <pc:sldMk cId="1909201708" sldId="701"/>
            <ac:cxnSpMk id="44" creationId="{8E484542-C968-4033-82B5-FB7B42A87C8F}"/>
          </ac:cxnSpMkLst>
        </pc:cxnChg>
        <pc:cxnChg chg="add mod">
          <ac:chgData name="#JESSICA KEE SI JIA#" userId="2c6c4c4d-647b-4fc6-90cf-c043bc4277d9" providerId="ADAL" clId="{FB058F29-2C5B-4922-AE16-89842D7003A9}" dt="2021-06-23T09:25:12.633" v="84" actId="14100"/>
          <ac:cxnSpMkLst>
            <pc:docMk/>
            <pc:sldMk cId="1909201708" sldId="701"/>
            <ac:cxnSpMk id="46" creationId="{BA0B593A-285E-4C1F-A165-47AC318101E5}"/>
          </ac:cxnSpMkLst>
        </pc:cxnChg>
        <pc:cxnChg chg="add mod ord">
          <ac:chgData name="#JESSICA KEE SI JIA#" userId="2c6c4c4d-647b-4fc6-90cf-c043bc4277d9" providerId="ADAL" clId="{FB058F29-2C5B-4922-AE16-89842D7003A9}" dt="2021-06-23T09:34:10.858" v="208" actId="1076"/>
          <ac:cxnSpMkLst>
            <pc:docMk/>
            <pc:sldMk cId="1909201708" sldId="701"/>
            <ac:cxnSpMk id="57" creationId="{9430E27A-84B7-49E2-9205-32D01BB52B29}"/>
          </ac:cxnSpMkLst>
        </pc:cxnChg>
        <pc:cxnChg chg="add del mod">
          <ac:chgData name="#JESSICA KEE SI JIA#" userId="2c6c4c4d-647b-4fc6-90cf-c043bc4277d9" providerId="ADAL" clId="{FB058F29-2C5B-4922-AE16-89842D7003A9}" dt="2021-06-23T09:33:32.251" v="203" actId="478"/>
          <ac:cxnSpMkLst>
            <pc:docMk/>
            <pc:sldMk cId="1909201708" sldId="701"/>
            <ac:cxnSpMk id="60" creationId="{A94F7065-5CEC-4DB8-993E-337199C8B7DB}"/>
          </ac:cxnSpMkLst>
        </pc:cxnChg>
        <pc:cxnChg chg="add del mod">
          <ac:chgData name="#JESSICA KEE SI JIA#" userId="2c6c4c4d-647b-4fc6-90cf-c043bc4277d9" providerId="ADAL" clId="{FB058F29-2C5B-4922-AE16-89842D7003A9}" dt="2021-06-23T09:33:30.923" v="202" actId="478"/>
          <ac:cxnSpMkLst>
            <pc:docMk/>
            <pc:sldMk cId="1909201708" sldId="701"/>
            <ac:cxnSpMk id="63" creationId="{552DD9D7-7D58-4A4B-99A3-366D1D60B2EC}"/>
          </ac:cxnSpMkLst>
        </pc:cxnChg>
        <pc:cxnChg chg="add mod">
          <ac:chgData name="#JESSICA KEE SI JIA#" userId="2c6c4c4d-647b-4fc6-90cf-c043bc4277d9" providerId="ADAL" clId="{FB058F29-2C5B-4922-AE16-89842D7003A9}" dt="2021-06-23T09:34:20.282" v="209" actId="1076"/>
          <ac:cxnSpMkLst>
            <pc:docMk/>
            <pc:sldMk cId="1909201708" sldId="701"/>
            <ac:cxnSpMk id="64" creationId="{93A6015C-663C-48CF-8312-4DAB7A1B6FDC}"/>
          </ac:cxnSpMkLst>
        </pc:cxnChg>
        <pc:cxnChg chg="add mod">
          <ac:chgData name="#JESSICA KEE SI JIA#" userId="2c6c4c4d-647b-4fc6-90cf-c043bc4277d9" providerId="ADAL" clId="{FB058F29-2C5B-4922-AE16-89842D7003A9}" dt="2021-06-23T09:36:09.977" v="263" actId="1036"/>
          <ac:cxnSpMkLst>
            <pc:docMk/>
            <pc:sldMk cId="1909201708" sldId="701"/>
            <ac:cxnSpMk id="76" creationId="{F6E4B5D0-4A43-460D-B6D7-538E50905BE7}"/>
          </ac:cxnSpMkLst>
        </pc:cxnChg>
        <pc:cxnChg chg="add mod">
          <ac:chgData name="#JESSICA KEE SI JIA#" userId="2c6c4c4d-647b-4fc6-90cf-c043bc4277d9" providerId="ADAL" clId="{FB058F29-2C5B-4922-AE16-89842D7003A9}" dt="2021-06-23T09:38:14.408" v="287" actId="208"/>
          <ac:cxnSpMkLst>
            <pc:docMk/>
            <pc:sldMk cId="1909201708" sldId="701"/>
            <ac:cxnSpMk id="77" creationId="{F8399602-A0CD-4622-859C-52CCF79F5E45}"/>
          </ac:cxnSpMkLst>
        </pc:cxnChg>
        <pc:cxnChg chg="add mod">
          <ac:chgData name="#JESSICA KEE SI JIA#" userId="2c6c4c4d-647b-4fc6-90cf-c043bc4277d9" providerId="ADAL" clId="{FB058F29-2C5B-4922-AE16-89842D7003A9}" dt="2021-06-23T09:37:11.038" v="275" actId="1076"/>
          <ac:cxnSpMkLst>
            <pc:docMk/>
            <pc:sldMk cId="1909201708" sldId="701"/>
            <ac:cxnSpMk id="79" creationId="{04C8707F-74E0-49B8-BB97-6076638CC66C}"/>
          </ac:cxnSpMkLst>
        </pc:cxnChg>
        <pc:cxnChg chg="add mod">
          <ac:chgData name="#JESSICA KEE SI JIA#" userId="2c6c4c4d-647b-4fc6-90cf-c043bc4277d9" providerId="ADAL" clId="{FB058F29-2C5B-4922-AE16-89842D7003A9}" dt="2021-06-23T09:37:45.552" v="284" actId="14100"/>
          <ac:cxnSpMkLst>
            <pc:docMk/>
            <pc:sldMk cId="1909201708" sldId="701"/>
            <ac:cxnSpMk id="82" creationId="{E44B951D-FB4E-45F1-B12B-3A8ACC97685D}"/>
          </ac:cxnSpMkLst>
        </pc:cxnChg>
        <pc:cxnChg chg="add mod">
          <ac:chgData name="#JESSICA KEE SI JIA#" userId="2c6c4c4d-647b-4fc6-90cf-c043bc4277d9" providerId="ADAL" clId="{FB058F29-2C5B-4922-AE16-89842D7003A9}" dt="2021-06-23T09:38:26.571" v="290" actId="1076"/>
          <ac:cxnSpMkLst>
            <pc:docMk/>
            <pc:sldMk cId="1909201708" sldId="701"/>
            <ac:cxnSpMk id="87" creationId="{9780F4F7-3E0E-49FA-8E2E-1A5E5C03B605}"/>
          </ac:cxnSpMkLst>
        </pc:cxnChg>
      </pc:sldChg>
      <pc:sldChg chg="add del ord">
        <pc:chgData name="#JESSICA KEE SI JIA#" userId="2c6c4c4d-647b-4fc6-90cf-c043bc4277d9" providerId="ADAL" clId="{FB058F29-2C5B-4922-AE16-89842D7003A9}" dt="2021-06-23T09:31:36.478" v="149" actId="2890"/>
        <pc:sldMkLst>
          <pc:docMk/>
          <pc:sldMk cId="2725009651" sldId="702"/>
        </pc:sldMkLst>
      </pc:sldChg>
      <pc:sldChg chg="modSp add mod ord modAnim">
        <pc:chgData name="#JESSICA KEE SI JIA#" userId="2c6c4c4d-647b-4fc6-90cf-c043bc4277d9" providerId="ADAL" clId="{FB058F29-2C5B-4922-AE16-89842D7003A9}" dt="2021-06-23T09:33:51.841" v="207"/>
        <pc:sldMkLst>
          <pc:docMk/>
          <pc:sldMk cId="3813233502" sldId="702"/>
        </pc:sldMkLst>
        <pc:spChg chg="mod">
          <ac:chgData name="#JESSICA KEE SI JIA#" userId="2c6c4c4d-647b-4fc6-90cf-c043bc4277d9" providerId="ADAL" clId="{FB058F29-2C5B-4922-AE16-89842D7003A9}" dt="2021-06-23T09:33:11.376" v="199" actId="20577"/>
          <ac:spMkLst>
            <pc:docMk/>
            <pc:sldMk cId="3813233502" sldId="702"/>
            <ac:spMk id="2" creationId="{3043BF2F-FEED-4B93-B888-F88706916FC0}"/>
          </ac:spMkLst>
        </pc:spChg>
      </pc:sldChg>
    </pc:docChg>
  </pc:docChgLst>
  <pc:docChgLst>
    <pc:chgData name="Owen Noel Newton Fernando" userId="f932e6a7-513b-4f8f-b71e-1f37278898b3" providerId="ADAL" clId="{26945758-CB39-4C63-AC8D-393D28D29407}"/>
    <pc:docChg chg="custSel addSld delSld modSld">
      <pc:chgData name="Owen Noel Newton Fernando" userId="f932e6a7-513b-4f8f-b71e-1f37278898b3" providerId="ADAL" clId="{26945758-CB39-4C63-AC8D-393D28D29407}" dt="2021-02-15T03:35:25.557" v="27" actId="47"/>
      <pc:docMkLst>
        <pc:docMk/>
      </pc:docMkLst>
      <pc:sldChg chg="modSp new add del mod">
        <pc:chgData name="Owen Noel Newton Fernando" userId="f932e6a7-513b-4f8f-b71e-1f37278898b3" providerId="ADAL" clId="{26945758-CB39-4C63-AC8D-393D28D29407}" dt="2021-02-15T03:35:25.557" v="27" actId="47"/>
        <pc:sldMkLst>
          <pc:docMk/>
          <pc:sldMk cId="2514106679" sldId="701"/>
        </pc:sldMkLst>
        <pc:spChg chg="mod">
          <ac:chgData name="Owen Noel Newton Fernando" userId="f932e6a7-513b-4f8f-b71e-1f37278898b3" providerId="ADAL" clId="{26945758-CB39-4C63-AC8D-393D28D29407}" dt="2021-02-14T23:42:21.653" v="26" actId="20577"/>
          <ac:spMkLst>
            <pc:docMk/>
            <pc:sldMk cId="2514106679" sldId="701"/>
            <ac:spMk id="2" creationId="{0FFC6EE1-DBE3-47B3-AE17-648EF5E5C825}"/>
          </ac:spMkLst>
        </pc:spChg>
        <pc:spChg chg="mod">
          <ac:chgData name="Owen Noel Newton Fernando" userId="f932e6a7-513b-4f8f-b71e-1f37278898b3" providerId="ADAL" clId="{26945758-CB39-4C63-AC8D-393D28D29407}" dt="2021-02-14T23:42:01.084" v="6" actId="14100"/>
          <ac:spMkLst>
            <pc:docMk/>
            <pc:sldMk cId="2514106679" sldId="701"/>
            <ac:spMk id="3" creationId="{569D8A6B-D249-41D2-ABE3-0168CF385052}"/>
          </ac:spMkLst>
        </pc:spChg>
        <pc:graphicFrameChg chg="mod">
          <ac:chgData name="Owen Noel Newton Fernando" userId="f932e6a7-513b-4f8f-b71e-1f37278898b3" providerId="ADAL" clId="{26945758-CB39-4C63-AC8D-393D28D29407}" dt="2021-02-14T23:42:01.084" v="6" actId="14100"/>
          <ac:graphicFrameMkLst>
            <pc:docMk/>
            <pc:sldMk cId="2514106679" sldId="701"/>
            <ac:graphicFrameMk id="5" creationId="{E4F511C2-20A9-49B6-9375-244CA9EE5E24}"/>
          </ac:graphicFrameMkLst>
        </pc:graphicFrameChg>
      </pc:sldChg>
      <pc:sldChg chg="addSp">
        <pc:chgData name="Owen Noel Newton Fernando" userId="f932e6a7-513b-4f8f-b71e-1f37278898b3" providerId="ADAL" clId="{26945758-CB39-4C63-AC8D-393D28D29407}" dt="2021-02-14T23:41:38.269" v="1"/>
        <pc:sldMkLst>
          <pc:docMk/>
          <pc:sldMk cId="2962609942" sldId="701"/>
        </pc:sldMkLst>
        <pc:spChg chg="add">
          <ac:chgData name="Owen Noel Newton Fernando" userId="f932e6a7-513b-4f8f-b71e-1f37278898b3" providerId="ADAL" clId="{26945758-CB39-4C63-AC8D-393D28D29407}" dt="2021-02-14T23:41:38.269" v="1"/>
          <ac:spMkLst>
            <pc:docMk/>
            <pc:sldMk cId="2962609942" sldId="701"/>
            <ac:spMk id="3" creationId="{569D8A6B-D249-41D2-ABE3-0168CF385052}"/>
          </ac:spMkLst>
        </pc:spChg>
      </pc:sldChg>
    </pc:docChg>
  </pc:docChgLst>
  <pc:docChgLst>
    <pc:chgData name="Owen Noel Newton Fernando" userId="f932e6a7-513b-4f8f-b71e-1f37278898b3" providerId="ADAL" clId="{5BECAB18-4A9A-4F5A-90E3-1C0ACF1AB1CF}"/>
    <pc:docChg chg="undo custSel addSld modSld">
      <pc:chgData name="Owen Noel Newton Fernando" userId="f932e6a7-513b-4f8f-b71e-1f37278898b3" providerId="ADAL" clId="{5BECAB18-4A9A-4F5A-90E3-1C0ACF1AB1CF}" dt="2021-02-10T07:52:13.511" v="38" actId="20577"/>
      <pc:docMkLst>
        <pc:docMk/>
      </pc:docMkLst>
      <pc:sldChg chg="addSp delSp modSp add mod">
        <pc:chgData name="Owen Noel Newton Fernando" userId="f932e6a7-513b-4f8f-b71e-1f37278898b3" providerId="ADAL" clId="{5BECAB18-4A9A-4F5A-90E3-1C0ACF1AB1CF}" dt="2021-02-10T07:52:13.511" v="38" actId="20577"/>
        <pc:sldMkLst>
          <pc:docMk/>
          <pc:sldMk cId="2618409792" sldId="700"/>
        </pc:sldMkLst>
        <pc:spChg chg="mod">
          <ac:chgData name="Owen Noel Newton Fernando" userId="f932e6a7-513b-4f8f-b71e-1f37278898b3" providerId="ADAL" clId="{5BECAB18-4A9A-4F5A-90E3-1C0ACF1AB1CF}" dt="2021-02-10T07:50:58.382" v="10" actId="1076"/>
          <ac:spMkLst>
            <pc:docMk/>
            <pc:sldMk cId="2618409792" sldId="700"/>
            <ac:spMk id="3" creationId="{00000000-0000-0000-0000-000000000000}"/>
          </ac:spMkLst>
        </pc:spChg>
        <pc:spChg chg="mod">
          <ac:chgData name="Owen Noel Newton Fernando" userId="f932e6a7-513b-4f8f-b71e-1f37278898b3" providerId="ADAL" clId="{5BECAB18-4A9A-4F5A-90E3-1C0ACF1AB1CF}" dt="2021-02-10T07:50:43.767" v="5"/>
          <ac:spMkLst>
            <pc:docMk/>
            <pc:sldMk cId="2618409792" sldId="700"/>
            <ac:spMk id="45" creationId="{A7E6EF2B-4C2D-4A61-8DE6-0D5A2A6382A4}"/>
          </ac:spMkLst>
        </pc:spChg>
        <pc:spChg chg="mod">
          <ac:chgData name="Owen Noel Newton Fernando" userId="f932e6a7-513b-4f8f-b71e-1f37278898b3" providerId="ADAL" clId="{5BECAB18-4A9A-4F5A-90E3-1C0ACF1AB1CF}" dt="2021-02-10T07:50:43.767" v="5"/>
          <ac:spMkLst>
            <pc:docMk/>
            <pc:sldMk cId="2618409792" sldId="700"/>
            <ac:spMk id="46" creationId="{ACB9DADA-ADB5-4214-A9BA-352FC26E1771}"/>
          </ac:spMkLst>
        </pc:spChg>
        <pc:spChg chg="mod">
          <ac:chgData name="Owen Noel Newton Fernando" userId="f932e6a7-513b-4f8f-b71e-1f37278898b3" providerId="ADAL" clId="{5BECAB18-4A9A-4F5A-90E3-1C0ACF1AB1CF}" dt="2021-02-10T07:50:43.767" v="5"/>
          <ac:spMkLst>
            <pc:docMk/>
            <pc:sldMk cId="2618409792" sldId="700"/>
            <ac:spMk id="47" creationId="{6079AD79-7165-4A7D-92F8-7E385D7E5056}"/>
          </ac:spMkLst>
        </pc:spChg>
        <pc:spChg chg="mod">
          <ac:chgData name="Owen Noel Newton Fernando" userId="f932e6a7-513b-4f8f-b71e-1f37278898b3" providerId="ADAL" clId="{5BECAB18-4A9A-4F5A-90E3-1C0ACF1AB1CF}" dt="2021-02-10T07:50:43.767" v="5"/>
          <ac:spMkLst>
            <pc:docMk/>
            <pc:sldMk cId="2618409792" sldId="700"/>
            <ac:spMk id="48" creationId="{BE48EEC5-39FE-4D6D-BE20-2FC1445BA39E}"/>
          </ac:spMkLst>
        </pc:spChg>
        <pc:spChg chg="mod">
          <ac:chgData name="Owen Noel Newton Fernando" userId="f932e6a7-513b-4f8f-b71e-1f37278898b3" providerId="ADAL" clId="{5BECAB18-4A9A-4F5A-90E3-1C0ACF1AB1CF}" dt="2021-02-10T07:50:43.767" v="5"/>
          <ac:spMkLst>
            <pc:docMk/>
            <pc:sldMk cId="2618409792" sldId="700"/>
            <ac:spMk id="49" creationId="{B9265907-83D1-4765-9615-1A6DA64033DF}"/>
          </ac:spMkLst>
        </pc:spChg>
        <pc:spChg chg="mod">
          <ac:chgData name="Owen Noel Newton Fernando" userId="f932e6a7-513b-4f8f-b71e-1f37278898b3" providerId="ADAL" clId="{5BECAB18-4A9A-4F5A-90E3-1C0ACF1AB1CF}" dt="2021-02-10T07:50:43.767" v="5"/>
          <ac:spMkLst>
            <pc:docMk/>
            <pc:sldMk cId="2618409792" sldId="700"/>
            <ac:spMk id="50" creationId="{807B7846-E1B6-4E8C-9FF1-4B719CD675F4}"/>
          </ac:spMkLst>
        </pc:spChg>
        <pc:spChg chg="mod">
          <ac:chgData name="Owen Noel Newton Fernando" userId="f932e6a7-513b-4f8f-b71e-1f37278898b3" providerId="ADAL" clId="{5BECAB18-4A9A-4F5A-90E3-1C0ACF1AB1CF}" dt="2021-02-10T07:50:43.767" v="5"/>
          <ac:spMkLst>
            <pc:docMk/>
            <pc:sldMk cId="2618409792" sldId="700"/>
            <ac:spMk id="51" creationId="{19323963-E09B-437F-B4BC-B10C3587837D}"/>
          </ac:spMkLst>
        </pc:spChg>
        <pc:spChg chg="mod">
          <ac:chgData name="Owen Noel Newton Fernando" userId="f932e6a7-513b-4f8f-b71e-1f37278898b3" providerId="ADAL" clId="{5BECAB18-4A9A-4F5A-90E3-1C0ACF1AB1CF}" dt="2021-02-10T07:50:43.767" v="5"/>
          <ac:spMkLst>
            <pc:docMk/>
            <pc:sldMk cId="2618409792" sldId="700"/>
            <ac:spMk id="52" creationId="{CCFAC5FE-836F-41A8-A035-2BE5B701E97B}"/>
          </ac:spMkLst>
        </pc:spChg>
        <pc:spChg chg="mod">
          <ac:chgData name="Owen Noel Newton Fernando" userId="f932e6a7-513b-4f8f-b71e-1f37278898b3" providerId="ADAL" clId="{5BECAB18-4A9A-4F5A-90E3-1C0ACF1AB1CF}" dt="2021-02-10T07:51:37.551" v="32" actId="1076"/>
          <ac:spMkLst>
            <pc:docMk/>
            <pc:sldMk cId="2618409792" sldId="700"/>
            <ac:spMk id="53" creationId="{00000000-0000-0000-0000-000000000000}"/>
          </ac:spMkLst>
        </pc:spChg>
        <pc:spChg chg="mod">
          <ac:chgData name="Owen Noel Newton Fernando" userId="f932e6a7-513b-4f8f-b71e-1f37278898b3" providerId="ADAL" clId="{5BECAB18-4A9A-4F5A-90E3-1C0ACF1AB1CF}" dt="2021-02-10T07:51:43.035" v="33" actId="1076"/>
          <ac:spMkLst>
            <pc:docMk/>
            <pc:sldMk cId="2618409792" sldId="700"/>
            <ac:spMk id="54" creationId="{00000000-0000-0000-0000-000000000000}"/>
          </ac:spMkLst>
        </pc:spChg>
        <pc:spChg chg="mod">
          <ac:chgData name="Owen Noel Newton Fernando" userId="f932e6a7-513b-4f8f-b71e-1f37278898b3" providerId="ADAL" clId="{5BECAB18-4A9A-4F5A-90E3-1C0ACF1AB1CF}" dt="2021-02-10T07:50:43.767" v="5"/>
          <ac:spMkLst>
            <pc:docMk/>
            <pc:sldMk cId="2618409792" sldId="700"/>
            <ac:spMk id="56" creationId="{A4044B84-49B2-4A3C-B3D8-99F77BFBB089}"/>
          </ac:spMkLst>
        </pc:spChg>
        <pc:spChg chg="mod">
          <ac:chgData name="Owen Noel Newton Fernando" userId="f932e6a7-513b-4f8f-b71e-1f37278898b3" providerId="ADAL" clId="{5BECAB18-4A9A-4F5A-90E3-1C0ACF1AB1CF}" dt="2021-02-10T07:50:43.767" v="5"/>
          <ac:spMkLst>
            <pc:docMk/>
            <pc:sldMk cId="2618409792" sldId="700"/>
            <ac:spMk id="57" creationId="{29D989DC-384C-4B8F-8DA9-8B81DDD8E927}"/>
          </ac:spMkLst>
        </pc:spChg>
        <pc:spChg chg="mod">
          <ac:chgData name="Owen Noel Newton Fernando" userId="f932e6a7-513b-4f8f-b71e-1f37278898b3" providerId="ADAL" clId="{5BECAB18-4A9A-4F5A-90E3-1C0ACF1AB1CF}" dt="2021-02-10T07:50:43.767" v="5"/>
          <ac:spMkLst>
            <pc:docMk/>
            <pc:sldMk cId="2618409792" sldId="700"/>
            <ac:spMk id="58" creationId="{65B9CA69-4BF6-452B-AE28-D67484B1A763}"/>
          </ac:spMkLst>
        </pc:spChg>
        <pc:spChg chg="mod">
          <ac:chgData name="Owen Noel Newton Fernando" userId="f932e6a7-513b-4f8f-b71e-1f37278898b3" providerId="ADAL" clId="{5BECAB18-4A9A-4F5A-90E3-1C0ACF1AB1CF}" dt="2021-02-10T07:50:43.767" v="5"/>
          <ac:spMkLst>
            <pc:docMk/>
            <pc:sldMk cId="2618409792" sldId="700"/>
            <ac:spMk id="59" creationId="{FC2B5F00-055A-4426-90BA-C9A7E1DC080D}"/>
          </ac:spMkLst>
        </pc:spChg>
        <pc:spChg chg="mod">
          <ac:chgData name="Owen Noel Newton Fernando" userId="f932e6a7-513b-4f8f-b71e-1f37278898b3" providerId="ADAL" clId="{5BECAB18-4A9A-4F5A-90E3-1C0ACF1AB1CF}" dt="2021-02-10T07:50:43.767" v="5"/>
          <ac:spMkLst>
            <pc:docMk/>
            <pc:sldMk cId="2618409792" sldId="700"/>
            <ac:spMk id="60" creationId="{D50F2F06-D25B-4135-B1C7-037854F23F1E}"/>
          </ac:spMkLst>
        </pc:spChg>
        <pc:spChg chg="mod">
          <ac:chgData name="Owen Noel Newton Fernando" userId="f932e6a7-513b-4f8f-b71e-1f37278898b3" providerId="ADAL" clId="{5BECAB18-4A9A-4F5A-90E3-1C0ACF1AB1CF}" dt="2021-02-10T07:50:43.767" v="5"/>
          <ac:spMkLst>
            <pc:docMk/>
            <pc:sldMk cId="2618409792" sldId="700"/>
            <ac:spMk id="61" creationId="{C6E1D36D-C5AD-4B7B-A37E-3F79D538D0CB}"/>
          </ac:spMkLst>
        </pc:spChg>
        <pc:spChg chg="mod">
          <ac:chgData name="Owen Noel Newton Fernando" userId="f932e6a7-513b-4f8f-b71e-1f37278898b3" providerId="ADAL" clId="{5BECAB18-4A9A-4F5A-90E3-1C0ACF1AB1CF}" dt="2021-02-10T07:50:43.767" v="5"/>
          <ac:spMkLst>
            <pc:docMk/>
            <pc:sldMk cId="2618409792" sldId="700"/>
            <ac:spMk id="62" creationId="{44E41529-F0CA-45F3-B69B-001C5DA58338}"/>
          </ac:spMkLst>
        </pc:spChg>
        <pc:spChg chg="mod">
          <ac:chgData name="Owen Noel Newton Fernando" userId="f932e6a7-513b-4f8f-b71e-1f37278898b3" providerId="ADAL" clId="{5BECAB18-4A9A-4F5A-90E3-1C0ACF1AB1CF}" dt="2021-02-10T07:50:43.767" v="5"/>
          <ac:spMkLst>
            <pc:docMk/>
            <pc:sldMk cId="2618409792" sldId="700"/>
            <ac:spMk id="63" creationId="{C5A0B32B-F11A-4678-9A47-0867B8432C55}"/>
          </ac:spMkLst>
        </pc:spChg>
        <pc:spChg chg="mod">
          <ac:chgData name="Owen Noel Newton Fernando" userId="f932e6a7-513b-4f8f-b71e-1f37278898b3" providerId="ADAL" clId="{5BECAB18-4A9A-4F5A-90E3-1C0ACF1AB1CF}" dt="2021-02-10T07:50:43.767" v="5"/>
          <ac:spMkLst>
            <pc:docMk/>
            <pc:sldMk cId="2618409792" sldId="700"/>
            <ac:spMk id="64" creationId="{A17515BE-F1ED-40C8-82F8-6201DDDB2463}"/>
          </ac:spMkLst>
        </pc:spChg>
        <pc:spChg chg="mod">
          <ac:chgData name="Owen Noel Newton Fernando" userId="f932e6a7-513b-4f8f-b71e-1f37278898b3" providerId="ADAL" clId="{5BECAB18-4A9A-4F5A-90E3-1C0ACF1AB1CF}" dt="2021-02-10T07:50:43.767" v="5"/>
          <ac:spMkLst>
            <pc:docMk/>
            <pc:sldMk cId="2618409792" sldId="700"/>
            <ac:spMk id="65" creationId="{4236754B-8F0B-4CE6-B8A9-4488B0F34430}"/>
          </ac:spMkLst>
        </pc:spChg>
        <pc:spChg chg="mod">
          <ac:chgData name="Owen Noel Newton Fernando" userId="f932e6a7-513b-4f8f-b71e-1f37278898b3" providerId="ADAL" clId="{5BECAB18-4A9A-4F5A-90E3-1C0ACF1AB1CF}" dt="2021-02-10T07:50:43.767" v="5"/>
          <ac:spMkLst>
            <pc:docMk/>
            <pc:sldMk cId="2618409792" sldId="700"/>
            <ac:spMk id="66" creationId="{ECE610B8-3392-4F75-AE85-3880E15C29E6}"/>
          </ac:spMkLst>
        </pc:spChg>
        <pc:spChg chg="mod">
          <ac:chgData name="Owen Noel Newton Fernando" userId="f932e6a7-513b-4f8f-b71e-1f37278898b3" providerId="ADAL" clId="{5BECAB18-4A9A-4F5A-90E3-1C0ACF1AB1CF}" dt="2021-02-10T07:50:43.767" v="5"/>
          <ac:spMkLst>
            <pc:docMk/>
            <pc:sldMk cId="2618409792" sldId="700"/>
            <ac:spMk id="67" creationId="{7871A0A5-926C-4C9C-A080-5B9CA13E8AF5}"/>
          </ac:spMkLst>
        </pc:spChg>
        <pc:spChg chg="mod">
          <ac:chgData name="Owen Noel Newton Fernando" userId="f932e6a7-513b-4f8f-b71e-1f37278898b3" providerId="ADAL" clId="{5BECAB18-4A9A-4F5A-90E3-1C0ACF1AB1CF}" dt="2021-02-10T07:50:43.767" v="5"/>
          <ac:spMkLst>
            <pc:docMk/>
            <pc:sldMk cId="2618409792" sldId="700"/>
            <ac:spMk id="68" creationId="{2B8E38D3-904E-4C60-B1B4-FC6BD6C5C4C0}"/>
          </ac:spMkLst>
        </pc:spChg>
        <pc:spChg chg="mod">
          <ac:chgData name="Owen Noel Newton Fernando" userId="f932e6a7-513b-4f8f-b71e-1f37278898b3" providerId="ADAL" clId="{5BECAB18-4A9A-4F5A-90E3-1C0ACF1AB1CF}" dt="2021-02-10T07:50:43.767" v="5"/>
          <ac:spMkLst>
            <pc:docMk/>
            <pc:sldMk cId="2618409792" sldId="700"/>
            <ac:spMk id="69" creationId="{2F113A0F-A517-479F-958B-CBA74A065ACD}"/>
          </ac:spMkLst>
        </pc:spChg>
        <pc:spChg chg="mod">
          <ac:chgData name="Owen Noel Newton Fernando" userId="f932e6a7-513b-4f8f-b71e-1f37278898b3" providerId="ADAL" clId="{5BECAB18-4A9A-4F5A-90E3-1C0ACF1AB1CF}" dt="2021-02-10T07:50:43.767" v="5"/>
          <ac:spMkLst>
            <pc:docMk/>
            <pc:sldMk cId="2618409792" sldId="700"/>
            <ac:spMk id="70" creationId="{54EFEE31-5179-4845-8AF3-47CF84D7F08E}"/>
          </ac:spMkLst>
        </pc:spChg>
        <pc:spChg chg="mod">
          <ac:chgData name="Owen Noel Newton Fernando" userId="f932e6a7-513b-4f8f-b71e-1f37278898b3" providerId="ADAL" clId="{5BECAB18-4A9A-4F5A-90E3-1C0ACF1AB1CF}" dt="2021-02-10T07:50:43.767" v="5"/>
          <ac:spMkLst>
            <pc:docMk/>
            <pc:sldMk cId="2618409792" sldId="700"/>
            <ac:spMk id="71" creationId="{106A4EBA-6B7B-494E-A600-9A7F91B2DC88}"/>
          </ac:spMkLst>
        </pc:spChg>
        <pc:spChg chg="add mod">
          <ac:chgData name="Owen Noel Newton Fernando" userId="f932e6a7-513b-4f8f-b71e-1f37278898b3" providerId="ADAL" clId="{5BECAB18-4A9A-4F5A-90E3-1C0ACF1AB1CF}" dt="2021-02-10T07:51:28.381" v="30" actId="1076"/>
          <ac:spMkLst>
            <pc:docMk/>
            <pc:sldMk cId="2618409792" sldId="700"/>
            <ac:spMk id="83" creationId="{566A871C-A125-4F74-94A6-8EC45DD6634D}"/>
          </ac:spMkLst>
        </pc:spChg>
        <pc:spChg chg="add mod">
          <ac:chgData name="Owen Noel Newton Fernando" userId="f932e6a7-513b-4f8f-b71e-1f37278898b3" providerId="ADAL" clId="{5BECAB18-4A9A-4F5A-90E3-1C0ACF1AB1CF}" dt="2021-02-10T07:52:13.511" v="38" actId="20577"/>
          <ac:spMkLst>
            <pc:docMk/>
            <pc:sldMk cId="2618409792" sldId="700"/>
            <ac:spMk id="85" creationId="{A3FD878D-B1B3-4F55-9B9D-B5DECC4D9A4E}"/>
          </ac:spMkLst>
        </pc:spChg>
        <pc:grpChg chg="add del mod">
          <ac:chgData name="Owen Noel Newton Fernando" userId="f932e6a7-513b-4f8f-b71e-1f37278898b3" providerId="ADAL" clId="{5BECAB18-4A9A-4F5A-90E3-1C0ACF1AB1CF}" dt="2021-02-10T07:50:45.984" v="6"/>
          <ac:grpSpMkLst>
            <pc:docMk/>
            <pc:sldMk cId="2618409792" sldId="700"/>
            <ac:grpSpMk id="44" creationId="{A6B02A1E-5FC6-440C-88B3-1DC1ECBD2D5E}"/>
          </ac:grpSpMkLst>
        </pc:grpChg>
        <pc:cxnChg chg="mod">
          <ac:chgData name="Owen Noel Newton Fernando" userId="f932e6a7-513b-4f8f-b71e-1f37278898b3" providerId="ADAL" clId="{5BECAB18-4A9A-4F5A-90E3-1C0ACF1AB1CF}" dt="2021-02-10T07:51:33.879" v="31" actId="14100"/>
          <ac:cxnSpMkLst>
            <pc:docMk/>
            <pc:sldMk cId="2618409792" sldId="700"/>
            <ac:cxnSpMk id="55" creationId="{00000000-0000-0000-0000-000000000000}"/>
          </ac:cxnSpMkLst>
        </pc:cxnChg>
        <pc:cxnChg chg="mod">
          <ac:chgData name="Owen Noel Newton Fernando" userId="f932e6a7-513b-4f8f-b71e-1f37278898b3" providerId="ADAL" clId="{5BECAB18-4A9A-4F5A-90E3-1C0ACF1AB1CF}" dt="2021-02-10T07:50:43.767" v="5"/>
          <ac:cxnSpMkLst>
            <pc:docMk/>
            <pc:sldMk cId="2618409792" sldId="700"/>
            <ac:cxnSpMk id="72" creationId="{FADAB3D7-8284-47D1-A68E-4E000654EF16}"/>
          </ac:cxnSpMkLst>
        </pc:cxnChg>
        <pc:cxnChg chg="mod">
          <ac:chgData name="Owen Noel Newton Fernando" userId="f932e6a7-513b-4f8f-b71e-1f37278898b3" providerId="ADAL" clId="{5BECAB18-4A9A-4F5A-90E3-1C0ACF1AB1CF}" dt="2021-02-10T07:50:43.767" v="5"/>
          <ac:cxnSpMkLst>
            <pc:docMk/>
            <pc:sldMk cId="2618409792" sldId="700"/>
            <ac:cxnSpMk id="73" creationId="{3ADCBF30-7CAB-438E-8A80-BAC2B082A44A}"/>
          </ac:cxnSpMkLst>
        </pc:cxnChg>
        <pc:cxnChg chg="mod">
          <ac:chgData name="Owen Noel Newton Fernando" userId="f932e6a7-513b-4f8f-b71e-1f37278898b3" providerId="ADAL" clId="{5BECAB18-4A9A-4F5A-90E3-1C0ACF1AB1CF}" dt="2021-02-10T07:50:43.767" v="5"/>
          <ac:cxnSpMkLst>
            <pc:docMk/>
            <pc:sldMk cId="2618409792" sldId="700"/>
            <ac:cxnSpMk id="74" creationId="{4819B69C-911F-4CD2-8E77-3EE5AEA2434F}"/>
          </ac:cxnSpMkLst>
        </pc:cxnChg>
        <pc:cxnChg chg="mod">
          <ac:chgData name="Owen Noel Newton Fernando" userId="f932e6a7-513b-4f8f-b71e-1f37278898b3" providerId="ADAL" clId="{5BECAB18-4A9A-4F5A-90E3-1C0ACF1AB1CF}" dt="2021-02-10T07:50:43.767" v="5"/>
          <ac:cxnSpMkLst>
            <pc:docMk/>
            <pc:sldMk cId="2618409792" sldId="700"/>
            <ac:cxnSpMk id="75" creationId="{66869493-A95D-446C-9FA7-7D5D696E8E26}"/>
          </ac:cxnSpMkLst>
        </pc:cxnChg>
        <pc:cxnChg chg="mod">
          <ac:chgData name="Owen Noel Newton Fernando" userId="f932e6a7-513b-4f8f-b71e-1f37278898b3" providerId="ADAL" clId="{5BECAB18-4A9A-4F5A-90E3-1C0ACF1AB1CF}" dt="2021-02-10T07:50:43.767" v="5"/>
          <ac:cxnSpMkLst>
            <pc:docMk/>
            <pc:sldMk cId="2618409792" sldId="700"/>
            <ac:cxnSpMk id="76" creationId="{D9FA086B-280C-4C5C-85A2-37687D52A017}"/>
          </ac:cxnSpMkLst>
        </pc:cxnChg>
        <pc:cxnChg chg="mod">
          <ac:chgData name="Owen Noel Newton Fernando" userId="f932e6a7-513b-4f8f-b71e-1f37278898b3" providerId="ADAL" clId="{5BECAB18-4A9A-4F5A-90E3-1C0ACF1AB1CF}" dt="2021-02-10T07:50:43.767" v="5"/>
          <ac:cxnSpMkLst>
            <pc:docMk/>
            <pc:sldMk cId="2618409792" sldId="700"/>
            <ac:cxnSpMk id="77" creationId="{B76BF780-5513-4EB9-BEC8-6E40919F3511}"/>
          </ac:cxnSpMkLst>
        </pc:cxnChg>
        <pc:cxnChg chg="mod">
          <ac:chgData name="Owen Noel Newton Fernando" userId="f932e6a7-513b-4f8f-b71e-1f37278898b3" providerId="ADAL" clId="{5BECAB18-4A9A-4F5A-90E3-1C0ACF1AB1CF}" dt="2021-02-10T07:50:43.767" v="5"/>
          <ac:cxnSpMkLst>
            <pc:docMk/>
            <pc:sldMk cId="2618409792" sldId="700"/>
            <ac:cxnSpMk id="78" creationId="{2FA6D433-62C4-4C1D-8296-1ED6AEF42ACB}"/>
          </ac:cxnSpMkLst>
        </pc:cxnChg>
        <pc:cxnChg chg="mod">
          <ac:chgData name="Owen Noel Newton Fernando" userId="f932e6a7-513b-4f8f-b71e-1f37278898b3" providerId="ADAL" clId="{5BECAB18-4A9A-4F5A-90E3-1C0ACF1AB1CF}" dt="2021-02-10T07:50:43.767" v="5"/>
          <ac:cxnSpMkLst>
            <pc:docMk/>
            <pc:sldMk cId="2618409792" sldId="700"/>
            <ac:cxnSpMk id="79" creationId="{91D68641-5971-41FA-97EE-787ED30CFDE4}"/>
          </ac:cxnSpMkLst>
        </pc:cxnChg>
        <pc:cxnChg chg="mod">
          <ac:chgData name="Owen Noel Newton Fernando" userId="f932e6a7-513b-4f8f-b71e-1f37278898b3" providerId="ADAL" clId="{5BECAB18-4A9A-4F5A-90E3-1C0ACF1AB1CF}" dt="2021-02-10T07:50:43.767" v="5"/>
          <ac:cxnSpMkLst>
            <pc:docMk/>
            <pc:sldMk cId="2618409792" sldId="700"/>
            <ac:cxnSpMk id="80" creationId="{73C3E07E-06D4-47BE-AA35-730C2CF18BA2}"/>
          </ac:cxnSpMkLst>
        </pc:cxnChg>
        <pc:cxnChg chg="mod">
          <ac:chgData name="Owen Noel Newton Fernando" userId="f932e6a7-513b-4f8f-b71e-1f37278898b3" providerId="ADAL" clId="{5BECAB18-4A9A-4F5A-90E3-1C0ACF1AB1CF}" dt="2021-02-10T07:50:43.767" v="5"/>
          <ac:cxnSpMkLst>
            <pc:docMk/>
            <pc:sldMk cId="2618409792" sldId="700"/>
            <ac:cxnSpMk id="81" creationId="{0A9A41F2-29B9-4EB4-9452-1E4A83C46919}"/>
          </ac:cxnSpMkLst>
        </pc:cxnChg>
        <pc:cxnChg chg="mod">
          <ac:chgData name="Owen Noel Newton Fernando" userId="f932e6a7-513b-4f8f-b71e-1f37278898b3" providerId="ADAL" clId="{5BECAB18-4A9A-4F5A-90E3-1C0ACF1AB1CF}" dt="2021-02-10T07:50:43.767" v="5"/>
          <ac:cxnSpMkLst>
            <pc:docMk/>
            <pc:sldMk cId="2618409792" sldId="700"/>
            <ac:cxnSpMk id="82" creationId="{882DD3B7-A532-4733-936D-8E49AFD51566}"/>
          </ac:cxnSpMkLst>
        </pc:cxnChg>
        <pc:cxnChg chg="add mod">
          <ac:chgData name="Owen Noel Newton Fernando" userId="f932e6a7-513b-4f8f-b71e-1f37278898b3" providerId="ADAL" clId="{5BECAB18-4A9A-4F5A-90E3-1C0ACF1AB1CF}" dt="2021-02-10T07:51:50.181" v="35" actId="1076"/>
          <ac:cxnSpMkLst>
            <pc:docMk/>
            <pc:sldMk cId="2618409792" sldId="700"/>
            <ac:cxnSpMk id="84" creationId="{3EA6D377-3BED-4BD8-8EC4-9F7861ADC51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31FDF5-100E-4A10-900C-8B7ED96D787B}" type="datetimeFigureOut">
              <a:rPr lang="en-GB" smtClean="0"/>
              <a:t>23/06/2021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127259-7AE2-4A84-AF71-5871E78EA8A8}" type="slidenum">
              <a:rPr lang="en-GB" smtClean="0"/>
              <a:t>‹#›</a:t>
            </a:fld>
            <a:endParaRPr lang="en-GB"/>
          </a:p>
        </p:txBody>
      </p:sp>
    </p:spTree>
    <p:extLst>
      <p:ext uri="{BB962C8B-B14F-4D97-AF65-F5344CB8AC3E}">
        <p14:creationId xmlns:p14="http://schemas.microsoft.com/office/powerpoint/2010/main" val="264380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EEED9-72E5-4845-9609-DE66875C3125}" type="datetimeFigureOut">
              <a:rPr lang="en-GB" smtClean="0"/>
              <a:t>23/06/2021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1AFFA-5214-4CD7-AC14-54BF2F08C1EF}" type="slidenum">
              <a:rPr lang="en-GB" smtClean="0"/>
              <a:t>‹#›</a:t>
            </a:fld>
            <a:endParaRPr lang="en-GB"/>
          </a:p>
        </p:txBody>
      </p:sp>
    </p:spTree>
    <p:extLst>
      <p:ext uri="{BB962C8B-B14F-4D97-AF65-F5344CB8AC3E}">
        <p14:creationId xmlns:p14="http://schemas.microsoft.com/office/powerpoint/2010/main" val="320385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1</a:t>
            </a:fld>
            <a:endParaRPr lang="en-GB"/>
          </a:p>
        </p:txBody>
      </p:sp>
    </p:spTree>
    <p:extLst>
      <p:ext uri="{BB962C8B-B14F-4D97-AF65-F5344CB8AC3E}">
        <p14:creationId xmlns:p14="http://schemas.microsoft.com/office/powerpoint/2010/main" val="139235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per the given trees in the slide, the left sided tree is not a binary search tree because it is not satisfying the rule L &lt; C&lt; R. The right sided tree is a binary search tree.</a:t>
            </a:r>
          </a:p>
          <a:p>
            <a:endParaRPr lang="en-SG" dirty="0"/>
          </a:p>
          <a:p>
            <a:r>
              <a:rPr lang="en-GB" dirty="0"/>
              <a:t>If we want to search </a:t>
            </a:r>
            <a:r>
              <a:rPr lang="en-GB" dirty="0" err="1"/>
              <a:t>Irit</a:t>
            </a:r>
            <a:r>
              <a:rPr lang="en-GB" dirty="0"/>
              <a:t>; using a </a:t>
            </a:r>
            <a:r>
              <a:rPr lang="en-GB" dirty="0" err="1"/>
              <a:t>linkedlists</a:t>
            </a:r>
            <a:r>
              <a:rPr lang="en-GB" dirty="0"/>
              <a:t> we have to go through 5 nodes.</a:t>
            </a:r>
          </a:p>
          <a:p>
            <a:endParaRPr lang="en-SG" dirty="0"/>
          </a:p>
          <a:p>
            <a:r>
              <a:rPr lang="en-GB" dirty="0"/>
              <a:t>If we use a binary search tree, we can complete the search using 3 nodes.</a:t>
            </a:r>
          </a:p>
          <a:p>
            <a:endParaRPr lang="en-SG" dirty="0"/>
          </a:p>
          <a:p>
            <a:pPr marL="171450" lvl="0" indent="-171450">
              <a:buFont typeface="Arial" pitchFamily="34" charset="0"/>
              <a:buChar char="•"/>
            </a:pPr>
            <a:r>
              <a:rPr lang="en-GB" dirty="0"/>
              <a:t>First, the root node, ‘Jane’ is not equal to ‘</a:t>
            </a:r>
            <a:r>
              <a:rPr lang="en-GB" dirty="0" err="1"/>
              <a:t>Irit</a:t>
            </a:r>
            <a:r>
              <a:rPr lang="en-GB" dirty="0"/>
              <a:t>’. Since ‘I’ comes before ‘J’ in the alphabet, we have to search ‘</a:t>
            </a:r>
            <a:r>
              <a:rPr lang="en-GB" dirty="0" err="1"/>
              <a:t>Irit</a:t>
            </a:r>
            <a:r>
              <a:rPr lang="en-GB" dirty="0"/>
              <a:t>’ in Jane’s left subtree. Jane’s left subtree ‘Brian’ is not ‘</a:t>
            </a:r>
            <a:r>
              <a:rPr lang="en-GB" dirty="0" err="1"/>
              <a:t>Irit</a:t>
            </a:r>
            <a:r>
              <a:rPr lang="en-GB" dirty="0"/>
              <a:t>’. </a:t>
            </a:r>
          </a:p>
          <a:p>
            <a:pPr marL="171450" lvl="0" indent="-171450">
              <a:buFont typeface="Arial" pitchFamily="34" charset="0"/>
              <a:buChar char="•"/>
            </a:pPr>
            <a:endParaRPr lang="en-GB" dirty="0"/>
          </a:p>
          <a:p>
            <a:pPr marL="171450" lvl="0" indent="-171450">
              <a:buFont typeface="Arial" pitchFamily="34" charset="0"/>
              <a:buChar char="•"/>
            </a:pPr>
            <a:r>
              <a:rPr lang="en-GB" dirty="0"/>
              <a:t>‘I’ comes after ‘B’ therefore we have to search ‘</a:t>
            </a:r>
            <a:r>
              <a:rPr lang="en-GB" dirty="0" err="1"/>
              <a:t>Irit</a:t>
            </a:r>
            <a:r>
              <a:rPr lang="en-GB" dirty="0"/>
              <a:t>’ in Brian’s right subtree. </a:t>
            </a:r>
          </a:p>
          <a:p>
            <a:pPr marL="171450" lvl="0" indent="-171450">
              <a:buFont typeface="Arial" pitchFamily="34" charset="0"/>
              <a:buChar char="•"/>
            </a:pPr>
            <a:endParaRPr lang="en-GB" dirty="0"/>
          </a:p>
          <a:p>
            <a:pPr marL="171450" lvl="0" indent="-171450">
              <a:buFont typeface="Arial" pitchFamily="34" charset="0"/>
              <a:buChar char="•"/>
            </a:pPr>
            <a:r>
              <a:rPr lang="en-GB" dirty="0"/>
              <a:t>Then ‘</a:t>
            </a:r>
            <a:r>
              <a:rPr lang="en-GB" dirty="0" err="1"/>
              <a:t>Irit</a:t>
            </a:r>
            <a:r>
              <a:rPr lang="en-GB" dirty="0"/>
              <a:t>’ is equal to our request.</a:t>
            </a:r>
            <a:r>
              <a:rPr lang="en-SG" dirty="0"/>
              <a:t> </a:t>
            </a:r>
            <a:r>
              <a:rPr lang="en-GB" dirty="0"/>
              <a:t>Using the tree in the left side, if we want to search for Brian we have to go through 5 nodes. But using the binary  search tree.</a:t>
            </a:r>
          </a:p>
          <a:p>
            <a:pPr marL="171450" lvl="0" indent="-171450">
              <a:buFont typeface="Arial" pitchFamily="34" charset="0"/>
              <a:buChar char="•"/>
            </a:pPr>
            <a:endParaRPr lang="en-GB" dirty="0"/>
          </a:p>
          <a:p>
            <a:pPr marL="171450" lvl="0" indent="-171450">
              <a:buFont typeface="Arial" pitchFamily="34" charset="0"/>
              <a:buChar char="•"/>
            </a:pPr>
            <a:r>
              <a:rPr lang="en-GB" dirty="0"/>
              <a:t> We can perform the search using 2 nodes.</a:t>
            </a:r>
            <a:r>
              <a:rPr lang="en-SG" dirty="0"/>
              <a:t> </a:t>
            </a:r>
            <a:r>
              <a:rPr lang="en-GB" dirty="0"/>
              <a:t>Binary search trees are more efficient for the item search. </a:t>
            </a:r>
          </a:p>
          <a:p>
            <a:pPr marL="171450" lvl="0" indent="-171450">
              <a:buFont typeface="Arial" pitchFamily="34" charset="0"/>
              <a:buChar char="•"/>
            </a:pPr>
            <a:endParaRPr lang="en-GB" dirty="0"/>
          </a:p>
          <a:p>
            <a:pPr marL="171450" lvl="0" indent="-171450">
              <a:buFont typeface="Arial" pitchFamily="34" charset="0"/>
              <a:buChar char="•"/>
            </a:pPr>
            <a:r>
              <a:rPr lang="en-GB" dirty="0"/>
              <a:t>Worst case of the given binary search tree is visiting 3 nodes because the given tree has 3 levels.</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13</a:t>
            </a:fld>
            <a:endParaRPr lang="en-GB"/>
          </a:p>
        </p:txBody>
      </p:sp>
    </p:spTree>
    <p:extLst>
      <p:ext uri="{BB962C8B-B14F-4D97-AF65-F5344CB8AC3E}">
        <p14:creationId xmlns:p14="http://schemas.microsoft.com/office/powerpoint/2010/main" val="3130338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16</a:t>
            </a:fld>
            <a:endParaRPr lang="en-GB"/>
          </a:p>
        </p:txBody>
      </p:sp>
    </p:spTree>
    <p:extLst>
      <p:ext uri="{BB962C8B-B14F-4D97-AF65-F5344CB8AC3E}">
        <p14:creationId xmlns:p14="http://schemas.microsoft.com/office/powerpoint/2010/main" val="347141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 all binary search trees are efficient for searches. </a:t>
            </a:r>
          </a:p>
          <a:p>
            <a:endParaRPr lang="en-GB"/>
          </a:p>
          <a:p>
            <a:r>
              <a:rPr lang="en-GB"/>
              <a:t>For an example, between the given two trees in the slides the left sided tree is a binary search tree with h=2 and efficient for search. </a:t>
            </a:r>
          </a:p>
          <a:p>
            <a:endParaRPr lang="en-GB"/>
          </a:p>
          <a:p>
            <a:r>
              <a:rPr lang="en-GB"/>
              <a:t>But the right sided tree which is also a binary search tree because it satisfy the rules, is not efficient.</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17</a:t>
            </a:fld>
            <a:endParaRPr lang="en-GB"/>
          </a:p>
        </p:txBody>
      </p:sp>
    </p:spTree>
    <p:extLst>
      <p:ext uri="{BB962C8B-B14F-4D97-AF65-F5344CB8AC3E}">
        <p14:creationId xmlns:p14="http://schemas.microsoft.com/office/powerpoint/2010/main" val="2928003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GB"/>
              <a:t>According to the game which we discussed in last lecture where we asked several questions to guess a number between 1 and 15, we formed a binary search tree,</a:t>
            </a:r>
            <a:endParaRPr lang="en-SG"/>
          </a:p>
          <a:p>
            <a:endParaRPr lang="en-SG"/>
          </a:p>
          <a:p>
            <a:r>
              <a:rPr lang="en-GB"/>
              <a:t>We have picked the middle number of the range of 1-15 which is 8 and check if it is the correct number. </a:t>
            </a:r>
          </a:p>
          <a:p>
            <a:r>
              <a:rPr lang="en-GB"/>
              <a:t>`</a:t>
            </a:r>
          </a:p>
          <a:p>
            <a:r>
              <a:rPr lang="en-GB"/>
              <a:t>If it is not correct, we hacked whether the correct number is larger than to 8 or smaller than to 8. If it is smaller than 8. </a:t>
            </a:r>
          </a:p>
          <a:p>
            <a:endParaRPr lang="en-GB"/>
          </a:p>
          <a:p>
            <a:r>
              <a:rPr lang="en-GB"/>
              <a:t>We pick the range of 1-8 and get the middle of that range which is 4 and if 4 is not the correct answer we again checked whether the correct number is larger than 4 or smaller than 4 likewise we can continue the questions until we get the correct number.</a:t>
            </a:r>
            <a:endParaRPr lang="en-SG"/>
          </a:p>
          <a:p>
            <a:endParaRPr lang="en-SG"/>
          </a:p>
          <a:p>
            <a:r>
              <a:rPr lang="en-GB"/>
              <a:t>If the correct number is 8, we need to ask only one question. This is the best case.</a:t>
            </a:r>
          </a:p>
          <a:p>
            <a:endParaRPr lang="en-SG"/>
          </a:p>
          <a:p>
            <a:r>
              <a:rPr lang="en-GB"/>
              <a:t>If the correct number is 1, 3, 5, 7, 9, 11, 13, or 15 we need to ask 4 questions. This is the worst case.</a:t>
            </a:r>
            <a:endParaRPr lang="en-SG"/>
          </a:p>
          <a:p>
            <a:endParaRPr lang="en-GB"/>
          </a:p>
          <a:p>
            <a:r>
              <a:rPr lang="en-GB"/>
              <a:t>This is an efficient method to search.</a:t>
            </a:r>
            <a:endParaRPr lang="en-SG"/>
          </a:p>
          <a:p>
            <a:endParaRPr lang="en-SG" dirty="0"/>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4067481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129416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20</a:t>
            </a:fld>
            <a:endParaRPr lang="en-GB"/>
          </a:p>
        </p:txBody>
      </p:sp>
    </p:spTree>
    <p:extLst>
      <p:ext uri="{BB962C8B-B14F-4D97-AF65-F5344CB8AC3E}">
        <p14:creationId xmlns:p14="http://schemas.microsoft.com/office/powerpoint/2010/main" val="399943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first tree using in-order traversal we can output the sequence as;</a:t>
            </a:r>
            <a:endParaRPr lang="en-SG"/>
          </a:p>
          <a:p>
            <a:r>
              <a:rPr lang="en-GB"/>
              <a:t>	A, B, C, D, E, F, G, H and I</a:t>
            </a:r>
            <a:endParaRPr lang="en-SG"/>
          </a:p>
          <a:p>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21</a:t>
            </a:fld>
            <a:endParaRPr lang="en-GB"/>
          </a:p>
        </p:txBody>
      </p:sp>
    </p:spTree>
    <p:extLst>
      <p:ext uri="{BB962C8B-B14F-4D97-AF65-F5344CB8AC3E}">
        <p14:creationId xmlns:p14="http://schemas.microsoft.com/office/powerpoint/2010/main" val="1268565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get a sorted linkedlist if we flatten a binary search tree because we can map binary search tree into a linkedlist as shown in the slide.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22</a:t>
            </a:fld>
            <a:endParaRPr lang="en-GB"/>
          </a:p>
        </p:txBody>
      </p:sp>
    </p:spTree>
    <p:extLst>
      <p:ext uri="{BB962C8B-B14F-4D97-AF65-F5344CB8AC3E}">
        <p14:creationId xmlns:p14="http://schemas.microsoft.com/office/powerpoint/2010/main" val="302972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26</a:t>
            </a:fld>
            <a:endParaRPr lang="en-GB"/>
          </a:p>
        </p:txBody>
      </p:sp>
    </p:spTree>
    <p:extLst>
      <p:ext uri="{BB962C8B-B14F-4D97-AF65-F5344CB8AC3E}">
        <p14:creationId xmlns:p14="http://schemas.microsoft.com/office/powerpoint/2010/main" val="3363962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27</a:t>
            </a:fld>
            <a:endParaRPr lang="en-GB"/>
          </a:p>
        </p:txBody>
      </p:sp>
    </p:spTree>
    <p:extLst>
      <p:ext uri="{BB962C8B-B14F-4D97-AF65-F5344CB8AC3E}">
        <p14:creationId xmlns:p14="http://schemas.microsoft.com/office/powerpoint/2010/main" val="223610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23 June 2021</a:t>
            </a:fld>
            <a:endParaRPr lang="en-US" altLang="en-US" sz="1300"/>
          </a:p>
        </p:txBody>
      </p:sp>
    </p:spTree>
    <p:extLst>
      <p:ext uri="{BB962C8B-B14F-4D97-AF65-F5344CB8AC3E}">
        <p14:creationId xmlns:p14="http://schemas.microsoft.com/office/powerpoint/2010/main" val="4010566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BST Traversal</a:t>
            </a:r>
          </a:p>
          <a:p>
            <a:endParaRPr lang="en-SG" b="1" u="sng"/>
          </a:p>
          <a:p>
            <a:r>
              <a:rPr lang="en-GB"/>
              <a:t>Using the tree traversal template we can construct the code for BST Traversal.</a:t>
            </a:r>
            <a:endParaRPr lang="en-SG"/>
          </a:p>
          <a:p>
            <a:pPr marL="171450" lvl="0" indent="-171450">
              <a:buFont typeface="Arial" pitchFamily="34" charset="0"/>
              <a:buChar char="•"/>
            </a:pPr>
            <a:r>
              <a:rPr lang="en-GB"/>
              <a:t>After defining the function ‘BSTT’ with a btnode typed pointer and a character typed variable we first check whether the current node is NULL or NOT NULL.</a:t>
            </a:r>
            <a:endParaRPr lang="en-SG"/>
          </a:p>
          <a:p>
            <a:r>
              <a:rPr lang="en-GB"/>
              <a:t>	</a:t>
            </a:r>
          </a:p>
          <a:p>
            <a:r>
              <a:rPr lang="en-GB"/>
              <a:t>	void BSTT ()btnode *cur, char C){</a:t>
            </a:r>
            <a:endParaRPr lang="en-SG"/>
          </a:p>
          <a:p>
            <a:r>
              <a:rPr lang="en-GB"/>
              <a:t>		if (cur==NULL) return;</a:t>
            </a:r>
            <a:endParaRPr lang="en-SG"/>
          </a:p>
          <a:p>
            <a:r>
              <a:rPr lang="en-GB"/>
              <a:t>	}</a:t>
            </a:r>
            <a:endParaRPr lang="en-SG"/>
          </a:p>
          <a:p>
            <a:pPr marL="171450" lvl="0" indent="-171450">
              <a:buFont typeface="Arial" pitchFamily="34" charset="0"/>
              <a:buChar char="•"/>
            </a:pPr>
            <a:r>
              <a:rPr lang="en-GB"/>
              <a:t>If current node is NOT NULL, we check whether the pointer ‘cur’ points at the required node. If ‘yes’ we output a massage and return.</a:t>
            </a:r>
            <a:endParaRPr lang="en-SG"/>
          </a:p>
          <a:p>
            <a:r>
              <a:rPr lang="en-GB"/>
              <a:t>	if (c==cur -&gt; item) {</a:t>
            </a:r>
            <a:endParaRPr lang="en-SG"/>
          </a:p>
          <a:p>
            <a:r>
              <a:rPr lang="en-GB"/>
              <a:t>	printf (“found!\n”); return;</a:t>
            </a:r>
            <a:endParaRPr lang="en-SG"/>
          </a:p>
          <a:p>
            <a:r>
              <a:rPr lang="en-GB"/>
              <a:t>	}</a:t>
            </a:r>
            <a:endParaRPr lang="en-SG"/>
          </a:p>
          <a:p>
            <a:pPr marL="171450" lvl="0" indent="-171450">
              <a:buFont typeface="Arial" pitchFamily="34" charset="0"/>
              <a:buChar char="•"/>
            </a:pPr>
            <a:r>
              <a:rPr lang="en-GB"/>
              <a:t>If the current node is not what we required we check whether C is less than the current item. If it is less than current item, it should be in current item’s left subtree. Therefore we have to move to the left child node.</a:t>
            </a:r>
            <a:endParaRPr lang="en-SG"/>
          </a:p>
          <a:p>
            <a:r>
              <a:rPr lang="en-GB"/>
              <a:t>	if (c&lt; cur -&gt; item)</a:t>
            </a:r>
            <a:endParaRPr lang="en-SG"/>
          </a:p>
          <a:p>
            <a:r>
              <a:rPr lang="en-GB"/>
              <a:t>	BSTT ( cur -&gt; left, C);</a:t>
            </a:r>
          </a:p>
          <a:p>
            <a:endParaRPr lang="en-GB"/>
          </a:p>
          <a:p>
            <a:pPr marL="171450" lvl="0" indent="-171450">
              <a:buFont typeface="Arial" pitchFamily="34" charset="0"/>
              <a:buChar char="•"/>
            </a:pPr>
            <a:r>
              <a:rPr lang="en-GB"/>
              <a:t>Else we have to check the right sub tree.</a:t>
            </a:r>
            <a:endParaRPr lang="en-SG"/>
          </a:p>
          <a:p>
            <a:r>
              <a:rPr lang="en-GB"/>
              <a:t>	else</a:t>
            </a:r>
            <a:endParaRPr lang="en-SG"/>
          </a:p>
          <a:p>
            <a:r>
              <a:rPr lang="en-GB"/>
              <a:t>	BSTT (cur -&gt; right, C);</a:t>
            </a:r>
            <a:endParaRPr lang="en-SG"/>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28</a:t>
            </a:fld>
            <a:endParaRPr lang="en-GB"/>
          </a:p>
        </p:txBody>
      </p:sp>
    </p:spTree>
    <p:extLst>
      <p:ext uri="{BB962C8B-B14F-4D97-AF65-F5344CB8AC3E}">
        <p14:creationId xmlns:p14="http://schemas.microsoft.com/office/powerpoint/2010/main" val="20992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an example, if you want search for ‘B’ in the given binary search tree;</a:t>
            </a:r>
          </a:p>
          <a:p>
            <a:endParaRPr lang="en-SG"/>
          </a:p>
          <a:p>
            <a:pPr marL="171450" lvl="0" indent="-171450">
              <a:buFont typeface="Arial" pitchFamily="34" charset="0"/>
              <a:buChar char="•"/>
            </a:pPr>
            <a:r>
              <a:rPr lang="en-GB"/>
              <a:t>You start with ‘H’ which is the root node.</a:t>
            </a:r>
          </a:p>
          <a:p>
            <a:pPr marL="171450" lvl="0" indent="-171450">
              <a:buFont typeface="Arial" pitchFamily="34" charset="0"/>
              <a:buChar char="•"/>
            </a:pPr>
            <a:endParaRPr lang="en-SG"/>
          </a:p>
          <a:p>
            <a:pPr marL="171450" lvl="0" indent="-171450">
              <a:buFont typeface="Arial" pitchFamily="34" charset="0"/>
              <a:buChar char="•"/>
            </a:pPr>
            <a:r>
              <a:rPr lang="en-GB"/>
              <a:t>Check whether ‘H’ is what we are searching for. Since we are searching for ‘B’, ‘H’ is not the correct node.</a:t>
            </a:r>
          </a:p>
          <a:p>
            <a:pPr marL="171450" lvl="0" indent="-171450">
              <a:buFont typeface="Arial" pitchFamily="34" charset="0"/>
              <a:buChar char="•"/>
            </a:pPr>
            <a:endParaRPr lang="en-SG"/>
          </a:p>
          <a:p>
            <a:pPr marL="171450" lvl="0" indent="-171450">
              <a:buFont typeface="Arial" pitchFamily="34" charset="0"/>
              <a:buChar char="•"/>
            </a:pPr>
            <a:r>
              <a:rPr lang="en-GB"/>
              <a:t>Then we check whether ‘B’ is less than ‘H’. ‘B’ comes before ‘H’ in the alphabet. Therefore ‘B’ &lt; ‘H’. Then we move to the left subtree of ‘H’, which is ‘E’.</a:t>
            </a:r>
          </a:p>
          <a:p>
            <a:pPr marL="171450" lvl="0" indent="-171450">
              <a:buFont typeface="Arial" pitchFamily="34" charset="0"/>
              <a:buChar char="•"/>
            </a:pPr>
            <a:endParaRPr lang="en-SG"/>
          </a:p>
          <a:p>
            <a:pPr marL="171450" lvl="0" indent="-171450">
              <a:buFont typeface="Arial" pitchFamily="34" charset="0"/>
              <a:buChar char="•"/>
            </a:pPr>
            <a:r>
              <a:rPr lang="en-GB"/>
              <a:t>We now check again whether ‘E’ is what we are searching for. Since ‘E’ is not what we want we check whether ‘B’ is less than ‘E’. Since ‘B’ comes before ‘E’ in the alphabet, ‘B’ &lt; ‘E’ Therefore we move to the left child node of ‘E’ which is ‘B’.</a:t>
            </a:r>
          </a:p>
          <a:p>
            <a:pPr marL="171450" lvl="0" indent="-171450">
              <a:buFont typeface="Arial" pitchFamily="34" charset="0"/>
              <a:buChar char="•"/>
            </a:pPr>
            <a:endParaRPr lang="en-SG"/>
          </a:p>
          <a:p>
            <a:pPr marL="171450" lvl="0" indent="-171450">
              <a:buFont typeface="Arial" pitchFamily="34" charset="0"/>
              <a:buChar char="•"/>
            </a:pPr>
            <a:r>
              <a:rPr lang="en-GB"/>
              <a:t>Now we check whether ‘B’ is what we are searching for. Since the answer is ‘yes’, we can print the massage.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29</a:t>
            </a:fld>
            <a:endParaRPr lang="en-GB"/>
          </a:p>
        </p:txBody>
      </p:sp>
    </p:spTree>
    <p:extLst>
      <p:ext uri="{BB962C8B-B14F-4D97-AF65-F5344CB8AC3E}">
        <p14:creationId xmlns:p14="http://schemas.microsoft.com/office/powerpoint/2010/main" val="3830200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Same process should follow to search node ‘K’. </a:t>
            </a:r>
          </a:p>
          <a:p>
            <a:endParaRPr lang="en-GB"/>
          </a:p>
          <a:p>
            <a:r>
              <a:rPr lang="en-GB"/>
              <a:t>This time ‘K’ comes after ‘H’ in the alphabet ‘K’ is large than ‘H’. </a:t>
            </a:r>
          </a:p>
          <a:p>
            <a:endParaRPr lang="en-GB"/>
          </a:p>
          <a:p>
            <a:r>
              <a:rPr lang="en-GB"/>
              <a:t>Therefore we have to check with right subtree of ‘H’ this time.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30</a:t>
            </a:fld>
            <a:endParaRPr lang="en-GB"/>
          </a:p>
        </p:txBody>
      </p:sp>
    </p:spTree>
    <p:extLst>
      <p:ext uri="{BB962C8B-B14F-4D97-AF65-F5344CB8AC3E}">
        <p14:creationId xmlns:p14="http://schemas.microsoft.com/office/powerpoint/2010/main" val="2895914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What if we remove node ‘D’ and search for it?</a:t>
            </a:r>
          </a:p>
          <a:p>
            <a:endParaRPr lang="en-SG" b="1"/>
          </a:p>
          <a:p>
            <a:r>
              <a:rPr lang="en-GB"/>
              <a:t>We start from the root node ‘H’ and follow the discussed process until ‘C’.</a:t>
            </a:r>
          </a:p>
          <a:p>
            <a:endParaRPr lang="en-GB"/>
          </a:p>
          <a:p>
            <a:r>
              <a:rPr lang="en-GB"/>
              <a:t> Now ‘D’ is larger than ‘C’. Therefore we move from ‘C’ to its right child node. </a:t>
            </a:r>
          </a:p>
          <a:p>
            <a:endParaRPr lang="en-GB"/>
          </a:p>
          <a:p>
            <a:r>
              <a:rPr lang="en-GB"/>
              <a:t>Now the pointer points at an empty node because we have already removed ‘D. </a:t>
            </a:r>
          </a:p>
          <a:p>
            <a:endParaRPr lang="en-GB"/>
          </a:p>
          <a:p>
            <a:r>
              <a:rPr lang="en-GB"/>
              <a:t>Therefore cur==NULL, and we can print a massage.</a:t>
            </a:r>
            <a:endParaRPr lang="en-SG"/>
          </a:p>
          <a:p>
            <a:r>
              <a:rPr lang="en-GB"/>
              <a:t>		if (cur== NULL) { printf (“can’t find!”); return; }</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32</a:t>
            </a:fld>
            <a:endParaRPr lang="en-GB"/>
          </a:p>
        </p:txBody>
      </p:sp>
    </p:spTree>
    <p:extLst>
      <p:ext uri="{BB962C8B-B14F-4D97-AF65-F5344CB8AC3E}">
        <p14:creationId xmlns:p14="http://schemas.microsoft.com/office/powerpoint/2010/main" val="3269403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binary search tree in the slide we try to insert node ‘D’ and still maintain the tree as a binary search tree.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35</a:t>
            </a:fld>
            <a:endParaRPr lang="en-GB"/>
          </a:p>
        </p:txBody>
      </p:sp>
    </p:spTree>
    <p:extLst>
      <p:ext uri="{BB962C8B-B14F-4D97-AF65-F5344CB8AC3E}">
        <p14:creationId xmlns:p14="http://schemas.microsoft.com/office/powerpoint/2010/main" val="1722376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is only one unique position a node can be inserted in. Therefore there is only one answer.</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36</a:t>
            </a:fld>
            <a:endParaRPr lang="en-GB"/>
          </a:p>
        </p:txBody>
      </p:sp>
    </p:spTree>
    <p:extLst>
      <p:ext uri="{BB962C8B-B14F-4D97-AF65-F5344CB8AC3E}">
        <p14:creationId xmlns:p14="http://schemas.microsoft.com/office/powerpoint/2010/main" val="306969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Before inserting the node we use Binary Tree Traversal Template to identify the correct empty location for the node.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37</a:t>
            </a:fld>
            <a:endParaRPr lang="en-GB"/>
          </a:p>
        </p:txBody>
      </p:sp>
    </p:spTree>
    <p:extLst>
      <p:ext uri="{BB962C8B-B14F-4D97-AF65-F5344CB8AC3E}">
        <p14:creationId xmlns:p14="http://schemas.microsoft.com/office/powerpoint/2010/main" val="4245778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Since we are trying to insert node ‘D’. </a:t>
            </a:r>
          </a:p>
          <a:p>
            <a:endParaRPr lang="en-GB"/>
          </a:p>
          <a:p>
            <a:r>
              <a:rPr lang="en-GB"/>
              <a:t>We first traverse the tree for node ‘D’. </a:t>
            </a:r>
          </a:p>
          <a:p>
            <a:endParaRPr lang="en-GB"/>
          </a:p>
          <a:p>
            <a:r>
              <a:rPr lang="en-GB"/>
              <a:t>Once we found that ‘D’ should be inserted as the right child node of ‘C’ because ‘D’ is larger than ‘C’. </a:t>
            </a:r>
          </a:p>
          <a:p>
            <a:endParaRPr lang="en-GB"/>
          </a:p>
          <a:p>
            <a:r>
              <a:rPr lang="en-GB"/>
              <a:t>We can add the node to the BST.</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38</a:t>
            </a:fld>
            <a:endParaRPr lang="en-GB"/>
          </a:p>
        </p:txBody>
      </p:sp>
    </p:spTree>
    <p:extLst>
      <p:ext uri="{BB962C8B-B14F-4D97-AF65-F5344CB8AC3E}">
        <p14:creationId xmlns:p14="http://schemas.microsoft.com/office/powerpoint/2010/main" val="2069396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39</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40</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a:t>
            </a:fld>
            <a:endParaRPr lang="en-GB"/>
          </a:p>
        </p:txBody>
      </p:sp>
    </p:spTree>
    <p:extLst>
      <p:ext uri="{BB962C8B-B14F-4D97-AF65-F5344CB8AC3E}">
        <p14:creationId xmlns:p14="http://schemas.microsoft.com/office/powerpoint/2010/main" val="1324248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are 3 cases we should consider when we try to remove a node from a BST.</a:t>
            </a:r>
            <a:endParaRPr lang="en-SG"/>
          </a:p>
          <a:p>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43</a:t>
            </a:fld>
            <a:endParaRPr lang="en-GB"/>
          </a:p>
        </p:txBody>
      </p:sp>
    </p:spTree>
    <p:extLst>
      <p:ext uri="{BB962C8B-B14F-4D97-AF65-F5344CB8AC3E}">
        <p14:creationId xmlns:p14="http://schemas.microsoft.com/office/powerpoint/2010/main" val="3259380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1: X has no children</a:t>
            </a:r>
            <a:endParaRPr lang="en-SG" b="1"/>
          </a:p>
          <a:p>
            <a:endParaRPr lang="en-GB"/>
          </a:p>
          <a:p>
            <a:r>
              <a:rPr lang="en-GB"/>
              <a:t>If the node which we are trying to remove has no children, or in other world, if we are trying to remove a leaf node, we can just remove the node and the remaining tree is still a BST.</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44</a:t>
            </a:fld>
            <a:endParaRPr lang="en-GB"/>
          </a:p>
        </p:txBody>
      </p:sp>
    </p:spTree>
    <p:extLst>
      <p:ext uri="{BB962C8B-B14F-4D97-AF65-F5344CB8AC3E}">
        <p14:creationId xmlns:p14="http://schemas.microsoft.com/office/powerpoint/2010/main" val="1364164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2: If X has one child Y</a:t>
            </a:r>
          </a:p>
          <a:p>
            <a:endParaRPr lang="en-SG"/>
          </a:p>
          <a:p>
            <a:r>
              <a:rPr lang="en-GB"/>
              <a:t>The nodes coloured in ‘pink’ in the slide has only one child node. </a:t>
            </a:r>
          </a:p>
          <a:p>
            <a:endParaRPr lang="en-GB"/>
          </a:p>
          <a:p>
            <a:r>
              <a:rPr lang="en-GB"/>
              <a:t>For an example if we want to remove node ‘F’ from the BST, we can replace node ‘F’ with node ‘G’ because ‘F’ has only one child which is ‘G’.</a:t>
            </a:r>
          </a:p>
          <a:p>
            <a:endParaRPr lang="en-SG"/>
          </a:p>
          <a:p>
            <a:r>
              <a:rPr lang="en-GB"/>
              <a:t>Same logic can be applied to node ‘L’ and node ‘C’. ‘L’ can be replaced with ‘J’ and ‘C’ and be replaced with ‘D’.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45</a:t>
            </a:fld>
            <a:endParaRPr lang="en-GB"/>
          </a:p>
        </p:txBody>
      </p:sp>
    </p:spTree>
    <p:extLst>
      <p:ext uri="{BB962C8B-B14F-4D97-AF65-F5344CB8AC3E}">
        <p14:creationId xmlns:p14="http://schemas.microsoft.com/office/powerpoint/2010/main" val="4062384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3: When X has two children </a:t>
            </a:r>
            <a:endParaRPr lang="en-SG" b="1"/>
          </a:p>
          <a:p>
            <a:endParaRPr lang="en-GB"/>
          </a:p>
          <a:p>
            <a:r>
              <a:rPr lang="en-GB"/>
              <a:t>This case is little bit complicated.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46</a:t>
            </a:fld>
            <a:endParaRPr lang="en-GB"/>
          </a:p>
        </p:txBody>
      </p:sp>
    </p:spTree>
    <p:extLst>
      <p:ext uri="{BB962C8B-B14F-4D97-AF65-F5344CB8AC3E}">
        <p14:creationId xmlns:p14="http://schemas.microsoft.com/office/powerpoint/2010/main" val="1497672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successor of X?</a:t>
            </a:r>
            <a:endParaRPr lang="en-SG" dirty="0"/>
          </a:p>
          <a:p>
            <a:endParaRPr lang="en-GB" dirty="0"/>
          </a:p>
          <a:p>
            <a:r>
              <a:rPr lang="en-GB" dirty="0"/>
              <a:t>For an example, in the given tree, the successor of ‘H’ is ‘I’, because ‘I’ comes immediately after ‘H’ in the sorted list. ‘I’ is the node visited after ‘H’ using in-order traversal also.</a:t>
            </a:r>
          </a:p>
          <a:p>
            <a:endParaRPr lang="en-SG" dirty="0"/>
          </a:p>
          <a:p>
            <a:r>
              <a:rPr lang="en-GB" dirty="0"/>
              <a:t>Now we have to swap ‘H’ with ‘I’ if we want to remove ‘H’, because if we replace the node with its in-order successor, it ensures the BST rule (L &lt; C &lt; R) is maintained.</a:t>
            </a:r>
          </a:p>
          <a:p>
            <a:endParaRPr lang="en-SG" dirty="0"/>
          </a:p>
          <a:p>
            <a:r>
              <a:rPr lang="en-GB" dirty="0"/>
              <a:t>Therefore, first we swap ‘H’ with ‘I’ and then ‘H’ become a leaf node. Now we can apply case 1 which we discussed and remove ‘H’.</a:t>
            </a:r>
          </a:p>
          <a:p>
            <a:endParaRPr lang="en-SG" dirty="0"/>
          </a:p>
          <a:p>
            <a:r>
              <a:rPr lang="en-GB" dirty="0"/>
              <a:t>Now the BST rule is maintained as before.</a:t>
            </a:r>
            <a:endParaRPr lang="en-SG" dirty="0"/>
          </a:p>
          <a:p>
            <a:endParaRPr lang="zh-CN" alt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47</a:t>
            </a:fld>
            <a:endParaRPr lang="en-GB"/>
          </a:p>
        </p:txBody>
      </p:sp>
    </p:spTree>
    <p:extLst>
      <p:ext uri="{BB962C8B-B14F-4D97-AF65-F5344CB8AC3E}">
        <p14:creationId xmlns:p14="http://schemas.microsoft.com/office/powerpoint/2010/main" val="1341516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discussed in the previous slide, if we want to remove node X which has two children;</a:t>
            </a:r>
            <a:endParaRPr lang="en-SG" dirty="0"/>
          </a:p>
          <a:p>
            <a:pPr lvl="0"/>
            <a:endParaRPr lang="en-GB" dirty="0"/>
          </a:p>
          <a:p>
            <a:pPr marL="171450" lvl="0" indent="-171450">
              <a:buFont typeface="Arial" pitchFamily="34" charset="0"/>
              <a:buChar char="•"/>
            </a:pPr>
            <a:r>
              <a:rPr lang="en-GB" dirty="0"/>
              <a:t>First, we swap X with its successor </a:t>
            </a:r>
            <a:endParaRPr lang="en-SG" dirty="0"/>
          </a:p>
          <a:p>
            <a:pPr marL="171450" lvl="0" indent="-171450">
              <a:buFont typeface="Arial" pitchFamily="34" charset="0"/>
              <a:buChar char="•"/>
            </a:pPr>
            <a:r>
              <a:rPr lang="en-GB" dirty="0"/>
              <a:t>Then perform case 1 or case 2 to remove X.</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48</a:t>
            </a:fld>
            <a:endParaRPr lang="en-GB"/>
          </a:p>
        </p:txBody>
      </p:sp>
    </p:spTree>
    <p:extLst>
      <p:ext uri="{BB962C8B-B14F-4D97-AF65-F5344CB8AC3E}">
        <p14:creationId xmlns:p14="http://schemas.microsoft.com/office/powerpoint/2010/main" val="2048012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a:t>The node immediately after it in the sorted list, or</a:t>
            </a:r>
          </a:p>
          <a:p>
            <a:pPr marL="171450" indent="-171450">
              <a:buFont typeface="Arial" panose="020B0604020202020204" pitchFamily="34" charset="0"/>
              <a:buChar char="•"/>
            </a:pPr>
            <a:r>
              <a:rPr lang="en-SG"/>
              <a:t>The next node visited using an in‐order traversal</a:t>
            </a:r>
          </a:p>
          <a:p>
            <a:endParaRPr lang="en-SG"/>
          </a:p>
          <a:p>
            <a:r>
              <a:rPr lang="en-SG"/>
              <a:t>X has two children, so X’s successor is minimum node in its right subtree.</a:t>
            </a:r>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50</a:t>
            </a:fld>
            <a:endParaRPr lang="en-GB"/>
          </a:p>
        </p:txBody>
      </p:sp>
    </p:spTree>
    <p:extLst>
      <p:ext uri="{BB962C8B-B14F-4D97-AF65-F5344CB8AC3E}">
        <p14:creationId xmlns:p14="http://schemas.microsoft.com/office/powerpoint/2010/main" val="3844467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can swap X with its predecessor instead of the successor as well.</a:t>
            </a:r>
            <a:endParaRPr lang="en-SG"/>
          </a:p>
          <a:p>
            <a:endParaRPr lang="zh-CN" alt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51</a:t>
            </a:fld>
            <a:endParaRPr lang="en-GB"/>
          </a:p>
        </p:txBody>
      </p:sp>
    </p:spTree>
    <p:extLst>
      <p:ext uri="{BB962C8B-B14F-4D97-AF65-F5344CB8AC3E}">
        <p14:creationId xmlns:p14="http://schemas.microsoft.com/office/powerpoint/2010/main" val="331146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a:t>
            </a:fld>
            <a:endParaRPr lang="en-GB"/>
          </a:p>
        </p:txBody>
      </p:sp>
    </p:spTree>
    <p:extLst>
      <p:ext uri="{BB962C8B-B14F-4D97-AF65-F5344CB8AC3E}">
        <p14:creationId xmlns:p14="http://schemas.microsoft.com/office/powerpoint/2010/main" val="2652221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sorting the given list in alphabetical order if we try to search a given name X;</a:t>
            </a:r>
          </a:p>
          <a:p>
            <a:endParaRPr lang="en-GB" dirty="0"/>
          </a:p>
          <a:p>
            <a:pPr marL="171450" lvl="0" indent="-171450">
              <a:buFont typeface="Arial" pitchFamily="34" charset="0"/>
              <a:buChar char="•"/>
            </a:pPr>
            <a:r>
              <a:rPr lang="en-GB" dirty="0"/>
              <a:t>We first have to divide the names into groups</a:t>
            </a:r>
          </a:p>
          <a:p>
            <a:pPr marL="171450" lvl="0" indent="-171450">
              <a:buFont typeface="Arial" pitchFamily="34" charset="0"/>
              <a:buChar char="•"/>
            </a:pPr>
            <a:endParaRPr lang="en-GB" dirty="0"/>
          </a:p>
          <a:p>
            <a:pPr marL="628650" lvl="1" indent="-171450">
              <a:buFont typeface="Arial" pitchFamily="34" charset="0"/>
              <a:buChar char="•"/>
            </a:pPr>
            <a:r>
              <a:rPr lang="en-GB" dirty="0"/>
              <a:t>We can pick a name from the middle; ‘Jane’ and check if X is ‘Jane’. If X!=’Jane’; the X should be in either jane’s left subgroup or in jane’s right subgroup.</a:t>
            </a:r>
          </a:p>
          <a:p>
            <a:pPr marL="628650" lvl="1" indent="-171450">
              <a:buFont typeface="Arial" pitchFamily="34" charset="0"/>
              <a:buChar char="•"/>
            </a:pPr>
            <a:endParaRPr lang="en-SG" dirty="0"/>
          </a:p>
          <a:p>
            <a:pPr marL="628650" lvl="1" indent="-171450">
              <a:buFont typeface="Arial" pitchFamily="34" charset="0"/>
              <a:buChar char="•"/>
            </a:pPr>
            <a:r>
              <a:rPr lang="en-GB" dirty="0"/>
              <a:t>If X is in jane’s left subgroup ; (For the names before jane)</a:t>
            </a:r>
          </a:p>
          <a:p>
            <a:pPr marL="628650" lvl="1" indent="-171450">
              <a:buFont typeface="Arial" pitchFamily="34" charset="0"/>
              <a:buChar char="•"/>
            </a:pPr>
            <a:endParaRPr lang="en-SG" dirty="0"/>
          </a:p>
          <a:p>
            <a:pPr marL="1085850" lvl="2" indent="-171450">
              <a:buFont typeface="Arial" pitchFamily="34" charset="0"/>
              <a:buChar char="•"/>
            </a:pPr>
            <a:r>
              <a:rPr lang="en-GB" dirty="0"/>
              <a:t>Then again, we pick the middle name of the subgroup ‘Brian’ and check whether X is Brian. If not, we have to check whether to search Brian’s left subgroup or Brian’s right subgroup.</a:t>
            </a:r>
          </a:p>
          <a:p>
            <a:pPr lvl="2"/>
            <a:endParaRPr lang="en-SG" dirty="0"/>
          </a:p>
          <a:p>
            <a:pPr marL="628650" lvl="1" indent="-171450">
              <a:buFont typeface="Arial" pitchFamily="34" charset="0"/>
              <a:buChar char="•"/>
            </a:pPr>
            <a:r>
              <a:rPr lang="en-GB" dirty="0"/>
              <a:t>If X is in jane’s right subgroup. (For the names after jane)</a:t>
            </a:r>
          </a:p>
          <a:p>
            <a:pPr marL="628650" lvl="1" indent="-171450">
              <a:buFont typeface="Arial" pitchFamily="34" charset="0"/>
              <a:buChar char="•"/>
            </a:pPr>
            <a:endParaRPr lang="en-SG" dirty="0"/>
          </a:p>
          <a:p>
            <a:pPr marL="1085850" lvl="2" indent="-171450">
              <a:buFont typeface="Arial" pitchFamily="34" charset="0"/>
              <a:buChar char="•"/>
            </a:pPr>
            <a:r>
              <a:rPr lang="en-GB" dirty="0"/>
              <a:t>We pick the middle name of the subgroup which is ‘peter’ and check whether X is Peter. If X is before peter we check with John. Otherwise, we check with Simon.</a:t>
            </a:r>
            <a:endParaRPr lang="en-SG" dirty="0"/>
          </a:p>
          <a:p>
            <a:pPr lvl="0"/>
            <a:endParaRPr lang="en-SG" dirty="0"/>
          </a:p>
          <a:p>
            <a:r>
              <a:rPr lang="en-GB" dirty="0"/>
              <a:t>This is actually a </a:t>
            </a:r>
            <a:r>
              <a:rPr lang="en-GB" u="sng" dirty="0"/>
              <a:t>binary search tree</a:t>
            </a:r>
            <a:endParaRPr lang="en-SG" dirty="0"/>
          </a:p>
          <a:p>
            <a:pPr lvl="0"/>
            <a:endParaRPr lang="en-SG" dirty="0"/>
          </a:p>
          <a:p>
            <a:endParaRPr lang="en-US"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a:t>
            </a:fld>
            <a:endParaRPr lang="en-GB"/>
          </a:p>
        </p:txBody>
      </p:sp>
    </p:spTree>
    <p:extLst>
      <p:ext uri="{BB962C8B-B14F-4D97-AF65-F5344CB8AC3E}">
        <p14:creationId xmlns:p14="http://schemas.microsoft.com/office/powerpoint/2010/main" val="219529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8</a:t>
            </a:fld>
            <a:endParaRPr lang="en-GB"/>
          </a:p>
        </p:txBody>
      </p:sp>
    </p:spTree>
    <p:extLst>
      <p:ext uri="{BB962C8B-B14F-4D97-AF65-F5344CB8AC3E}">
        <p14:creationId xmlns:p14="http://schemas.microsoft.com/office/powerpoint/2010/main" val="207775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a:t>
            </a:fld>
            <a:endParaRPr lang="en-GB"/>
          </a:p>
        </p:txBody>
      </p:sp>
    </p:spTree>
    <p:extLst>
      <p:ext uri="{BB962C8B-B14F-4D97-AF65-F5344CB8AC3E}">
        <p14:creationId xmlns:p14="http://schemas.microsoft.com/office/powerpoint/2010/main" val="31699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Binary Search Tree cannot have duplicate nodes.</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11</a:t>
            </a:fld>
            <a:endParaRPr lang="en-GB"/>
          </a:p>
        </p:txBody>
      </p:sp>
    </p:spTree>
    <p:extLst>
      <p:ext uri="{BB962C8B-B14F-4D97-AF65-F5344CB8AC3E}">
        <p14:creationId xmlns:p14="http://schemas.microsoft.com/office/powerpoint/2010/main" val="7212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12</a:t>
            </a:fld>
            <a:endParaRPr lang="en-GB"/>
          </a:p>
        </p:txBody>
      </p:sp>
    </p:spTree>
    <p:extLst>
      <p:ext uri="{BB962C8B-B14F-4D97-AF65-F5344CB8AC3E}">
        <p14:creationId xmlns:p14="http://schemas.microsoft.com/office/powerpoint/2010/main" val="4058769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8" y="0"/>
            <a:ext cx="9151808" cy="6857999"/>
          </a:xfrm>
          <a:prstGeom prst="rect">
            <a:avLst/>
          </a:prstGeom>
          <a:solidFill>
            <a:schemeClr val="tx1">
              <a:alpha val="38000"/>
            </a:schemeClr>
          </a:solidFill>
        </p:spPr>
      </p:pic>
      <p:sp>
        <p:nvSpPr>
          <p:cNvPr id="10" name="Rectangle 9"/>
          <p:cNvSpPr/>
          <p:nvPr userDrawn="1"/>
        </p:nvSpPr>
        <p:spPr>
          <a:xfrm>
            <a:off x="0" y="2052735"/>
            <a:ext cx="9144000" cy="27432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2006081"/>
            <a:ext cx="7772400" cy="1503881"/>
          </a:xfrm>
        </p:spPr>
        <p:txBody>
          <a:bodyPr anchor="b"/>
          <a:lstStyle>
            <a:lvl1pPr algn="ctr">
              <a:defRPr sz="2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154741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73800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21616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83095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8" y="0"/>
            <a:ext cx="9151807" cy="6857999"/>
          </a:xfrm>
          <a:prstGeom prst="rect">
            <a:avLst/>
          </a:prstGeom>
          <a:solidFill>
            <a:schemeClr val="tx1">
              <a:alpha val="38000"/>
            </a:schemeClr>
          </a:solidFill>
        </p:spPr>
      </p:pic>
      <p:sp>
        <p:nvSpPr>
          <p:cNvPr id="6" name="Rectangle 5"/>
          <p:cNvSpPr/>
          <p:nvPr userDrawn="1"/>
        </p:nvSpPr>
        <p:spPr>
          <a:xfrm>
            <a:off x="-58608" y="2431973"/>
            <a:ext cx="9244941" cy="1994054"/>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defRPr/>
            </a:pPr>
            <a:endParaRPr lang="en-US" altLang="en-US" sz="1350">
              <a:solidFill>
                <a:schemeClr val="bg1"/>
              </a:solidFill>
              <a:latin typeface="Verdana" pitchFamily="34" charset="0"/>
            </a:endParaRPr>
          </a:p>
        </p:txBody>
      </p:sp>
      <p:pic>
        <p:nvPicPr>
          <p:cNvPr id="4"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417409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Font typeface="Arial" panose="020B0604020202020204" pitchFamily="34" charset="0"/>
              <a:buNone/>
              <a:defRPr sz="2200">
                <a:latin typeface="+mn-lt"/>
                <a:ea typeface="Verdana" panose="020B0604030504040204" pitchFamily="34" charset="0"/>
                <a:cs typeface="Verdana" panose="020B0604030504040204" pitchFamily="34" charset="0"/>
              </a:defRPr>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600"/>
            </a:lvl4pPr>
            <a:lvl5pPr marL="18288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9488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24503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7" name="Text Placeholder 2"/>
          <p:cNvSpPr>
            <a:spLocks noGrp="1"/>
          </p:cNvSpPr>
          <p:nvPr>
            <p:ph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98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6491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45542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86496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17852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2917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320888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6" cstate="print">
            <a:extLst>
              <a:ext uri="{28A0092B-C50C-407E-A947-70E740481C1C}">
                <a14:useLocalDpi xmlns:a14="http://schemas.microsoft.com/office/drawing/2010/main" val="0"/>
              </a:ext>
            </a:extLst>
          </a:blip>
          <a:srcRect l="390"/>
          <a:stretch/>
        </p:blipFill>
        <p:spPr>
          <a:xfrm>
            <a:off x="-17417" y="0"/>
            <a:ext cx="9159892" cy="6857999"/>
          </a:xfrm>
          <a:prstGeom prst="rect">
            <a:avLst/>
          </a:prstGeom>
        </p:spPr>
      </p:pic>
      <p:sp>
        <p:nvSpPr>
          <p:cNvPr id="8" name="Rounded Rectangle 3"/>
          <p:cNvSpPr/>
          <p:nvPr userDrawn="1"/>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2" name="Title Placeholder 1"/>
          <p:cNvSpPr>
            <a:spLocks noGrp="1"/>
          </p:cNvSpPr>
          <p:nvPr>
            <p:ph type="title"/>
          </p:nvPr>
        </p:nvSpPr>
        <p:spPr>
          <a:xfrm>
            <a:off x="83976" y="0"/>
            <a:ext cx="8985379" cy="56916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a:spLocks noChangeArrowheads="1"/>
          </p:cNvSpPr>
          <p:nvPr userDrawn="1"/>
        </p:nvSpPr>
        <p:spPr bwMode="auto">
          <a:xfrm>
            <a:off x="2663429" y="6629400"/>
            <a:ext cx="38481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b="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p:cNvSpPr txBox="1">
            <a:spLocks noChangeArrowheads="1"/>
          </p:cNvSpPr>
          <p:nvPr userDrawn="1"/>
        </p:nvSpPr>
        <p:spPr>
          <a:xfrm>
            <a:off x="7268766" y="6611981"/>
            <a:ext cx="1752600" cy="263525"/>
          </a:xfrm>
          <a:prstGeom prst="rect">
            <a:avLst/>
          </a:prstGeom>
        </p:spPr>
        <p:txBody>
          <a:bodyPr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eaLnBrk="1" hangingPunct="1">
              <a:defRPr/>
            </a:pPr>
            <a:fld id="{F46D539D-DEC7-4435-BF19-E7719BE9AEE7}" type="slidenum">
              <a:rPr lang="en-US" altLang="en-US" sz="900" b="0" smtClean="0">
                <a:solidFill>
                  <a:srgbClr val="898989"/>
                </a:solidFill>
                <a:latin typeface="Verdana" panose="020B0604030504040204" pitchFamily="34" charset="0"/>
              </a:rPr>
              <a:pPr algn="r" eaLnBrk="1" hangingPunct="1">
                <a:defRPr/>
              </a:pPr>
              <a:t>‹#›</a:t>
            </a:fld>
            <a:endParaRPr lang="en-US" altLang="en-US" sz="900" b="0">
              <a:solidFill>
                <a:srgbClr val="898989"/>
              </a:solidFill>
              <a:latin typeface="Verdana" panose="020B0604030504040204" pitchFamily="34" charset="0"/>
            </a:endParaRPr>
          </a:p>
        </p:txBody>
      </p:sp>
      <p:sp>
        <p:nvSpPr>
          <p:cNvPr id="11" name="Rectangle 17"/>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800"/>
          </a:p>
        </p:txBody>
      </p:sp>
    </p:spTree>
    <p:extLst>
      <p:ext uri="{BB962C8B-B14F-4D97-AF65-F5344CB8AC3E}">
        <p14:creationId xmlns:p14="http://schemas.microsoft.com/office/powerpoint/2010/main" val="1685851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ctr" defTabSz="914400" rtl="0" eaLnBrk="1" latinLnBrk="0" hangingPunct="1">
        <a:lnSpc>
          <a:spcPct val="90000"/>
        </a:lnSpc>
        <a:spcBef>
          <a:spcPct val="0"/>
        </a:spcBef>
        <a:buNone/>
        <a:defRPr sz="2000" b="1" kern="1200" cap="all" baseline="0">
          <a:solidFill>
            <a:schemeClr val="bg1"/>
          </a:solidFill>
          <a:latin typeface="+mj-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13.xml"/><Relationship Id="rId16"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0" y="2562765"/>
            <a:ext cx="91513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a:lnSpc>
                <a:spcPct val="150000"/>
              </a:lnSpc>
            </a:pPr>
            <a:r>
              <a:rPr lang="en-US" altLang="en-US" sz="2000">
                <a:solidFill>
                  <a:schemeClr val="bg1"/>
                </a:solidFill>
                <a:latin typeface="Verdana" panose="020B0604030504040204" pitchFamily="34" charset="0"/>
              </a:rPr>
              <a:t>CE1007/CZ1007 DATA STRUCTURES</a:t>
            </a:r>
            <a:endParaRPr lang="en-US" altLang="en-US" sz="2000" dirty="0">
              <a:solidFill>
                <a:schemeClr val="bg1"/>
              </a:solidFill>
              <a:latin typeface="Verdana" panose="020B0604030504040204" pitchFamily="34" charset="0"/>
            </a:endParaRPr>
          </a:p>
          <a:p>
            <a:pPr algn="ctr">
              <a:lnSpc>
                <a:spcPct val="150000"/>
              </a:lnSpc>
            </a:pPr>
            <a:r>
              <a:rPr lang="en-US" sz="1800" b="0">
                <a:solidFill>
                  <a:schemeClr val="bg1"/>
                </a:solidFill>
                <a:latin typeface="+mj-lt"/>
                <a:ea typeface="Verdana" panose="020B0604030504040204" pitchFamily="34" charset="0"/>
                <a:cs typeface="Verdana" panose="020B0604030504040204" pitchFamily="34" charset="0"/>
              </a:rPr>
              <a:t>Lecture 09: </a:t>
            </a:r>
            <a:r>
              <a:rPr lang="en-US" sz="1800">
                <a:solidFill>
                  <a:schemeClr val="bg1"/>
                </a:solidFill>
                <a:latin typeface="+mj-lt"/>
              </a:rPr>
              <a:t>Binary Search Trees</a:t>
            </a:r>
            <a:endParaRPr lang="en-US" altLang="en-US" sz="1800" dirty="0">
              <a:solidFill>
                <a:schemeClr val="bg1"/>
              </a:solidFill>
              <a:latin typeface="+mj-lt"/>
            </a:endParaRPr>
          </a:p>
          <a:p>
            <a:pPr algn="ctr" eaLnBrk="1" hangingPunct="1">
              <a:lnSpc>
                <a:spcPct val="150000"/>
              </a:lnSpc>
            </a:pPr>
            <a:r>
              <a:rPr lang="fr-FR" altLang="en-US" sz="1400" b="0" dirty="0">
                <a:solidFill>
                  <a:schemeClr val="bg1"/>
                </a:solidFill>
                <a:latin typeface="Verdana" panose="020B0604030504040204" pitchFamily="34" charset="0"/>
                <a:ea typeface="Verdana" panose="020B0604030504040204" pitchFamily="34" charset="0"/>
                <a:cs typeface="Verdana" panose="020B0604030504040204" pitchFamily="34" charset="0"/>
              </a:rPr>
              <a:t>Dr. Owen Noel Newton Fernando</a:t>
            </a:r>
            <a:endParaRPr lang="en-US" altLang="en-US" sz="1400" b="0" dirty="0">
              <a:solidFill>
                <a:schemeClr val="bg1"/>
              </a:solidFill>
              <a:latin typeface="Verdana" panose="020B0604030504040204" pitchFamily="34" charset="0"/>
            </a:endParaRPr>
          </a:p>
        </p:txBody>
      </p:sp>
      <p:sp>
        <p:nvSpPr>
          <p:cNvPr id="2" name="TextBox 1"/>
          <p:cNvSpPr txBox="1"/>
          <p:nvPr/>
        </p:nvSpPr>
        <p:spPr>
          <a:xfrm>
            <a:off x="2447861" y="6242304"/>
            <a:ext cx="4248279" cy="307777"/>
          </a:xfrm>
          <a:prstGeom prst="rect">
            <a:avLst/>
          </a:prstGeom>
          <a:solidFill>
            <a:srgbClr val="A20D0D"/>
          </a:solidFill>
        </p:spPr>
        <p:txBody>
          <a:bodyPr wrap="none" rtlCol="0">
            <a:spAutoFit/>
          </a:bodyPr>
          <a:lstStyle/>
          <a:p>
            <a:pPr algn="ctr"/>
            <a:r>
              <a:rPr lang="en-SG" sz="1400">
                <a:solidFill>
                  <a:schemeClr val="bg1"/>
                </a:solidFill>
              </a:rPr>
              <a:t>School of Computer Science and Engineering</a:t>
            </a:r>
          </a:p>
        </p:txBody>
      </p:sp>
    </p:spTree>
    <p:extLst>
      <p:ext uri="{BB962C8B-B14F-4D97-AF65-F5344CB8AC3E}">
        <p14:creationId xmlns:p14="http://schemas.microsoft.com/office/powerpoint/2010/main" val="4076967408"/>
      </p:ext>
    </p:extLst>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p:spTree>
    <p:extLst>
      <p:ext uri="{BB962C8B-B14F-4D97-AF65-F5344CB8AC3E}">
        <p14:creationId xmlns:p14="http://schemas.microsoft.com/office/powerpoint/2010/main" val="322453106"/>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t>At every node C,</a:t>
            </a:r>
            <a:br>
              <a:rPr lang="en-SG" sz="1800"/>
            </a:br>
            <a:r>
              <a:rPr lang="en-SG" sz="1600"/>
              <a:t>L &lt;</a:t>
            </a:r>
            <a:r>
              <a:rPr lang="en-SG" sz="1600">
                <a:solidFill>
                  <a:srgbClr val="FF0000"/>
                </a:solidFill>
              </a:rPr>
              <a:t>=</a:t>
            </a:r>
            <a:r>
              <a:rPr lang="en-SG" sz="1600"/>
              <a:t> C &lt;</a:t>
            </a:r>
            <a:r>
              <a:rPr lang="en-SG" sz="1600">
                <a:solidFill>
                  <a:srgbClr val="FF0000"/>
                </a:solidFill>
              </a:rPr>
              <a:t>=</a:t>
            </a:r>
            <a:r>
              <a:rPr lang="en-SG" sz="1600"/>
              <a:t> R, where</a:t>
            </a:r>
          </a:p>
          <a:p>
            <a:pPr lvl="1">
              <a:lnSpc>
                <a:spcPct val="100000"/>
              </a:lnSpc>
              <a:buFont typeface="Verdana" panose="020B0604030504040204" pitchFamily="34" charset="0"/>
              <a:buChar char="-"/>
            </a:pPr>
            <a:r>
              <a:rPr lang="en-SG" sz="1600"/>
              <a:t>C is the data in the current node</a:t>
            </a:r>
          </a:p>
          <a:p>
            <a:pPr lvl="1">
              <a:lnSpc>
                <a:spcPct val="100000"/>
              </a:lnSpc>
              <a:buFont typeface="Verdana" panose="020B0604030504040204" pitchFamily="34" charset="0"/>
              <a:buChar char="-"/>
            </a:pPr>
            <a:r>
              <a:rPr lang="en-SG" sz="1600"/>
              <a:t>L represents the data in any/ all nodes from C’s left subtree</a:t>
            </a:r>
          </a:p>
          <a:p>
            <a:pPr lvl="1">
              <a:lnSpc>
                <a:spcPct val="100000"/>
              </a:lnSpc>
              <a:buFont typeface="Verdana" panose="020B0604030504040204" pitchFamily="34" charset="0"/>
              <a:buChar char="-"/>
            </a:pPr>
            <a:r>
              <a:rPr lang="en-SG" sz="1600"/>
              <a:t>R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798887" y="2992020"/>
              <a:ext cx="158085"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H</a:t>
              </a:r>
              <a:endParaRPr sz="1400">
                <a:solidFill>
                  <a:srgbClr val="FF0000"/>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B</a:t>
              </a:r>
              <a:endParaRPr sz="1400">
                <a:solidFill>
                  <a:srgbClr val="FF0000"/>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文本框 6"/>
          <p:cNvSpPr txBox="1"/>
          <p:nvPr/>
        </p:nvSpPr>
        <p:spPr>
          <a:xfrm>
            <a:off x="990034" y="3312310"/>
            <a:ext cx="4738852" cy="2705636"/>
          </a:xfrm>
          <a:prstGeom prst="star32">
            <a:avLst/>
          </a:prstGeom>
          <a:solidFill>
            <a:schemeClr val="bg1"/>
          </a:solidFill>
          <a:ln w="38100">
            <a:solidFill>
              <a:srgbClr val="FF0000"/>
            </a:solidFill>
          </a:ln>
        </p:spPr>
        <p:txBody>
          <a:bodyPr wrap="square" rtlCol="0">
            <a:spAutoFit/>
          </a:bodyPr>
          <a:lstStyle/>
          <a:p>
            <a:r>
              <a:rPr lang="en-US" altLang="zh-CN" sz="2000" dirty="0">
                <a:solidFill>
                  <a:prstClr val="black"/>
                </a:solidFill>
              </a:rPr>
              <a:t>NO </a:t>
            </a:r>
            <a:r>
              <a:rPr lang="en-US" altLang="zh-CN" sz="2400" b="1" dirty="0">
                <a:solidFill>
                  <a:srgbClr val="FF0000"/>
                </a:solidFill>
                <a:cs typeface="Calibri"/>
              </a:rPr>
              <a:t>=</a:t>
            </a:r>
            <a:r>
              <a:rPr lang="en-US" altLang="zh-CN" sz="2800" b="1" dirty="0">
                <a:solidFill>
                  <a:srgbClr val="FF0000"/>
                </a:solidFill>
                <a:cs typeface="Calibri"/>
              </a:rPr>
              <a:t> </a:t>
            </a:r>
            <a:r>
              <a:rPr lang="en-US" altLang="zh-CN" sz="2000" dirty="0">
                <a:solidFill>
                  <a:prstClr val="black"/>
                </a:solidFill>
              </a:rPr>
              <a:t>in the BST!</a:t>
            </a:r>
          </a:p>
          <a:p>
            <a:r>
              <a:rPr lang="en-US" altLang="zh-CN" sz="2000" dirty="0">
                <a:solidFill>
                  <a:prstClr val="black"/>
                </a:solidFill>
              </a:rPr>
              <a:t>There must be no duplicate nodes in BST!</a:t>
            </a:r>
            <a:endParaRPr lang="zh-CN" altLang="en-US" sz="2000" dirty="0">
              <a:solidFill>
                <a:prstClr val="black"/>
              </a:solidFill>
            </a:endParaRPr>
          </a:p>
        </p:txBody>
      </p:sp>
      <p:sp>
        <p:nvSpPr>
          <p:cNvPr id="51" name="文本框 1"/>
          <p:cNvSpPr txBox="1"/>
          <p:nvPr/>
        </p:nvSpPr>
        <p:spPr>
          <a:xfrm>
            <a:off x="6148963" y="4461473"/>
            <a:ext cx="1989434" cy="340519"/>
          </a:xfrm>
          <a:prstGeom prst="wedgeRoundRectCallout">
            <a:avLst>
              <a:gd name="adj1" fmla="val -44191"/>
              <a:gd name="adj2" fmla="val -157607"/>
              <a:gd name="adj3" fmla="val 16667"/>
            </a:avLst>
          </a:prstGeom>
          <a:solidFill>
            <a:srgbClr val="FFFF00"/>
          </a:solidFill>
          <a:ln>
            <a:solidFill>
              <a:srgbClr val="9900CC"/>
            </a:solidFill>
          </a:ln>
        </p:spPr>
        <p:txBody>
          <a:bodyPr wrap="square" rtlCol="0">
            <a:spAutoFit/>
          </a:bodyPr>
          <a:lstStyle/>
          <a:p>
            <a:r>
              <a:rPr lang="en-US" altLang="zh-CN" sz="1400" b="1" dirty="0"/>
              <a:t>This is not a BST!</a:t>
            </a:r>
            <a:endParaRPr lang="zh-CN" altLang="en-US" sz="1400" b="1" dirty="0"/>
          </a:p>
        </p:txBody>
      </p:sp>
    </p:spTree>
    <p:extLst>
      <p:ext uri="{BB962C8B-B14F-4D97-AF65-F5344CB8AC3E}">
        <p14:creationId xmlns:p14="http://schemas.microsoft.com/office/powerpoint/2010/main" val="25284114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This is a BST, satisfies ‘L &lt; C &lt; R’</a:t>
            </a:r>
          </a:p>
        </p:txBody>
      </p:sp>
      <p:sp>
        <p:nvSpPr>
          <p:cNvPr id="2" name="Title 1"/>
          <p:cNvSpPr>
            <a:spLocks noGrp="1"/>
          </p:cNvSpPr>
          <p:nvPr>
            <p:ph type="title"/>
          </p:nvPr>
        </p:nvSpPr>
        <p:spPr/>
        <p:txBody>
          <a:bodyPr/>
          <a:lstStyle/>
          <a:p>
            <a:r>
              <a:rPr lang="en-SG"/>
              <a:t>BST is for efficient item search</a:t>
            </a:r>
          </a:p>
        </p:txBody>
      </p:sp>
      <p:grpSp>
        <p:nvGrpSpPr>
          <p:cNvPr id="34" name="Group 33"/>
          <p:cNvGrpSpPr/>
          <p:nvPr/>
        </p:nvGrpSpPr>
        <p:grpSpPr>
          <a:xfrm>
            <a:off x="4143094" y="2862996"/>
            <a:ext cx="4052636" cy="1511712"/>
            <a:chOff x="4143094" y="2862996"/>
            <a:chExt cx="4052636" cy="1511712"/>
          </a:xfrm>
        </p:grpSpPr>
        <p:sp>
          <p:nvSpPr>
            <p:cNvPr id="35"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6"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7"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8"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9"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40"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41"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2" name="直接箭头连接符 10"/>
            <p:cNvCxnSpPr>
              <a:stCxn id="38" idx="2"/>
              <a:endCxn id="39"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1"/>
            <p:cNvCxnSpPr>
              <a:stCxn id="35" idx="1"/>
              <a:endCxn id="38"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2"/>
            <p:cNvCxnSpPr>
              <a:stCxn id="35" idx="3"/>
              <a:endCxn id="41"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3"/>
            <p:cNvCxnSpPr>
              <a:stCxn id="41" idx="2"/>
              <a:endCxn id="37"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6" name="直接箭头连接符 14"/>
            <p:cNvCxnSpPr>
              <a:stCxn id="41" idx="2"/>
              <a:endCxn id="40"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7" name="直接箭头连接符 15"/>
            <p:cNvCxnSpPr>
              <a:stCxn id="38" idx="2"/>
              <a:endCxn id="36"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1360013295"/>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268159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3346744"/>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334674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4011897"/>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3055740"/>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3055740"/>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3720893"/>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3720893"/>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Rectangle 13"/>
          <p:cNvSpPr>
            <a:spLocks noChangeArrowheads="1"/>
          </p:cNvSpPr>
          <p:nvPr/>
        </p:nvSpPr>
        <p:spPr bwMode="auto">
          <a:xfrm>
            <a:off x="3176498" y="1821772"/>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121" name="Rectangle 14"/>
          <p:cNvSpPr>
            <a:spLocks noChangeArrowheads="1"/>
          </p:cNvSpPr>
          <p:nvPr/>
        </p:nvSpPr>
        <p:spPr bwMode="auto">
          <a:xfrm>
            <a:off x="1991694"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22" name="Rectangle 15"/>
          <p:cNvSpPr>
            <a:spLocks noChangeArrowheads="1"/>
          </p:cNvSpPr>
          <p:nvPr/>
        </p:nvSpPr>
        <p:spPr bwMode="auto">
          <a:xfrm>
            <a:off x="1366165"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123" name="Rectangle 16"/>
          <p:cNvSpPr>
            <a:spLocks noChangeArrowheads="1"/>
          </p:cNvSpPr>
          <p:nvPr/>
        </p:nvSpPr>
        <p:spPr bwMode="auto">
          <a:xfrm>
            <a:off x="4377116" y="1820503"/>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124" name="Rectangle 17"/>
          <p:cNvSpPr>
            <a:spLocks noChangeArrowheads="1"/>
          </p:cNvSpPr>
          <p:nvPr/>
        </p:nvSpPr>
        <p:spPr bwMode="auto">
          <a:xfrm>
            <a:off x="3797790" y="1817886"/>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125" name="Rectangle 18"/>
          <p:cNvSpPr>
            <a:spLocks noChangeArrowheads="1"/>
          </p:cNvSpPr>
          <p:nvPr/>
        </p:nvSpPr>
        <p:spPr bwMode="auto">
          <a:xfrm>
            <a:off x="4963288" y="1820503"/>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26" name="Rectangle 19"/>
          <p:cNvSpPr>
            <a:spLocks noChangeArrowheads="1"/>
          </p:cNvSpPr>
          <p:nvPr/>
        </p:nvSpPr>
        <p:spPr bwMode="auto">
          <a:xfrm>
            <a:off x="2586872"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27" name="直接箭头连接符 36"/>
          <p:cNvCxnSpPr>
            <a:stCxn id="122" idx="3"/>
            <a:endCxn id="121" idx="1"/>
          </p:cNvCxnSpPr>
          <p:nvPr/>
        </p:nvCxnSpPr>
        <p:spPr>
          <a:xfrm>
            <a:off x="18499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8" name="直接箭头连接符 37"/>
          <p:cNvCxnSpPr/>
          <p:nvPr/>
        </p:nvCxnSpPr>
        <p:spPr>
          <a:xfrm>
            <a:off x="2463235"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9" name="直接箭头连接符 38"/>
          <p:cNvCxnSpPr/>
          <p:nvPr/>
        </p:nvCxnSpPr>
        <p:spPr>
          <a:xfrm>
            <a:off x="3067920"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0" name="直接箭头连接符 39"/>
          <p:cNvCxnSpPr/>
          <p:nvPr/>
        </p:nvCxnSpPr>
        <p:spPr>
          <a:xfrm>
            <a:off x="3650278"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1" name="直接箭头连接符 40"/>
          <p:cNvCxnSpPr/>
          <p:nvPr/>
        </p:nvCxnSpPr>
        <p:spPr>
          <a:xfrm>
            <a:off x="42503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2" name="直接箭头连接符 41"/>
          <p:cNvCxnSpPr/>
          <p:nvPr/>
        </p:nvCxnSpPr>
        <p:spPr>
          <a:xfrm>
            <a:off x="4842351"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sp>
        <p:nvSpPr>
          <p:cNvPr id="133" name="文本框 42"/>
          <p:cNvSpPr txBox="1"/>
          <p:nvPr/>
        </p:nvSpPr>
        <p:spPr>
          <a:xfrm>
            <a:off x="972367" y="4613965"/>
            <a:ext cx="3765542"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7 </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nodes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(1+2+3+…+7)/7=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4</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4" name="文本框 43"/>
          <p:cNvSpPr txBox="1"/>
          <p:nvPr/>
        </p:nvSpPr>
        <p:spPr>
          <a:xfrm>
            <a:off x="4600477" y="4616582"/>
            <a:ext cx="3765542" cy="1200329"/>
          </a:xfrm>
          <a:prstGeom prst="rect">
            <a:avLst/>
          </a:prstGeom>
          <a:solidFill>
            <a:srgbClr val="F79646">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(1+2*2+3*4)/7=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2.43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5" name="文本框 46"/>
          <p:cNvSpPr txBox="1"/>
          <p:nvPr/>
        </p:nvSpPr>
        <p:spPr>
          <a:xfrm>
            <a:off x="3622915" y="1466952"/>
            <a:ext cx="1219435"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3" y="3041791"/>
            <a:ext cx="118381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13488" y="3041791"/>
            <a:ext cx="919236"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p:spTree>
    <p:extLst>
      <p:ext uri="{BB962C8B-B14F-4D97-AF65-F5344CB8AC3E}">
        <p14:creationId xmlns:p14="http://schemas.microsoft.com/office/powerpoint/2010/main" val="25637131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4"/>
                                        </p:tgtEl>
                                        <p:attrNameLst>
                                          <p:attrName>fillcolor</p:attrName>
                                        </p:attrNameLst>
                                      </p:cBhvr>
                                      <p:to>
                                        <a:srgbClr val="C00000"/>
                                      </p:to>
                                    </p:animClr>
                                    <p:set>
                                      <p:cBhvr>
                                        <p:cTn id="7" dur="2000" fill="hold"/>
                                        <p:tgtEl>
                                          <p:spTgt spid="124"/>
                                        </p:tgtEl>
                                        <p:attrNameLst>
                                          <p:attrName>fill.type</p:attrName>
                                        </p:attrNameLst>
                                      </p:cBhvr>
                                      <p:to>
                                        <p:strVal val="solid"/>
                                      </p:to>
                                    </p:set>
                                    <p:set>
                                      <p:cBhvr>
                                        <p:cTn id="8" dur="2000" fill="hold"/>
                                        <p:tgtEl>
                                          <p:spTgt spid="12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500" fill="hold"/>
                                        <p:tgtEl>
                                          <p:spTgt spid="135"/>
                                        </p:tgtEl>
                                        <p:attrNameLst>
                                          <p:attrName>ppt_w</p:attrName>
                                        </p:attrNameLst>
                                      </p:cBhvr>
                                      <p:tavLst>
                                        <p:tav tm="0">
                                          <p:val>
                                            <p:fltVal val="0"/>
                                          </p:val>
                                        </p:tav>
                                        <p:tav tm="100000">
                                          <p:val>
                                            <p:strVal val="#ppt_w"/>
                                          </p:val>
                                        </p:tav>
                                      </p:tavLst>
                                    </p:anim>
                                    <p:anim calcmode="lin" valueType="num">
                                      <p:cBhvr>
                                        <p:cTn id="14" dur="500" fill="hold"/>
                                        <p:tgtEl>
                                          <p:spTgt spid="135"/>
                                        </p:tgtEl>
                                        <p:attrNameLst>
                                          <p:attrName>ppt_h</p:attrName>
                                        </p:attrNameLst>
                                      </p:cBhvr>
                                      <p:tavLst>
                                        <p:tav tm="0">
                                          <p:val>
                                            <p:fltVal val="0"/>
                                          </p:val>
                                        </p:tav>
                                        <p:tav tm="100000">
                                          <p:val>
                                            <p:strVal val="#ppt_h"/>
                                          </p:val>
                                        </p:tav>
                                      </p:tavLst>
                                    </p:anim>
                                    <p:animEffect transition="in" filter="fade">
                                      <p:cBhvr>
                                        <p:cTn id="15" dur="500"/>
                                        <p:tgtEl>
                                          <p:spTgt spid="13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2000" fill="hold"/>
                                        <p:tgtEl>
                                          <p:spTgt spid="110"/>
                                        </p:tgtEl>
                                        <p:attrNameLst>
                                          <p:attrName>fillcolor</p:attrName>
                                        </p:attrNameLst>
                                      </p:cBhvr>
                                      <p:to>
                                        <a:srgbClr val="C00000"/>
                                      </p:to>
                                    </p:animClr>
                                    <p:set>
                                      <p:cBhvr>
                                        <p:cTn id="20" dur="2000" fill="hold"/>
                                        <p:tgtEl>
                                          <p:spTgt spid="110"/>
                                        </p:tgtEl>
                                        <p:attrNameLst>
                                          <p:attrName>fill.type</p:attrName>
                                        </p:attrNameLst>
                                      </p:cBhvr>
                                      <p:to>
                                        <p:strVal val="solid"/>
                                      </p:to>
                                    </p:set>
                                    <p:set>
                                      <p:cBhvr>
                                        <p:cTn id="21" dur="2000" fill="hold"/>
                                        <p:tgtEl>
                                          <p:spTgt spid="110"/>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p:cTn id="26" dur="500" fill="hold"/>
                                        <p:tgtEl>
                                          <p:spTgt spid="137"/>
                                        </p:tgtEl>
                                        <p:attrNameLst>
                                          <p:attrName>ppt_w</p:attrName>
                                        </p:attrNameLst>
                                      </p:cBhvr>
                                      <p:tavLst>
                                        <p:tav tm="0">
                                          <p:val>
                                            <p:fltVal val="0"/>
                                          </p:val>
                                        </p:tav>
                                        <p:tav tm="100000">
                                          <p:val>
                                            <p:strVal val="#ppt_w"/>
                                          </p:val>
                                        </p:tav>
                                      </p:tavLst>
                                    </p:anim>
                                    <p:anim calcmode="lin" valueType="num">
                                      <p:cBhvr>
                                        <p:cTn id="27" dur="500" fill="hold"/>
                                        <p:tgtEl>
                                          <p:spTgt spid="137"/>
                                        </p:tgtEl>
                                        <p:attrNameLst>
                                          <p:attrName>ppt_h</p:attrName>
                                        </p:attrNameLst>
                                      </p:cBhvr>
                                      <p:tavLst>
                                        <p:tav tm="0">
                                          <p:val>
                                            <p:fltVal val="0"/>
                                          </p:val>
                                        </p:tav>
                                        <p:tav tm="100000">
                                          <p:val>
                                            <p:strVal val="#ppt_h"/>
                                          </p:val>
                                        </p:tav>
                                      </p:tavLst>
                                    </p:anim>
                                    <p:animEffect transition="in" filter="fade">
                                      <p:cBhvr>
                                        <p:cTn id="28" dur="500"/>
                                        <p:tgtEl>
                                          <p:spTgt spid="137"/>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0" nodeType="clickEffect">
                                  <p:stCondLst>
                                    <p:cond delay="0"/>
                                  </p:stCondLst>
                                  <p:childTnLst>
                                    <p:animEffect transition="out" filter="fade">
                                      <p:cBhvr>
                                        <p:cTn id="32" dur="500" tmFilter="0, 0; .2, .5; .8, .5; 1, 0"/>
                                        <p:tgtEl>
                                          <p:spTgt spid="97"/>
                                        </p:tgtEl>
                                      </p:cBhvr>
                                    </p:animEffect>
                                    <p:animScale>
                                      <p:cBhvr>
                                        <p:cTn id="33" dur="250" autoRev="1" fill="hold"/>
                                        <p:tgtEl>
                                          <p:spTgt spid="97"/>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8"/>
                                        </p:tgtEl>
                                        <p:attrNameLst>
                                          <p:attrName>style.visibility</p:attrName>
                                        </p:attrNameLst>
                                      </p:cBhvr>
                                      <p:to>
                                        <p:strVal val="visible"/>
                                      </p:to>
                                    </p:set>
                                    <p:anim calcmode="lin" valueType="num">
                                      <p:cBhvr>
                                        <p:cTn id="38" dur="500" fill="hold"/>
                                        <p:tgtEl>
                                          <p:spTgt spid="138"/>
                                        </p:tgtEl>
                                        <p:attrNameLst>
                                          <p:attrName>ppt_w</p:attrName>
                                        </p:attrNameLst>
                                      </p:cBhvr>
                                      <p:tavLst>
                                        <p:tav tm="0">
                                          <p:val>
                                            <p:fltVal val="0"/>
                                          </p:val>
                                        </p:tav>
                                        <p:tav tm="100000">
                                          <p:val>
                                            <p:strVal val="#ppt_w"/>
                                          </p:val>
                                        </p:tav>
                                      </p:tavLst>
                                    </p:anim>
                                    <p:anim calcmode="lin" valueType="num">
                                      <p:cBhvr>
                                        <p:cTn id="39" dur="500" fill="hold"/>
                                        <p:tgtEl>
                                          <p:spTgt spid="138"/>
                                        </p:tgtEl>
                                        <p:attrNameLst>
                                          <p:attrName>ppt_h</p:attrName>
                                        </p:attrNameLst>
                                      </p:cBhvr>
                                      <p:tavLst>
                                        <p:tav tm="0">
                                          <p:val>
                                            <p:fltVal val="0"/>
                                          </p:val>
                                        </p:tav>
                                        <p:tav tm="100000">
                                          <p:val>
                                            <p:strVal val="#ppt_h"/>
                                          </p:val>
                                        </p:tav>
                                      </p:tavLst>
                                    </p:anim>
                                    <p:animEffect transition="in" filter="fade">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34"/>
                                        </p:tgtEl>
                                        <p:attrNameLst>
                                          <p:attrName>style.visibility</p:attrName>
                                        </p:attrNameLst>
                                      </p:cBhvr>
                                      <p:to>
                                        <p:strVal val="visible"/>
                                      </p:to>
                                    </p:set>
                                    <p:anim calcmode="lin" valueType="num">
                                      <p:cBhvr>
                                        <p:cTn id="45" dur="500" fill="hold"/>
                                        <p:tgtEl>
                                          <p:spTgt spid="134"/>
                                        </p:tgtEl>
                                        <p:attrNameLst>
                                          <p:attrName>ppt_w</p:attrName>
                                        </p:attrNameLst>
                                      </p:cBhvr>
                                      <p:tavLst>
                                        <p:tav tm="0">
                                          <p:val>
                                            <p:fltVal val="0"/>
                                          </p:val>
                                        </p:tav>
                                        <p:tav tm="100000">
                                          <p:val>
                                            <p:strVal val="#ppt_w"/>
                                          </p:val>
                                        </p:tav>
                                      </p:tavLst>
                                    </p:anim>
                                    <p:anim calcmode="lin" valueType="num">
                                      <p:cBhvr>
                                        <p:cTn id="46" dur="500" fill="hold"/>
                                        <p:tgtEl>
                                          <p:spTgt spid="134"/>
                                        </p:tgtEl>
                                        <p:attrNameLst>
                                          <p:attrName>ppt_h</p:attrName>
                                        </p:attrNameLst>
                                      </p:cBhvr>
                                      <p:tavLst>
                                        <p:tav tm="0">
                                          <p:val>
                                            <p:fltVal val="0"/>
                                          </p:val>
                                        </p:tav>
                                        <p:tav tm="100000">
                                          <p:val>
                                            <p:strVal val="#ppt_h"/>
                                          </p:val>
                                        </p:tav>
                                      </p:tavLst>
                                    </p:anim>
                                    <p:animEffect transition="in" filter="fade">
                                      <p:cBhvr>
                                        <p:cTn id="4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34" grpId="0" animBg="1"/>
      <p:bldP spid="135" grpId="0"/>
      <p:bldP spid="137" grpId="0"/>
      <p:bldP spid="1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1796213"/>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2945114"/>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2642772"/>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1614808"/>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2279961"/>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227996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2945114"/>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1988957"/>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1988957"/>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2654110"/>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2654110"/>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文本框 42"/>
          <p:cNvSpPr txBox="1"/>
          <p:nvPr/>
        </p:nvSpPr>
        <p:spPr>
          <a:xfrm>
            <a:off x="891342" y="3603454"/>
            <a:ext cx="3493626"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lvl="0">
              <a:defRPr/>
            </a:pPr>
            <a:r>
              <a:rPr lang="en-SG" altLang="zh-CN" sz="1200" b="1" kern="0" dirty="0">
                <a:solidFill>
                  <a:prstClr val="black"/>
                </a:solidFill>
                <a:latin typeface="Verdana (Body)"/>
                <a:ea typeface="宋体" panose="02010600030101010101" pitchFamily="2" charset="-122"/>
              </a:rPr>
              <a:t>In general, for a BT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endPar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a:p>
            <a:pPr lvl="0">
              <a:defRPr/>
            </a:pPr>
            <a:r>
              <a:rPr lang="en-SG" altLang="zh-CN" sz="1200" b="1" kern="0" dirty="0">
                <a:solidFill>
                  <a:prstClr val="black"/>
                </a:solidFill>
                <a:latin typeface="Verdana (Body)"/>
                <a:ea typeface="宋体" panose="02010600030101010101" pitchFamily="2" charset="-122"/>
              </a:rPr>
              <a:t>--best case: First node in traversal</a:t>
            </a:r>
          </a:p>
          <a:p>
            <a:pPr lvl="0">
              <a:defRPr/>
            </a:pPr>
            <a:r>
              <a:rPr lang="en-SG" altLang="zh-CN" sz="1200" b="1" kern="0" dirty="0">
                <a:solidFill>
                  <a:prstClr val="black"/>
                </a:solidFill>
                <a:latin typeface="Verdana (Body)"/>
                <a:ea typeface="宋体" panose="02010600030101010101" pitchFamily="2" charset="-122"/>
              </a:rPr>
              <a:t>--worst case: </a:t>
            </a:r>
            <a:r>
              <a:rPr lang="en-SG" altLang="zh-CN" sz="1200" b="1" kern="0" dirty="0">
                <a:solidFill>
                  <a:srgbClr val="FF0000"/>
                </a:solidFill>
                <a:latin typeface="Verdana (Body)"/>
                <a:ea typeface="宋体" panose="02010600030101010101" pitchFamily="2" charset="-122"/>
              </a:rPr>
              <a:t>Last node in traversal, n</a:t>
            </a:r>
          </a:p>
        </p:txBody>
      </p:sp>
      <p:sp>
        <p:nvSpPr>
          <p:cNvPr id="134" name="文本框 43"/>
          <p:cNvSpPr txBox="1"/>
          <p:nvPr/>
        </p:nvSpPr>
        <p:spPr>
          <a:xfrm>
            <a:off x="4465148" y="3588839"/>
            <a:ext cx="3730582" cy="1384995"/>
          </a:xfrm>
          <a:prstGeom prst="rect">
            <a:avLst/>
          </a:prstGeom>
          <a:solidFill>
            <a:srgbClr val="F79646">
              <a:lumMod val="20000"/>
              <a:lumOff val="80000"/>
            </a:srgbClr>
          </a:solidFill>
        </p:spPr>
        <p:txBody>
          <a:bodyPr wrap="square" rtlCol="0">
            <a:spAutoFit/>
          </a:bodyPr>
          <a:lstStyle/>
          <a:p>
            <a:pPr lvl="0"/>
            <a:r>
              <a:rPr lang="en-SG" altLang="zh-CN" sz="1200" b="1" kern="0" dirty="0">
                <a:solidFill>
                  <a:prstClr val="black"/>
                </a:solidFill>
                <a:latin typeface="Verdana (Body)"/>
                <a:ea typeface="宋体" panose="02010600030101010101" pitchFamily="2" charset="-122"/>
              </a:rPr>
              <a:t>How many nodes are visited during search?</a:t>
            </a:r>
          </a:p>
          <a:p>
            <a:pPr lvl="0"/>
            <a:r>
              <a:rPr lang="en-SG" altLang="zh-CN" sz="1200" b="1" kern="0" dirty="0">
                <a:solidFill>
                  <a:prstClr val="black"/>
                </a:solidFill>
                <a:latin typeface="Verdana (Body)"/>
                <a:ea typeface="宋体" panose="02010600030101010101" pitchFamily="2" charset="-122"/>
              </a:rPr>
              <a:t>In general, for a BST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p>
          <a:p>
            <a:pPr lvl="0"/>
            <a:r>
              <a:rPr lang="en-SG" altLang="zh-CN" sz="1200" b="1" kern="0" dirty="0">
                <a:solidFill>
                  <a:prstClr val="black"/>
                </a:solidFill>
                <a:latin typeface="Verdana (Body)"/>
                <a:ea typeface="宋体" panose="02010600030101010101" pitchFamily="2" charset="-122"/>
              </a:rPr>
              <a:t>--best case: First node in traversal</a:t>
            </a:r>
          </a:p>
          <a:p>
            <a:pPr lvl="0"/>
            <a:r>
              <a:rPr lang="en-SG" altLang="zh-CN" sz="1200" b="1" kern="0" dirty="0">
                <a:solidFill>
                  <a:prstClr val="black"/>
                </a:solidFill>
                <a:latin typeface="Verdana (Body)"/>
                <a:ea typeface="宋体" panose="02010600030101010101" pitchFamily="2" charset="-122"/>
              </a:rPr>
              <a:t>--worst case: </a:t>
            </a:r>
          </a:p>
          <a:p>
            <a:pPr lvl="0"/>
            <a:r>
              <a:rPr lang="en-SG" altLang="zh-CN" sz="1200" b="1" kern="0" dirty="0">
                <a:solidFill>
                  <a:prstClr val="black"/>
                </a:solidFill>
                <a:latin typeface="Verdana (Body)"/>
                <a:ea typeface="宋体" panose="02010600030101010101" pitchFamily="2" charset="-122"/>
              </a:rPr>
              <a:t> </a:t>
            </a:r>
            <a:r>
              <a:rPr lang="en-SG" altLang="zh-CN" sz="1200" b="1" kern="0" dirty="0">
                <a:solidFill>
                  <a:srgbClr val="FF0000"/>
                </a:solidFill>
                <a:latin typeface="Verdana (Body)"/>
                <a:ea typeface="宋体" panose="02010600030101010101" pitchFamily="2" charset="-122"/>
              </a:rPr>
              <a:t>leaf node: the height of the root + 1   </a:t>
            </a:r>
          </a:p>
          <a:p>
            <a:pPr lvl="0"/>
            <a:r>
              <a:rPr lang="en-SG" altLang="zh-CN" sz="1200" b="1" kern="0" dirty="0">
                <a:solidFill>
                  <a:srgbClr val="FF0000"/>
                </a:solidFill>
                <a:latin typeface="Verdana (Body)"/>
                <a:ea typeface="宋体" panose="02010600030101010101" pitchFamily="2" charset="-122"/>
              </a:rPr>
              <a:t>        Minimal height H = </a:t>
            </a:r>
            <a:r>
              <a:rPr lang="en-US" altLang="zh-CN" sz="1200" b="1" dirty="0">
                <a:solidFill>
                  <a:srgbClr val="FF0000"/>
                </a:solidFill>
                <a:sym typeface="Symbol" panose="05050102010706020507" pitchFamily="18" charset="2"/>
              </a:rPr>
              <a:t></a:t>
            </a:r>
            <a:r>
              <a:rPr lang="en-SG" altLang="zh-CN" sz="1200" b="1" kern="0" dirty="0">
                <a:solidFill>
                  <a:srgbClr val="FF0000"/>
                </a:solidFill>
                <a:latin typeface="Verdana (Body)"/>
                <a:ea typeface="宋体" panose="02010600030101010101" pitchFamily="2" charset="-122"/>
              </a:rPr>
              <a:t>log</a:t>
            </a:r>
            <a:r>
              <a:rPr lang="en-SG" altLang="zh-CN" sz="1200" b="1" kern="0" baseline="-25000" dirty="0">
                <a:solidFill>
                  <a:srgbClr val="FF0000"/>
                </a:solidFill>
                <a:latin typeface="Verdana (Body)"/>
                <a:ea typeface="宋体" panose="02010600030101010101" pitchFamily="2" charset="-122"/>
              </a:rPr>
              <a:t>2</a:t>
            </a:r>
            <a:r>
              <a:rPr lang="en-SG" altLang="zh-CN" sz="1200" b="1" kern="0" dirty="0">
                <a:solidFill>
                  <a:srgbClr val="FF0000"/>
                </a:solidFill>
                <a:latin typeface="Verdana (Body)"/>
                <a:ea typeface="宋体" panose="02010600030101010101" pitchFamily="2" charset="-122"/>
              </a:rPr>
              <a:t>n</a:t>
            </a:r>
            <a:r>
              <a:rPr lang="en-US" altLang="zh-CN" sz="1200" b="1" dirty="0">
                <a:solidFill>
                  <a:srgbClr val="FF0000"/>
                </a:solidFill>
                <a:sym typeface="Symbol" panose="05050102010706020507" pitchFamily="18" charset="2"/>
              </a:rPr>
              <a:t></a:t>
            </a:r>
            <a:endPar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endParaRPr>
          </a:p>
        </p:txBody>
      </p:sp>
      <p:sp>
        <p:nvSpPr>
          <p:cNvPr id="136" name="文本框 47"/>
          <p:cNvSpPr txBox="1"/>
          <p:nvPr/>
        </p:nvSpPr>
        <p:spPr>
          <a:xfrm>
            <a:off x="5574597" y="2602240"/>
            <a:ext cx="118962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3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4" y="1975009"/>
            <a:ext cx="1144954" cy="304952"/>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65148" y="1843418"/>
            <a:ext cx="1030303"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p:sp>
        <p:nvSpPr>
          <p:cNvPr id="154" name="文本框 35"/>
          <p:cNvSpPr txBox="1"/>
          <p:nvPr/>
        </p:nvSpPr>
        <p:spPr>
          <a:xfrm rot="1200195">
            <a:off x="6508256" y="1546765"/>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55" name="文本框 35"/>
          <p:cNvSpPr txBox="1"/>
          <p:nvPr/>
        </p:nvSpPr>
        <p:spPr>
          <a:xfrm rot="1200195">
            <a:off x="2573965" y="1816443"/>
            <a:ext cx="2142232"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51" name="TextBox 50"/>
          <p:cNvSpPr txBox="1"/>
          <p:nvPr/>
        </p:nvSpPr>
        <p:spPr>
          <a:xfrm>
            <a:off x="1107722" y="5209227"/>
            <a:ext cx="660426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cs typeface="Calibri"/>
              </a:rPr>
              <a:t>As </a:t>
            </a:r>
            <a:r>
              <a:rPr lang="en-US" altLang="zh-CN" sz="1400" b="1" dirty="0">
                <a:solidFill>
                  <a:srgbClr val="FF0000"/>
                </a:solidFill>
                <a:latin typeface="Verdana (Body)"/>
                <a:ea typeface="宋体" panose="02010600030101010101" pitchFamily="2" charset="-122"/>
                <a:cs typeface="Calibri"/>
              </a:rPr>
              <a:t>n</a:t>
            </a:r>
            <a:r>
              <a:rPr lang="en-US" altLang="zh-CN" sz="1400" dirty="0">
                <a:solidFill>
                  <a:prstClr val="black"/>
                </a:solidFill>
                <a:latin typeface="Verdana (Body)"/>
                <a:ea typeface="宋体" panose="02010600030101010101" pitchFamily="2" charset="-122"/>
                <a:cs typeface="Calibri"/>
              </a:rPr>
              <a:t> becomes a big number, the difference between them becomes even greater</a:t>
            </a:r>
          </a:p>
        </p:txBody>
      </p:sp>
      <p:sp>
        <p:nvSpPr>
          <p:cNvPr id="3" name="Rectangle 2"/>
          <p:cNvSpPr/>
          <p:nvPr/>
        </p:nvSpPr>
        <p:spPr>
          <a:xfrm>
            <a:off x="1118114" y="5708706"/>
            <a:ext cx="6661162" cy="276999"/>
          </a:xfrm>
          <a:prstGeom prst="rect">
            <a:avLst/>
          </a:prstGeom>
        </p:spPr>
        <p:txBody>
          <a:bodyPr wrap="square">
            <a:spAutoFit/>
          </a:bodyPr>
          <a:lstStyle/>
          <a:p>
            <a:r>
              <a:rPr lang="en-US" sz="1200" b="1" dirty="0">
                <a:solidFill>
                  <a:srgbClr val="3366FF"/>
                </a:solidFill>
              </a:rPr>
              <a:t>Height of a node = number of links from that node to the deepest leaf node</a:t>
            </a:r>
          </a:p>
        </p:txBody>
      </p:sp>
    </p:spTree>
    <p:extLst>
      <p:ext uri="{BB962C8B-B14F-4D97-AF65-F5344CB8AC3E}">
        <p14:creationId xmlns:p14="http://schemas.microsoft.com/office/powerpoint/2010/main" val="52598036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p:cTn id="7" dur="500" fill="hold"/>
                                        <p:tgtEl>
                                          <p:spTgt spid="154"/>
                                        </p:tgtEl>
                                        <p:attrNameLst>
                                          <p:attrName>ppt_w</p:attrName>
                                        </p:attrNameLst>
                                      </p:cBhvr>
                                      <p:tavLst>
                                        <p:tav tm="0">
                                          <p:val>
                                            <p:fltVal val="0"/>
                                          </p:val>
                                        </p:tav>
                                        <p:tav tm="100000">
                                          <p:val>
                                            <p:strVal val="#ppt_w"/>
                                          </p:val>
                                        </p:tav>
                                      </p:tavLst>
                                    </p:anim>
                                    <p:anim calcmode="lin" valueType="num">
                                      <p:cBhvr>
                                        <p:cTn id="8" dur="500" fill="hold"/>
                                        <p:tgtEl>
                                          <p:spTgt spid="154"/>
                                        </p:tgtEl>
                                        <p:attrNameLst>
                                          <p:attrName>ppt_h</p:attrName>
                                        </p:attrNameLst>
                                      </p:cBhvr>
                                      <p:tavLst>
                                        <p:tav tm="0">
                                          <p:val>
                                            <p:fltVal val="0"/>
                                          </p:val>
                                        </p:tav>
                                        <p:tav tm="100000">
                                          <p:val>
                                            <p:strVal val="#ppt_h"/>
                                          </p:val>
                                        </p:tav>
                                      </p:tavLst>
                                    </p:anim>
                                    <p:animEffect transition="in" filter="fade">
                                      <p:cBhvr>
                                        <p:cTn id="9" dur="500"/>
                                        <p:tgtEl>
                                          <p:spTgt spid="15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5"/>
                                        </p:tgtEl>
                                        <p:attrNameLst>
                                          <p:attrName>style.visibility</p:attrName>
                                        </p:attrNameLst>
                                      </p:cBhvr>
                                      <p:to>
                                        <p:strVal val="visible"/>
                                      </p:to>
                                    </p:set>
                                    <p:anim calcmode="lin" valueType="num">
                                      <p:cBhvr>
                                        <p:cTn id="14" dur="500" fill="hold"/>
                                        <p:tgtEl>
                                          <p:spTgt spid="155"/>
                                        </p:tgtEl>
                                        <p:attrNameLst>
                                          <p:attrName>ppt_w</p:attrName>
                                        </p:attrNameLst>
                                      </p:cBhvr>
                                      <p:tavLst>
                                        <p:tav tm="0">
                                          <p:val>
                                            <p:fltVal val="0"/>
                                          </p:val>
                                        </p:tav>
                                        <p:tav tm="100000">
                                          <p:val>
                                            <p:strVal val="#ppt_w"/>
                                          </p:val>
                                        </p:tav>
                                      </p:tavLst>
                                    </p:anim>
                                    <p:anim calcmode="lin" valueType="num">
                                      <p:cBhvr>
                                        <p:cTn id="15" dur="500" fill="hold"/>
                                        <p:tgtEl>
                                          <p:spTgt spid="155"/>
                                        </p:tgtEl>
                                        <p:attrNameLst>
                                          <p:attrName>ppt_h</p:attrName>
                                        </p:attrNameLst>
                                      </p:cBhvr>
                                      <p:tavLst>
                                        <p:tav tm="0">
                                          <p:val>
                                            <p:fltVal val="0"/>
                                          </p:val>
                                        </p:tav>
                                        <p:tav tm="100000">
                                          <p:val>
                                            <p:strVal val="#ppt_h"/>
                                          </p:val>
                                        </p:tav>
                                      </p:tavLst>
                                    </p:anim>
                                    <p:animEffect transition="in" filter="fade">
                                      <p:cBhvr>
                                        <p:cTn id="16"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How do we get Minimal H= </a:t>
            </a:r>
            <a:r>
              <a:rPr lang="en-US" altLang="zh-CN">
                <a:sym typeface="Symbol" panose="05050102010706020507" pitchFamily="18" charset="2"/>
              </a:rPr>
              <a:t></a:t>
            </a:r>
            <a:r>
              <a:rPr lang="en-US" altLang="zh-CN" cap="none">
                <a:sym typeface="Symbol" panose="05050102010706020507" pitchFamily="18" charset="2"/>
              </a:rPr>
              <a:t>log</a:t>
            </a:r>
            <a:r>
              <a:rPr lang="en-SG" cap="none" baseline="-25000"/>
              <a:t>2</a:t>
            </a:r>
            <a:r>
              <a:rPr lang="en-SG" cap="none"/>
              <a:t>n</a:t>
            </a:r>
            <a:r>
              <a:rPr lang="en-US" altLang="zh-CN">
                <a:sym typeface="Symbol" panose="05050102010706020507" pitchFamily="18" charset="2"/>
              </a:rPr>
              <a:t></a:t>
            </a:r>
            <a:endParaRPr lang="en-SG"/>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For a tree with height </a:t>
            </a:r>
            <a:r>
              <a:rPr lang="en-SG" sz="1800" i="1"/>
              <a:t>H</a:t>
            </a:r>
            <a:r>
              <a:rPr lang="en-SG" sz="1800"/>
              <a:t>, we have:</a:t>
            </a:r>
          </a:p>
          <a:p>
            <a:pPr marL="0" indent="0">
              <a:lnSpc>
                <a:spcPct val="150000"/>
              </a:lnSpc>
              <a:buNone/>
            </a:pPr>
            <a:r>
              <a:rPr lang="en-SG" sz="1800"/>
              <a:t>	</a:t>
            </a:r>
            <a:r>
              <a:rPr lang="en-SG" sz="1800" i="1"/>
              <a:t>n</a:t>
            </a:r>
            <a:r>
              <a:rPr lang="en-SG" sz="1800"/>
              <a:t> </a:t>
            </a:r>
            <a:r>
              <a:rPr lang="en-US" altLang="zh-CN" sz="1800">
                <a:sym typeface="Symbol" panose="05050102010706020507" pitchFamily="18" charset="2"/>
              </a:rPr>
              <a:t></a:t>
            </a:r>
            <a:r>
              <a:rPr lang="en-SG" sz="1800"/>
              <a:t> 2</a:t>
            </a:r>
            <a:r>
              <a:rPr lang="en-SG" sz="1800" baseline="30000"/>
              <a:t>H+1</a:t>
            </a:r>
            <a:r>
              <a:rPr lang="en-SG" sz="1800"/>
              <a:t> -1 </a:t>
            </a:r>
          </a:p>
          <a:p>
            <a:pPr marL="0" indent="0">
              <a:lnSpc>
                <a:spcPct val="150000"/>
              </a:lnSpc>
              <a:buNone/>
            </a:pPr>
            <a:r>
              <a:rPr lang="en-SG" sz="1800"/>
              <a:t>      where </a:t>
            </a:r>
            <a:r>
              <a:rPr lang="en-SG" sz="1800" i="1"/>
              <a:t>n</a:t>
            </a:r>
            <a:r>
              <a:rPr lang="en-SG" sz="1800"/>
              <a:t> is the size of the tree. </a:t>
            </a:r>
          </a:p>
          <a:p>
            <a:pPr>
              <a:lnSpc>
                <a:spcPct val="150000"/>
              </a:lnSpc>
            </a:pPr>
            <a:r>
              <a:rPr lang="en-SG" sz="1800"/>
              <a:t>Tree Height </a:t>
            </a:r>
            <a:r>
              <a:rPr lang="en-US" altLang="zh-CN" sz="1800">
                <a:sym typeface="Wingdings" panose="05000000000000000000" pitchFamily="2" charset="2"/>
              </a:rPr>
              <a:t></a:t>
            </a:r>
            <a:r>
              <a:rPr lang="en-SG" sz="1800"/>
              <a:t>  H </a:t>
            </a:r>
            <a:r>
              <a:rPr lang="en-US" altLang="zh-CN" sz="1800">
                <a:sym typeface="Symbol" panose="05050102010706020507" pitchFamily="18" charset="2"/>
              </a:rPr>
              <a:t></a:t>
            </a:r>
            <a:r>
              <a:rPr lang="en-SG" sz="1800"/>
              <a:t>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r>
              <a:rPr lang="en-SG" sz="1800" b="1">
                <a:solidFill>
                  <a:srgbClr val="FF0000"/>
                </a:solidFill>
              </a:rPr>
              <a:t> </a:t>
            </a:r>
          </a:p>
          <a:p>
            <a:pPr>
              <a:lnSpc>
                <a:spcPct val="150000"/>
              </a:lnSpc>
            </a:pPr>
            <a:r>
              <a:rPr lang="en-SG" sz="1800"/>
              <a:t>Minimal Height =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endParaRPr lang="en-SG" sz="1800" b="1">
              <a:solidFill>
                <a:srgbClr val="FF0000"/>
              </a:solidFill>
            </a:endParaRPr>
          </a:p>
          <a:p>
            <a:pPr>
              <a:lnSpc>
                <a:spcPct val="150000"/>
              </a:lnSpc>
            </a:pPr>
            <a:r>
              <a:rPr lang="en-SG" sz="1800"/>
              <a:t>Height of a node = number of links from that node to the deepest leaf node</a:t>
            </a:r>
          </a:p>
          <a:p>
            <a:pPr>
              <a:lnSpc>
                <a:spcPct val="150000"/>
              </a:lnSpc>
            </a:pPr>
            <a:endParaRPr lang="en-SG" sz="1800"/>
          </a:p>
          <a:p>
            <a:pPr>
              <a:lnSpc>
                <a:spcPct val="150000"/>
              </a:lnSpc>
            </a:pPr>
            <a:endParaRPr lang="en-SG" sz="1800"/>
          </a:p>
        </p:txBody>
      </p:sp>
      <p:grpSp>
        <p:nvGrpSpPr>
          <p:cNvPr id="46" name="Group 45"/>
          <p:cNvGrpSpPr/>
          <p:nvPr/>
        </p:nvGrpSpPr>
        <p:grpSpPr>
          <a:xfrm>
            <a:off x="5921591" y="1636782"/>
            <a:ext cx="1806970" cy="1981025"/>
            <a:chOff x="6705600" y="2032176"/>
            <a:chExt cx="2216537" cy="2430043"/>
          </a:xfrm>
        </p:grpSpPr>
        <p:sp>
          <p:nvSpPr>
            <p:cNvPr id="25" name="object 11"/>
            <p:cNvSpPr/>
            <p:nvPr/>
          </p:nvSpPr>
          <p:spPr>
            <a:xfrm>
              <a:off x="7457664" y="203217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6" name="object 12"/>
            <p:cNvSpPr txBox="1"/>
            <p:nvPr/>
          </p:nvSpPr>
          <p:spPr>
            <a:xfrm>
              <a:off x="7613138" y="2073719"/>
              <a:ext cx="15808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27" name="object 14"/>
            <p:cNvSpPr/>
            <p:nvPr/>
          </p:nvSpPr>
          <p:spPr>
            <a:xfrm>
              <a:off x="7014850"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8" name="object 15"/>
            <p:cNvSpPr txBox="1"/>
            <p:nvPr/>
          </p:nvSpPr>
          <p:spPr>
            <a:xfrm>
              <a:off x="7163989" y="2719133"/>
              <a:ext cx="172721"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9" name="object 17"/>
            <p:cNvSpPr/>
            <p:nvPr/>
          </p:nvSpPr>
          <p:spPr>
            <a:xfrm>
              <a:off x="7900447"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0" name="object 18"/>
            <p:cNvSpPr txBox="1"/>
            <p:nvPr/>
          </p:nvSpPr>
          <p:spPr>
            <a:xfrm>
              <a:off x="8059225" y="2719133"/>
              <a:ext cx="15076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E</a:t>
              </a:r>
              <a:endParaRPr sz="1400" dirty="0">
                <a:solidFill>
                  <a:prstClr val="black"/>
                </a:solidFill>
                <a:latin typeface="Verdana (Body)"/>
                <a:cs typeface="Calibri"/>
              </a:endParaRPr>
            </a:p>
          </p:txBody>
        </p:sp>
        <p:sp>
          <p:nvSpPr>
            <p:cNvPr id="31" name="object 65"/>
            <p:cNvSpPr/>
            <p:nvPr/>
          </p:nvSpPr>
          <p:spPr>
            <a:xfrm>
              <a:off x="7314499"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2" name="object 66"/>
            <p:cNvSpPr txBox="1"/>
            <p:nvPr/>
          </p:nvSpPr>
          <p:spPr>
            <a:xfrm>
              <a:off x="7464853" y="3410176"/>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dirty="0">
                  <a:solidFill>
                    <a:prstClr val="black"/>
                  </a:solidFill>
                  <a:latin typeface="Verdana (Body)"/>
                  <a:cs typeface="Calibri"/>
                </a:rPr>
                <a:t>C</a:t>
              </a:r>
            </a:p>
          </p:txBody>
        </p:sp>
        <p:sp>
          <p:nvSpPr>
            <p:cNvPr id="33" name="object 71"/>
            <p:cNvSpPr/>
            <p:nvPr/>
          </p:nvSpPr>
          <p:spPr>
            <a:xfrm>
              <a:off x="6705600"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4" name="object 72"/>
            <p:cNvSpPr txBox="1"/>
            <p:nvPr/>
          </p:nvSpPr>
          <p:spPr>
            <a:xfrm>
              <a:off x="6850757" y="3410176"/>
              <a:ext cx="182236"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35" name="object 77"/>
            <p:cNvSpPr/>
            <p:nvPr/>
          </p:nvSpPr>
          <p:spPr>
            <a:xfrm>
              <a:off x="8411292"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6" name="object 78"/>
            <p:cNvSpPr txBox="1"/>
            <p:nvPr/>
          </p:nvSpPr>
          <p:spPr>
            <a:xfrm>
              <a:off x="8570679" y="3411063"/>
              <a:ext cx="191750"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altLang="zh-CN" sz="1400" dirty="0">
                  <a:solidFill>
                    <a:prstClr val="black"/>
                  </a:solidFill>
                  <a:latin typeface="Verdana (Body)"/>
                  <a:ea typeface="宋体" panose="02010600030101010101" pitchFamily="2" charset="-122"/>
                  <a:cs typeface="Calibri"/>
                </a:rPr>
                <a:t>F</a:t>
              </a:r>
              <a:endParaRPr sz="1400" dirty="0">
                <a:solidFill>
                  <a:prstClr val="black"/>
                </a:solidFill>
                <a:latin typeface="Verdana (Body)"/>
                <a:cs typeface="Calibri"/>
              </a:endParaRPr>
            </a:p>
          </p:txBody>
        </p:sp>
        <p:cxnSp>
          <p:nvCxnSpPr>
            <p:cNvPr id="37" name="直接箭头连接符 16"/>
            <p:cNvCxnSpPr>
              <a:stCxn id="25" idx="4"/>
              <a:endCxn id="27" idx="7"/>
            </p:cNvCxnSpPr>
            <p:nvPr/>
          </p:nvCxnSpPr>
          <p:spPr>
            <a:xfrm flipH="1">
              <a:off x="7450883" y="2473330"/>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17"/>
            <p:cNvCxnSpPr>
              <a:stCxn id="25" idx="4"/>
              <a:endCxn id="29" idx="1"/>
            </p:cNvCxnSpPr>
            <p:nvPr/>
          </p:nvCxnSpPr>
          <p:spPr>
            <a:xfrm>
              <a:off x="7713087" y="2473330"/>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18"/>
            <p:cNvCxnSpPr>
              <a:stCxn id="27" idx="4"/>
              <a:endCxn id="31" idx="0"/>
            </p:cNvCxnSpPr>
            <p:nvPr/>
          </p:nvCxnSpPr>
          <p:spPr>
            <a:xfrm>
              <a:off x="7270273" y="3118744"/>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19"/>
            <p:cNvCxnSpPr>
              <a:stCxn id="27" idx="4"/>
              <a:endCxn id="33" idx="0"/>
            </p:cNvCxnSpPr>
            <p:nvPr/>
          </p:nvCxnSpPr>
          <p:spPr>
            <a:xfrm flipH="1">
              <a:off x="6961023" y="3118744"/>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20"/>
            <p:cNvCxnSpPr>
              <a:stCxn id="29" idx="5"/>
              <a:endCxn id="35" idx="0"/>
            </p:cNvCxnSpPr>
            <p:nvPr/>
          </p:nvCxnSpPr>
          <p:spPr>
            <a:xfrm>
              <a:off x="8336480" y="3054138"/>
              <a:ext cx="330235" cy="314495"/>
            </a:xfrm>
            <a:prstGeom prst="straightConnector1">
              <a:avLst/>
            </a:prstGeom>
            <a:noFill/>
            <a:ln w="38100" cap="flat" cmpd="sng" algn="ctr">
              <a:solidFill>
                <a:srgbClr val="4F81BD">
                  <a:shade val="95000"/>
                  <a:satMod val="105000"/>
                </a:srgbClr>
              </a:solidFill>
              <a:prstDash val="solid"/>
              <a:tailEnd type="triangle"/>
            </a:ln>
            <a:effectLst/>
          </p:spPr>
        </p:cxnSp>
        <p:sp>
          <p:nvSpPr>
            <p:cNvPr id="42" name="object 71"/>
            <p:cNvSpPr/>
            <p:nvPr/>
          </p:nvSpPr>
          <p:spPr>
            <a:xfrm>
              <a:off x="7834858" y="337589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cxnSp>
          <p:nvCxnSpPr>
            <p:cNvPr id="43" name="直接箭头连接符 22"/>
            <p:cNvCxnSpPr>
              <a:stCxn id="29" idx="4"/>
              <a:endCxn id="42" idx="0"/>
            </p:cNvCxnSpPr>
            <p:nvPr/>
          </p:nvCxnSpPr>
          <p:spPr>
            <a:xfrm flipH="1">
              <a:off x="8090281" y="3118744"/>
              <a:ext cx="65589" cy="257152"/>
            </a:xfrm>
            <a:prstGeom prst="straightConnector1">
              <a:avLst/>
            </a:prstGeom>
            <a:noFill/>
            <a:ln w="38100" cap="flat" cmpd="sng" algn="ctr">
              <a:solidFill>
                <a:srgbClr val="4F81BD">
                  <a:shade val="95000"/>
                  <a:satMod val="105000"/>
                </a:srgbClr>
              </a:solidFill>
              <a:prstDash val="solid"/>
              <a:tailEnd type="triangle"/>
            </a:ln>
            <a:effectLst/>
          </p:spPr>
        </p:cxnSp>
        <p:sp>
          <p:nvSpPr>
            <p:cNvPr id="44" name="object 66"/>
            <p:cNvSpPr txBox="1"/>
            <p:nvPr/>
          </p:nvSpPr>
          <p:spPr>
            <a:xfrm>
              <a:off x="7983606" y="3408412"/>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45" name="文本框 28"/>
            <p:cNvSpPr txBox="1"/>
            <p:nvPr/>
          </p:nvSpPr>
          <p:spPr>
            <a:xfrm>
              <a:off x="7163988" y="3938999"/>
              <a:ext cx="1533011" cy="523220"/>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Maximal size tree with H=2</a:t>
              </a:r>
              <a:endParaRPr lang="zh-CN" altLang="en-US" sz="1400" dirty="0">
                <a:solidFill>
                  <a:prstClr val="black"/>
                </a:solidFill>
                <a:latin typeface="Verdana (Body)"/>
                <a:ea typeface="宋体" panose="02010600030101010101" pitchFamily="2" charset="-122"/>
              </a:endParaRPr>
            </a:p>
          </p:txBody>
        </p:sp>
      </p:grpSp>
    </p:spTree>
    <p:extLst>
      <p:ext uri="{BB962C8B-B14F-4D97-AF65-F5344CB8AC3E}">
        <p14:creationId xmlns:p14="http://schemas.microsoft.com/office/powerpoint/2010/main" val="278277216"/>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318387"/>
            <a:ext cx="6974399" cy="13843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do we check if a given item X is stored in the tree? </a:t>
            </a:r>
          </a:p>
          <a:p>
            <a:pPr>
              <a:lnSpc>
                <a:spcPct val="100000"/>
              </a:lnSpc>
            </a:pPr>
            <a:r>
              <a:rPr lang="en-SG" sz="1600"/>
              <a:t>To find D, we need to visit H-E-B-C-D, 5 nodes. </a:t>
            </a:r>
          </a:p>
          <a:p>
            <a:pPr>
              <a:lnSpc>
                <a:spcPct val="100000"/>
              </a:lnSpc>
            </a:pPr>
            <a:r>
              <a:rPr lang="en-SG" sz="1600"/>
              <a:t>To find any node in the tree, at most visit 5 nodes.</a:t>
            </a:r>
          </a:p>
          <a:p>
            <a:pPr>
              <a:lnSpc>
                <a:spcPct val="100000"/>
              </a:lnSpc>
            </a:pPr>
            <a:r>
              <a:rPr lang="en-SG" sz="1600"/>
              <a:t>But for the linked list, the worst case need to visit all nodes - 13 nodes.</a:t>
            </a:r>
          </a:p>
        </p:txBody>
      </p:sp>
      <p:sp>
        <p:nvSpPr>
          <p:cNvPr id="2" name="Title 1"/>
          <p:cNvSpPr>
            <a:spLocks noGrp="1"/>
          </p:cNvSpPr>
          <p:nvPr>
            <p:ph type="title"/>
          </p:nvPr>
        </p:nvSpPr>
        <p:spPr/>
        <p:txBody>
          <a:bodyPr/>
          <a:lstStyle/>
          <a:p>
            <a:r>
              <a:rPr lang="en-SG"/>
              <a:t>Another BST</a:t>
            </a:r>
          </a:p>
        </p:txBody>
      </p:sp>
      <p:sp>
        <p:nvSpPr>
          <p:cNvPr id="81" name="文本框 3"/>
          <p:cNvSpPr txBox="1"/>
          <p:nvPr/>
        </p:nvSpPr>
        <p:spPr>
          <a:xfrm>
            <a:off x="116403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82" name="直接箭头连接符 5"/>
          <p:cNvCxnSpPr/>
          <p:nvPr/>
        </p:nvCxnSpPr>
        <p:spPr>
          <a:xfrm>
            <a:off x="140598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文本框 53"/>
          <p:cNvSpPr txBox="1"/>
          <p:nvPr/>
        </p:nvSpPr>
        <p:spPr>
          <a:xfrm>
            <a:off x="1722024" y="3869771"/>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84" name="直接箭头连接符 54"/>
          <p:cNvCxnSpPr/>
          <p:nvPr/>
        </p:nvCxnSpPr>
        <p:spPr>
          <a:xfrm>
            <a:off x="196397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文本框 55"/>
          <p:cNvSpPr txBox="1"/>
          <p:nvPr/>
        </p:nvSpPr>
        <p:spPr>
          <a:xfrm>
            <a:off x="2272983"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86" name="直接箭头连接符 56"/>
          <p:cNvCxnSpPr/>
          <p:nvPr/>
        </p:nvCxnSpPr>
        <p:spPr>
          <a:xfrm>
            <a:off x="251493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7" name="文本框 57"/>
          <p:cNvSpPr txBox="1"/>
          <p:nvPr/>
        </p:nvSpPr>
        <p:spPr>
          <a:xfrm>
            <a:off x="281286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88" name="直接箭头连接符 58"/>
          <p:cNvCxnSpPr>
            <a:endCxn id="89" idx="1"/>
          </p:cNvCxnSpPr>
          <p:nvPr/>
        </p:nvCxnSpPr>
        <p:spPr>
          <a:xfrm>
            <a:off x="3054816" y="4011894"/>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89" name="文本框 59"/>
          <p:cNvSpPr txBox="1"/>
          <p:nvPr/>
        </p:nvSpPr>
        <p:spPr>
          <a:xfrm>
            <a:off x="3263590"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90" name="直接箭头连接符 60"/>
          <p:cNvCxnSpPr>
            <a:endCxn id="91" idx="1"/>
          </p:cNvCxnSpPr>
          <p:nvPr/>
        </p:nvCxnSpPr>
        <p:spPr>
          <a:xfrm>
            <a:off x="3505538" y="4011894"/>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1" name="文本框 62"/>
          <p:cNvSpPr txBox="1"/>
          <p:nvPr/>
        </p:nvSpPr>
        <p:spPr>
          <a:xfrm>
            <a:off x="371267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92" name="直接箭头连接符 63"/>
          <p:cNvCxnSpPr>
            <a:endCxn id="93" idx="1"/>
          </p:cNvCxnSpPr>
          <p:nvPr/>
        </p:nvCxnSpPr>
        <p:spPr>
          <a:xfrm>
            <a:off x="3954624" y="4011894"/>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3" name="文本框 64"/>
          <p:cNvSpPr txBox="1"/>
          <p:nvPr/>
        </p:nvSpPr>
        <p:spPr>
          <a:xfrm>
            <a:off x="418554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94" name="直接箭头连接符 65"/>
          <p:cNvCxnSpPr/>
          <p:nvPr/>
        </p:nvCxnSpPr>
        <p:spPr>
          <a:xfrm>
            <a:off x="4427495"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5" name="文本框 68"/>
          <p:cNvSpPr txBox="1"/>
          <p:nvPr/>
        </p:nvSpPr>
        <p:spPr>
          <a:xfrm>
            <a:off x="4752195"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96" name="直接箭头连接符 69"/>
          <p:cNvCxnSpPr/>
          <p:nvPr/>
        </p:nvCxnSpPr>
        <p:spPr>
          <a:xfrm>
            <a:off x="4943232"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70"/>
          <p:cNvSpPr txBox="1"/>
          <p:nvPr/>
        </p:nvSpPr>
        <p:spPr>
          <a:xfrm>
            <a:off x="5363142"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98" name="直接箭头连接符 71"/>
          <p:cNvCxnSpPr/>
          <p:nvPr/>
        </p:nvCxnSpPr>
        <p:spPr>
          <a:xfrm>
            <a:off x="5605090"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9" name="文本框 72"/>
          <p:cNvSpPr txBox="1"/>
          <p:nvPr/>
        </p:nvSpPr>
        <p:spPr>
          <a:xfrm>
            <a:off x="5903027"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100" name="直接箭头连接符 73"/>
          <p:cNvCxnSpPr/>
          <p:nvPr/>
        </p:nvCxnSpPr>
        <p:spPr>
          <a:xfrm>
            <a:off x="6144974"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1" name="文本框 74"/>
          <p:cNvSpPr txBox="1"/>
          <p:nvPr/>
        </p:nvSpPr>
        <p:spPr>
          <a:xfrm>
            <a:off x="650289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102" name="直接箭头连接符 75"/>
          <p:cNvCxnSpPr/>
          <p:nvPr/>
        </p:nvCxnSpPr>
        <p:spPr>
          <a:xfrm>
            <a:off x="674484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3" name="文本框 76"/>
          <p:cNvSpPr txBox="1"/>
          <p:nvPr/>
        </p:nvSpPr>
        <p:spPr>
          <a:xfrm>
            <a:off x="707195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104" name="直接箭头连接符 77"/>
          <p:cNvCxnSpPr/>
          <p:nvPr/>
        </p:nvCxnSpPr>
        <p:spPr>
          <a:xfrm>
            <a:off x="7313907"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5" name="文本框 78"/>
          <p:cNvSpPr txBox="1"/>
          <p:nvPr/>
        </p:nvSpPr>
        <p:spPr>
          <a:xfrm>
            <a:off x="764265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106" name="object 8"/>
          <p:cNvSpPr/>
          <p:nvPr/>
        </p:nvSpPr>
        <p:spPr>
          <a:xfrm>
            <a:off x="4763270" y="135030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7" name="object 9"/>
          <p:cNvSpPr txBox="1"/>
          <p:nvPr/>
        </p:nvSpPr>
        <p:spPr>
          <a:xfrm>
            <a:off x="4862731" y="1372053"/>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08" name="object 11"/>
          <p:cNvSpPr/>
          <p:nvPr/>
        </p:nvSpPr>
        <p:spPr>
          <a:xfrm>
            <a:off x="3213976" y="184994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9" name="object 12"/>
          <p:cNvSpPr txBox="1"/>
          <p:nvPr/>
        </p:nvSpPr>
        <p:spPr>
          <a:xfrm>
            <a:off x="3329660" y="1876145"/>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110" name="object 14"/>
          <p:cNvSpPr/>
          <p:nvPr/>
        </p:nvSpPr>
        <p:spPr>
          <a:xfrm>
            <a:off x="1763910"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1" name="object 15"/>
          <p:cNvSpPr txBox="1"/>
          <p:nvPr/>
        </p:nvSpPr>
        <p:spPr>
          <a:xfrm>
            <a:off x="1876258" y="2364876"/>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2" name="object 17"/>
          <p:cNvSpPr/>
          <p:nvPr/>
        </p:nvSpPr>
        <p:spPr>
          <a:xfrm>
            <a:off x="3711903" y="237655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3" name="object 18"/>
          <p:cNvSpPr txBox="1"/>
          <p:nvPr/>
        </p:nvSpPr>
        <p:spPr>
          <a:xfrm>
            <a:off x="3837671" y="2392896"/>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114" name="object 20"/>
          <p:cNvSpPr/>
          <p:nvPr/>
        </p:nvSpPr>
        <p:spPr>
          <a:xfrm>
            <a:off x="7029728" y="187869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5" name="object 21"/>
          <p:cNvSpPr txBox="1"/>
          <p:nvPr/>
        </p:nvSpPr>
        <p:spPr>
          <a:xfrm>
            <a:off x="7158236" y="1890887"/>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16" name="object 23"/>
          <p:cNvSpPr/>
          <p:nvPr/>
        </p:nvSpPr>
        <p:spPr>
          <a:xfrm>
            <a:off x="5857255"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7" name="object 24"/>
          <p:cNvSpPr txBox="1"/>
          <p:nvPr/>
        </p:nvSpPr>
        <p:spPr>
          <a:xfrm>
            <a:off x="5994899" y="2358780"/>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18" name="object 26"/>
          <p:cNvSpPr/>
          <p:nvPr/>
        </p:nvSpPr>
        <p:spPr>
          <a:xfrm>
            <a:off x="7602766" y="229894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9" name="object 27"/>
          <p:cNvSpPr txBox="1"/>
          <p:nvPr/>
        </p:nvSpPr>
        <p:spPr>
          <a:xfrm>
            <a:off x="7692184" y="2311134"/>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20" name="object 47"/>
          <p:cNvSpPr/>
          <p:nvPr/>
        </p:nvSpPr>
        <p:spPr>
          <a:xfrm>
            <a:off x="4170868" y="28766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1" name="object 48"/>
          <p:cNvSpPr txBox="1"/>
          <p:nvPr/>
        </p:nvSpPr>
        <p:spPr>
          <a:xfrm>
            <a:off x="4273086" y="2894978"/>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22" name="object 50"/>
          <p:cNvSpPr/>
          <p:nvPr/>
        </p:nvSpPr>
        <p:spPr>
          <a:xfrm>
            <a:off x="6461362"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3" name="object 51"/>
          <p:cNvSpPr txBox="1"/>
          <p:nvPr/>
        </p:nvSpPr>
        <p:spPr>
          <a:xfrm>
            <a:off x="6580964" y="2864355"/>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24" name="object 59"/>
          <p:cNvSpPr/>
          <p:nvPr/>
        </p:nvSpPr>
        <p:spPr>
          <a:xfrm>
            <a:off x="5320911"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5" name="object 60"/>
          <p:cNvSpPr txBox="1"/>
          <p:nvPr/>
        </p:nvSpPr>
        <p:spPr>
          <a:xfrm>
            <a:off x="5479454" y="2870934"/>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126" name="object 65"/>
          <p:cNvSpPr/>
          <p:nvPr/>
        </p:nvSpPr>
        <p:spPr>
          <a:xfrm>
            <a:off x="2251867" y="287313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7" name="object 66"/>
          <p:cNvSpPr txBox="1"/>
          <p:nvPr/>
        </p:nvSpPr>
        <p:spPr>
          <a:xfrm>
            <a:off x="2357655" y="2894097"/>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128" name="object 71"/>
          <p:cNvSpPr/>
          <p:nvPr/>
        </p:nvSpPr>
        <p:spPr>
          <a:xfrm>
            <a:off x="1164038" y="2862620"/>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9" name="object 72"/>
          <p:cNvSpPr txBox="1"/>
          <p:nvPr/>
        </p:nvSpPr>
        <p:spPr>
          <a:xfrm>
            <a:off x="1282904" y="2881905"/>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30" name="object 77"/>
          <p:cNvSpPr/>
          <p:nvPr/>
        </p:nvSpPr>
        <p:spPr>
          <a:xfrm>
            <a:off x="2781156" y="337710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31" name="object 78"/>
          <p:cNvSpPr txBox="1"/>
          <p:nvPr/>
        </p:nvSpPr>
        <p:spPr>
          <a:xfrm>
            <a:off x="2892135" y="3398847"/>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132" name="直接箭头连接符 79"/>
          <p:cNvCxnSpPr>
            <a:stCxn id="106" idx="5"/>
            <a:endCxn id="114" idx="1"/>
          </p:cNvCxnSpPr>
          <p:nvPr/>
        </p:nvCxnSpPr>
        <p:spPr>
          <a:xfrm>
            <a:off x="5106530" y="1646739"/>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3" name="直接箭头连接符 80"/>
          <p:cNvCxnSpPr>
            <a:stCxn id="106" idx="3"/>
            <a:endCxn id="108" idx="7"/>
          </p:cNvCxnSpPr>
          <p:nvPr/>
        </p:nvCxnSpPr>
        <p:spPr>
          <a:xfrm flipH="1">
            <a:off x="3557236" y="1646739"/>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4" name="直接箭头连接符 81"/>
          <p:cNvCxnSpPr>
            <a:stCxn id="108" idx="4"/>
            <a:endCxn id="110" idx="7"/>
          </p:cNvCxnSpPr>
          <p:nvPr/>
        </p:nvCxnSpPr>
        <p:spPr>
          <a:xfrm flipH="1">
            <a:off x="2107170" y="2197239"/>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5" name="直接箭头连接符 82"/>
          <p:cNvCxnSpPr>
            <a:stCxn id="114" idx="3"/>
            <a:endCxn id="116" idx="0"/>
          </p:cNvCxnSpPr>
          <p:nvPr/>
        </p:nvCxnSpPr>
        <p:spPr>
          <a:xfrm flipH="1">
            <a:off x="6058332" y="2175126"/>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6" name="直接箭头连接符 83"/>
          <p:cNvCxnSpPr>
            <a:stCxn id="108" idx="4"/>
            <a:endCxn id="112" idx="1"/>
          </p:cNvCxnSpPr>
          <p:nvPr/>
        </p:nvCxnSpPr>
        <p:spPr>
          <a:xfrm>
            <a:off x="3415054" y="2197239"/>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7" name="直接箭头连接符 84"/>
          <p:cNvCxnSpPr>
            <a:stCxn id="114" idx="5"/>
            <a:endCxn id="118" idx="0"/>
          </p:cNvCxnSpPr>
          <p:nvPr/>
        </p:nvCxnSpPr>
        <p:spPr>
          <a:xfrm>
            <a:off x="7372988" y="2175126"/>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8" name="直接箭头连接符 85"/>
          <p:cNvCxnSpPr>
            <a:endCxn id="126" idx="1"/>
          </p:cNvCxnSpPr>
          <p:nvPr/>
        </p:nvCxnSpPr>
        <p:spPr>
          <a:xfrm>
            <a:off x="2033221" y="2682595"/>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9" name="直接箭头连接符 86"/>
          <p:cNvCxnSpPr>
            <a:stCxn id="110" idx="3"/>
            <a:endCxn id="128" idx="0"/>
          </p:cNvCxnSpPr>
          <p:nvPr/>
        </p:nvCxnSpPr>
        <p:spPr>
          <a:xfrm flipH="1">
            <a:off x="1365116" y="2643020"/>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0" name="直接箭头连接符 87"/>
          <p:cNvCxnSpPr>
            <a:stCxn id="116" idx="4"/>
            <a:endCxn id="124" idx="0"/>
          </p:cNvCxnSpPr>
          <p:nvPr/>
        </p:nvCxnSpPr>
        <p:spPr>
          <a:xfrm flipH="1">
            <a:off x="5521988" y="2693880"/>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1" name="直接箭头连接符 88"/>
          <p:cNvCxnSpPr>
            <a:stCxn id="112" idx="4"/>
            <a:endCxn id="120" idx="0"/>
          </p:cNvCxnSpPr>
          <p:nvPr/>
        </p:nvCxnSpPr>
        <p:spPr>
          <a:xfrm>
            <a:off x="3912981" y="2723846"/>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2" name="直接箭头连接符 89"/>
          <p:cNvCxnSpPr>
            <a:stCxn id="116" idx="4"/>
            <a:endCxn id="122" idx="0"/>
          </p:cNvCxnSpPr>
          <p:nvPr/>
        </p:nvCxnSpPr>
        <p:spPr>
          <a:xfrm>
            <a:off x="6058332" y="2693880"/>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3" name="直接箭头连接符 90"/>
          <p:cNvCxnSpPr>
            <a:stCxn id="126" idx="5"/>
            <a:endCxn id="130" idx="0"/>
          </p:cNvCxnSpPr>
          <p:nvPr/>
        </p:nvCxnSpPr>
        <p:spPr>
          <a:xfrm>
            <a:off x="2595127" y="3169564"/>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169" name="文本框 35"/>
          <p:cNvSpPr txBox="1"/>
          <p:nvPr/>
        </p:nvSpPr>
        <p:spPr>
          <a:xfrm rot="1200195">
            <a:off x="6413805" y="1207476"/>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70" name="文本框 35"/>
          <p:cNvSpPr txBox="1"/>
          <p:nvPr/>
        </p:nvSpPr>
        <p:spPr>
          <a:xfrm rot="1200195">
            <a:off x="6401007" y="3557059"/>
            <a:ext cx="2160109"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5793712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30"/>
                                        </p:tgtEl>
                                        <p:attrNameLst>
                                          <p:attrName>fillcolor</p:attrName>
                                        </p:attrNameLst>
                                      </p:cBhvr>
                                      <p:to>
                                        <a:schemeClr val="accent2"/>
                                      </p:to>
                                    </p:animClr>
                                    <p:set>
                                      <p:cBhvr>
                                        <p:cTn id="17" dur="2000" fill="hold"/>
                                        <p:tgtEl>
                                          <p:spTgt spid="130"/>
                                        </p:tgtEl>
                                        <p:attrNameLst>
                                          <p:attrName>fill.type</p:attrName>
                                        </p:attrNameLst>
                                      </p:cBhvr>
                                      <p:to>
                                        <p:strVal val="solid"/>
                                      </p:to>
                                    </p:set>
                                    <p:set>
                                      <p:cBhvr>
                                        <p:cTn id="18" dur="2000" fill="hold"/>
                                        <p:tgtEl>
                                          <p:spTgt spid="130"/>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06"/>
                                        </p:tgtEl>
                                        <p:attrNameLst>
                                          <p:attrName>fillcolor</p:attrName>
                                        </p:attrNameLst>
                                      </p:cBhvr>
                                      <p:to>
                                        <a:schemeClr val="accent2"/>
                                      </p:to>
                                    </p:animClr>
                                    <p:set>
                                      <p:cBhvr>
                                        <p:cTn id="23" dur="2000" fill="hold"/>
                                        <p:tgtEl>
                                          <p:spTgt spid="106"/>
                                        </p:tgtEl>
                                        <p:attrNameLst>
                                          <p:attrName>fill.type</p:attrName>
                                        </p:attrNameLst>
                                      </p:cBhvr>
                                      <p:to>
                                        <p:strVal val="solid"/>
                                      </p:to>
                                    </p:set>
                                    <p:set>
                                      <p:cBhvr>
                                        <p:cTn id="24" dur="2000" fill="hold"/>
                                        <p:tgtEl>
                                          <p:spTgt spid="10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08"/>
                                        </p:tgtEl>
                                        <p:attrNameLst>
                                          <p:attrName>fillcolor</p:attrName>
                                        </p:attrNameLst>
                                      </p:cBhvr>
                                      <p:to>
                                        <a:schemeClr val="accent2"/>
                                      </p:to>
                                    </p:animClr>
                                    <p:set>
                                      <p:cBhvr>
                                        <p:cTn id="29" dur="2000" fill="hold"/>
                                        <p:tgtEl>
                                          <p:spTgt spid="108"/>
                                        </p:tgtEl>
                                        <p:attrNameLst>
                                          <p:attrName>fill.type</p:attrName>
                                        </p:attrNameLst>
                                      </p:cBhvr>
                                      <p:to>
                                        <p:strVal val="solid"/>
                                      </p:to>
                                    </p:set>
                                    <p:set>
                                      <p:cBhvr>
                                        <p:cTn id="30" dur="2000" fill="hold"/>
                                        <p:tgtEl>
                                          <p:spTgt spid="10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10"/>
                                        </p:tgtEl>
                                        <p:attrNameLst>
                                          <p:attrName>fillcolor</p:attrName>
                                        </p:attrNameLst>
                                      </p:cBhvr>
                                      <p:to>
                                        <a:schemeClr val="accent2"/>
                                      </p:to>
                                    </p:animClr>
                                    <p:set>
                                      <p:cBhvr>
                                        <p:cTn id="35" dur="2000" fill="hold"/>
                                        <p:tgtEl>
                                          <p:spTgt spid="110"/>
                                        </p:tgtEl>
                                        <p:attrNameLst>
                                          <p:attrName>fill.type</p:attrName>
                                        </p:attrNameLst>
                                      </p:cBhvr>
                                      <p:to>
                                        <p:strVal val="solid"/>
                                      </p:to>
                                    </p:set>
                                    <p:set>
                                      <p:cBhvr>
                                        <p:cTn id="36" dur="2000" fill="hold"/>
                                        <p:tgtEl>
                                          <p:spTgt spid="110"/>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26"/>
                                        </p:tgtEl>
                                        <p:attrNameLst>
                                          <p:attrName>fillcolor</p:attrName>
                                        </p:attrNameLst>
                                      </p:cBhvr>
                                      <p:to>
                                        <a:schemeClr val="accent2"/>
                                      </p:to>
                                    </p:animClr>
                                    <p:set>
                                      <p:cBhvr>
                                        <p:cTn id="41" dur="2000" fill="hold"/>
                                        <p:tgtEl>
                                          <p:spTgt spid="126"/>
                                        </p:tgtEl>
                                        <p:attrNameLst>
                                          <p:attrName>fill.type</p:attrName>
                                        </p:attrNameLst>
                                      </p:cBhvr>
                                      <p:to>
                                        <p:strVal val="solid"/>
                                      </p:to>
                                    </p:set>
                                    <p:set>
                                      <p:cBhvr>
                                        <p:cTn id="42" dur="2000" fill="hold"/>
                                        <p:tgtEl>
                                          <p:spTgt spid="12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p:cTn id="62" dur="500" fill="hold"/>
                                        <p:tgtEl>
                                          <p:spTgt spid="82"/>
                                        </p:tgtEl>
                                        <p:attrNameLst>
                                          <p:attrName>ppt_w</p:attrName>
                                        </p:attrNameLst>
                                      </p:cBhvr>
                                      <p:tavLst>
                                        <p:tav tm="0">
                                          <p:val>
                                            <p:fltVal val="0"/>
                                          </p:val>
                                        </p:tav>
                                        <p:tav tm="100000">
                                          <p:val>
                                            <p:strVal val="#ppt_w"/>
                                          </p:val>
                                        </p:tav>
                                      </p:tavLst>
                                    </p:anim>
                                    <p:anim calcmode="lin" valueType="num">
                                      <p:cBhvr>
                                        <p:cTn id="63" dur="500" fill="hold"/>
                                        <p:tgtEl>
                                          <p:spTgt spid="82"/>
                                        </p:tgtEl>
                                        <p:attrNameLst>
                                          <p:attrName>ppt_h</p:attrName>
                                        </p:attrNameLst>
                                      </p:cBhvr>
                                      <p:tavLst>
                                        <p:tav tm="0">
                                          <p:val>
                                            <p:fltVal val="0"/>
                                          </p:val>
                                        </p:tav>
                                        <p:tav tm="100000">
                                          <p:val>
                                            <p:strVal val="#ppt_h"/>
                                          </p:val>
                                        </p:tav>
                                      </p:tavLst>
                                    </p:anim>
                                    <p:animEffect transition="in" filter="fade">
                                      <p:cBhvr>
                                        <p:cTn id="64" dur="500"/>
                                        <p:tgtEl>
                                          <p:spTgt spid="8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p:cTn id="67" dur="500" fill="hold"/>
                                        <p:tgtEl>
                                          <p:spTgt spid="83"/>
                                        </p:tgtEl>
                                        <p:attrNameLst>
                                          <p:attrName>ppt_w</p:attrName>
                                        </p:attrNameLst>
                                      </p:cBhvr>
                                      <p:tavLst>
                                        <p:tav tm="0">
                                          <p:val>
                                            <p:fltVal val="0"/>
                                          </p:val>
                                        </p:tav>
                                        <p:tav tm="100000">
                                          <p:val>
                                            <p:strVal val="#ppt_w"/>
                                          </p:val>
                                        </p:tav>
                                      </p:tavLst>
                                    </p:anim>
                                    <p:anim calcmode="lin" valueType="num">
                                      <p:cBhvr>
                                        <p:cTn id="68" dur="500" fill="hold"/>
                                        <p:tgtEl>
                                          <p:spTgt spid="83"/>
                                        </p:tgtEl>
                                        <p:attrNameLst>
                                          <p:attrName>ppt_h</p:attrName>
                                        </p:attrNameLst>
                                      </p:cBhvr>
                                      <p:tavLst>
                                        <p:tav tm="0">
                                          <p:val>
                                            <p:fltVal val="0"/>
                                          </p:val>
                                        </p:tav>
                                        <p:tav tm="100000">
                                          <p:val>
                                            <p:strVal val="#ppt_h"/>
                                          </p:val>
                                        </p:tav>
                                      </p:tavLst>
                                    </p:anim>
                                    <p:animEffect transition="in" filter="fade">
                                      <p:cBhvr>
                                        <p:cTn id="69" dur="500"/>
                                        <p:tgtEl>
                                          <p:spTgt spid="83"/>
                                        </p:tgtEl>
                                      </p:cBhvr>
                                    </p:animEffect>
                                  </p:childTnLst>
                                </p:cTn>
                              </p:par>
                              <p:par>
                                <p:cTn id="70" presetID="53" presetClass="entr" presetSubtype="16"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 calcmode="lin" valueType="num">
                                      <p:cBhvr>
                                        <p:cTn id="72" dur="500" fill="hold"/>
                                        <p:tgtEl>
                                          <p:spTgt spid="84"/>
                                        </p:tgtEl>
                                        <p:attrNameLst>
                                          <p:attrName>ppt_w</p:attrName>
                                        </p:attrNameLst>
                                      </p:cBhvr>
                                      <p:tavLst>
                                        <p:tav tm="0">
                                          <p:val>
                                            <p:fltVal val="0"/>
                                          </p:val>
                                        </p:tav>
                                        <p:tav tm="100000">
                                          <p:val>
                                            <p:strVal val="#ppt_w"/>
                                          </p:val>
                                        </p:tav>
                                      </p:tavLst>
                                    </p:anim>
                                    <p:anim calcmode="lin" valueType="num">
                                      <p:cBhvr>
                                        <p:cTn id="73" dur="500" fill="hold"/>
                                        <p:tgtEl>
                                          <p:spTgt spid="84"/>
                                        </p:tgtEl>
                                        <p:attrNameLst>
                                          <p:attrName>ppt_h</p:attrName>
                                        </p:attrNameLst>
                                      </p:cBhvr>
                                      <p:tavLst>
                                        <p:tav tm="0">
                                          <p:val>
                                            <p:fltVal val="0"/>
                                          </p:val>
                                        </p:tav>
                                        <p:tav tm="100000">
                                          <p:val>
                                            <p:strVal val="#ppt_h"/>
                                          </p:val>
                                        </p:tav>
                                      </p:tavLst>
                                    </p:anim>
                                    <p:animEffect transition="in" filter="fade">
                                      <p:cBhvr>
                                        <p:cTn id="74" dur="500"/>
                                        <p:tgtEl>
                                          <p:spTgt spid="8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par>
                                <p:cTn id="80" presetID="53" presetClass="entr" presetSubtype="16" fill="hold" nodeType="withEffect">
                                  <p:stCondLst>
                                    <p:cond delay="0"/>
                                  </p:stCondLst>
                                  <p:childTnLst>
                                    <p:set>
                                      <p:cBhvr>
                                        <p:cTn id="81" dur="1" fill="hold">
                                          <p:stCondLst>
                                            <p:cond delay="0"/>
                                          </p:stCondLst>
                                        </p:cTn>
                                        <p:tgtEl>
                                          <p:spTgt spid="86"/>
                                        </p:tgtEl>
                                        <p:attrNameLst>
                                          <p:attrName>style.visibility</p:attrName>
                                        </p:attrNameLst>
                                      </p:cBhvr>
                                      <p:to>
                                        <p:strVal val="visible"/>
                                      </p:to>
                                    </p:set>
                                    <p:anim calcmode="lin" valueType="num">
                                      <p:cBhvr>
                                        <p:cTn id="82" dur="500" fill="hold"/>
                                        <p:tgtEl>
                                          <p:spTgt spid="86"/>
                                        </p:tgtEl>
                                        <p:attrNameLst>
                                          <p:attrName>ppt_w</p:attrName>
                                        </p:attrNameLst>
                                      </p:cBhvr>
                                      <p:tavLst>
                                        <p:tav tm="0">
                                          <p:val>
                                            <p:fltVal val="0"/>
                                          </p:val>
                                        </p:tav>
                                        <p:tav tm="100000">
                                          <p:val>
                                            <p:strVal val="#ppt_w"/>
                                          </p:val>
                                        </p:tav>
                                      </p:tavLst>
                                    </p:anim>
                                    <p:anim calcmode="lin" valueType="num">
                                      <p:cBhvr>
                                        <p:cTn id="83" dur="500" fill="hold"/>
                                        <p:tgtEl>
                                          <p:spTgt spid="86"/>
                                        </p:tgtEl>
                                        <p:attrNameLst>
                                          <p:attrName>ppt_h</p:attrName>
                                        </p:attrNameLst>
                                      </p:cBhvr>
                                      <p:tavLst>
                                        <p:tav tm="0">
                                          <p:val>
                                            <p:fltVal val="0"/>
                                          </p:val>
                                        </p:tav>
                                        <p:tav tm="100000">
                                          <p:val>
                                            <p:strVal val="#ppt_h"/>
                                          </p:val>
                                        </p:tav>
                                      </p:tavLst>
                                    </p:anim>
                                    <p:animEffect transition="in" filter="fade">
                                      <p:cBhvr>
                                        <p:cTn id="84" dur="500"/>
                                        <p:tgtEl>
                                          <p:spTgt spid="8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500" fill="hold"/>
                                        <p:tgtEl>
                                          <p:spTgt spid="87"/>
                                        </p:tgtEl>
                                        <p:attrNameLst>
                                          <p:attrName>ppt_w</p:attrName>
                                        </p:attrNameLst>
                                      </p:cBhvr>
                                      <p:tavLst>
                                        <p:tav tm="0">
                                          <p:val>
                                            <p:fltVal val="0"/>
                                          </p:val>
                                        </p:tav>
                                        <p:tav tm="100000">
                                          <p:val>
                                            <p:strVal val="#ppt_w"/>
                                          </p:val>
                                        </p:tav>
                                      </p:tavLst>
                                    </p:anim>
                                    <p:anim calcmode="lin" valueType="num">
                                      <p:cBhvr>
                                        <p:cTn id="88" dur="500" fill="hold"/>
                                        <p:tgtEl>
                                          <p:spTgt spid="87"/>
                                        </p:tgtEl>
                                        <p:attrNameLst>
                                          <p:attrName>ppt_h</p:attrName>
                                        </p:attrNameLst>
                                      </p:cBhvr>
                                      <p:tavLst>
                                        <p:tav tm="0">
                                          <p:val>
                                            <p:fltVal val="0"/>
                                          </p:val>
                                        </p:tav>
                                        <p:tav tm="100000">
                                          <p:val>
                                            <p:strVal val="#ppt_h"/>
                                          </p:val>
                                        </p:tav>
                                      </p:tavLst>
                                    </p:anim>
                                    <p:animEffect transition="in" filter="fade">
                                      <p:cBhvr>
                                        <p:cTn id="89" dur="500"/>
                                        <p:tgtEl>
                                          <p:spTgt spid="87"/>
                                        </p:tgtEl>
                                      </p:cBhvr>
                                    </p:animEffect>
                                  </p:childTnLst>
                                </p:cTn>
                              </p:par>
                              <p:par>
                                <p:cTn id="90" presetID="53" presetClass="entr" presetSubtype="16"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fltVal val="0"/>
                                          </p:val>
                                        </p:tav>
                                        <p:tav tm="100000">
                                          <p:val>
                                            <p:strVal val="#ppt_h"/>
                                          </p:val>
                                        </p:tav>
                                      </p:tavLst>
                                    </p:anim>
                                    <p:animEffect transition="in" filter="fade">
                                      <p:cBhvr>
                                        <p:cTn id="94" dur="500"/>
                                        <p:tgtEl>
                                          <p:spTgt spid="8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 calcmode="lin" valueType="num">
                                      <p:cBhvr>
                                        <p:cTn id="97" dur="500" fill="hold"/>
                                        <p:tgtEl>
                                          <p:spTgt spid="89"/>
                                        </p:tgtEl>
                                        <p:attrNameLst>
                                          <p:attrName>ppt_w</p:attrName>
                                        </p:attrNameLst>
                                      </p:cBhvr>
                                      <p:tavLst>
                                        <p:tav tm="0">
                                          <p:val>
                                            <p:fltVal val="0"/>
                                          </p:val>
                                        </p:tav>
                                        <p:tav tm="100000">
                                          <p:val>
                                            <p:strVal val="#ppt_w"/>
                                          </p:val>
                                        </p:tav>
                                      </p:tavLst>
                                    </p:anim>
                                    <p:anim calcmode="lin" valueType="num">
                                      <p:cBhvr>
                                        <p:cTn id="98" dur="500" fill="hold"/>
                                        <p:tgtEl>
                                          <p:spTgt spid="89"/>
                                        </p:tgtEl>
                                        <p:attrNameLst>
                                          <p:attrName>ppt_h</p:attrName>
                                        </p:attrNameLst>
                                      </p:cBhvr>
                                      <p:tavLst>
                                        <p:tav tm="0">
                                          <p:val>
                                            <p:fltVal val="0"/>
                                          </p:val>
                                        </p:tav>
                                        <p:tav tm="100000">
                                          <p:val>
                                            <p:strVal val="#ppt_h"/>
                                          </p:val>
                                        </p:tav>
                                      </p:tavLst>
                                    </p:anim>
                                    <p:animEffect transition="in" filter="fade">
                                      <p:cBhvr>
                                        <p:cTn id="99" dur="500"/>
                                        <p:tgtEl>
                                          <p:spTgt spid="89"/>
                                        </p:tgtEl>
                                      </p:cBhvr>
                                    </p:animEffect>
                                  </p:childTnLst>
                                </p:cTn>
                              </p:par>
                              <p:par>
                                <p:cTn id="100" presetID="53" presetClass="entr" presetSubtype="16" fill="hold" nodeType="with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animEffect transition="in" filter="fade">
                                      <p:cBhvr>
                                        <p:cTn id="104" dur="500"/>
                                        <p:tgtEl>
                                          <p:spTgt spid="9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p:cTn id="107" dur="500" fill="hold"/>
                                        <p:tgtEl>
                                          <p:spTgt spid="91"/>
                                        </p:tgtEl>
                                        <p:attrNameLst>
                                          <p:attrName>ppt_w</p:attrName>
                                        </p:attrNameLst>
                                      </p:cBhvr>
                                      <p:tavLst>
                                        <p:tav tm="0">
                                          <p:val>
                                            <p:fltVal val="0"/>
                                          </p:val>
                                        </p:tav>
                                        <p:tav tm="100000">
                                          <p:val>
                                            <p:strVal val="#ppt_w"/>
                                          </p:val>
                                        </p:tav>
                                      </p:tavLst>
                                    </p:anim>
                                    <p:anim calcmode="lin" valueType="num">
                                      <p:cBhvr>
                                        <p:cTn id="108" dur="500" fill="hold"/>
                                        <p:tgtEl>
                                          <p:spTgt spid="91"/>
                                        </p:tgtEl>
                                        <p:attrNameLst>
                                          <p:attrName>ppt_h</p:attrName>
                                        </p:attrNameLst>
                                      </p:cBhvr>
                                      <p:tavLst>
                                        <p:tav tm="0">
                                          <p:val>
                                            <p:fltVal val="0"/>
                                          </p:val>
                                        </p:tav>
                                        <p:tav tm="100000">
                                          <p:val>
                                            <p:strVal val="#ppt_h"/>
                                          </p:val>
                                        </p:tav>
                                      </p:tavLst>
                                    </p:anim>
                                    <p:animEffect transition="in" filter="fade">
                                      <p:cBhvr>
                                        <p:cTn id="109" dur="500"/>
                                        <p:tgtEl>
                                          <p:spTgt spid="91"/>
                                        </p:tgtEl>
                                      </p:cBhvr>
                                    </p:animEffect>
                                  </p:childTnLst>
                                </p:cTn>
                              </p:par>
                              <p:par>
                                <p:cTn id="110" presetID="53" presetClass="entr" presetSubtype="16" fill="hold" nodeType="withEffect">
                                  <p:stCondLst>
                                    <p:cond delay="0"/>
                                  </p:stCondLst>
                                  <p:childTnLst>
                                    <p:set>
                                      <p:cBhvr>
                                        <p:cTn id="111" dur="1" fill="hold">
                                          <p:stCondLst>
                                            <p:cond delay="0"/>
                                          </p:stCondLst>
                                        </p:cTn>
                                        <p:tgtEl>
                                          <p:spTgt spid="92"/>
                                        </p:tgtEl>
                                        <p:attrNameLst>
                                          <p:attrName>style.visibility</p:attrName>
                                        </p:attrNameLst>
                                      </p:cBhvr>
                                      <p:to>
                                        <p:strVal val="visible"/>
                                      </p:to>
                                    </p:set>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fltVal val="0"/>
                                          </p:val>
                                        </p:tav>
                                        <p:tav tm="100000">
                                          <p:val>
                                            <p:strVal val="#ppt_h"/>
                                          </p:val>
                                        </p:tav>
                                      </p:tavLst>
                                    </p:anim>
                                    <p:animEffect transition="in" filter="fade">
                                      <p:cBhvr>
                                        <p:cTn id="114" dur="500"/>
                                        <p:tgtEl>
                                          <p:spTgt spid="9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 calcmode="lin" valueType="num">
                                      <p:cBhvr>
                                        <p:cTn id="117" dur="500" fill="hold"/>
                                        <p:tgtEl>
                                          <p:spTgt spid="93"/>
                                        </p:tgtEl>
                                        <p:attrNameLst>
                                          <p:attrName>ppt_w</p:attrName>
                                        </p:attrNameLst>
                                      </p:cBhvr>
                                      <p:tavLst>
                                        <p:tav tm="0">
                                          <p:val>
                                            <p:fltVal val="0"/>
                                          </p:val>
                                        </p:tav>
                                        <p:tav tm="100000">
                                          <p:val>
                                            <p:strVal val="#ppt_w"/>
                                          </p:val>
                                        </p:tav>
                                      </p:tavLst>
                                    </p:anim>
                                    <p:anim calcmode="lin" valueType="num">
                                      <p:cBhvr>
                                        <p:cTn id="118" dur="500" fill="hold"/>
                                        <p:tgtEl>
                                          <p:spTgt spid="93"/>
                                        </p:tgtEl>
                                        <p:attrNameLst>
                                          <p:attrName>ppt_h</p:attrName>
                                        </p:attrNameLst>
                                      </p:cBhvr>
                                      <p:tavLst>
                                        <p:tav tm="0">
                                          <p:val>
                                            <p:fltVal val="0"/>
                                          </p:val>
                                        </p:tav>
                                        <p:tav tm="100000">
                                          <p:val>
                                            <p:strVal val="#ppt_h"/>
                                          </p:val>
                                        </p:tav>
                                      </p:tavLst>
                                    </p:anim>
                                    <p:animEffect transition="in" filter="fade">
                                      <p:cBhvr>
                                        <p:cTn id="119" dur="500"/>
                                        <p:tgtEl>
                                          <p:spTgt spid="93"/>
                                        </p:tgtEl>
                                      </p:cBhvr>
                                    </p:animEffect>
                                  </p:childTnLst>
                                </p:cTn>
                              </p:par>
                              <p:par>
                                <p:cTn id="120" presetID="53" presetClass="entr" presetSubtype="16" fill="hold" nodeType="withEffect">
                                  <p:stCondLst>
                                    <p:cond delay="0"/>
                                  </p:stCondLst>
                                  <p:childTnLst>
                                    <p:set>
                                      <p:cBhvr>
                                        <p:cTn id="121" dur="1" fill="hold">
                                          <p:stCondLst>
                                            <p:cond delay="0"/>
                                          </p:stCondLst>
                                        </p:cTn>
                                        <p:tgtEl>
                                          <p:spTgt spid="94"/>
                                        </p:tgtEl>
                                        <p:attrNameLst>
                                          <p:attrName>style.visibility</p:attrName>
                                        </p:attrNameLst>
                                      </p:cBhvr>
                                      <p:to>
                                        <p:strVal val="visible"/>
                                      </p:to>
                                    </p:set>
                                    <p:anim calcmode="lin" valueType="num">
                                      <p:cBhvr>
                                        <p:cTn id="122" dur="500" fill="hold"/>
                                        <p:tgtEl>
                                          <p:spTgt spid="94"/>
                                        </p:tgtEl>
                                        <p:attrNameLst>
                                          <p:attrName>ppt_w</p:attrName>
                                        </p:attrNameLst>
                                      </p:cBhvr>
                                      <p:tavLst>
                                        <p:tav tm="0">
                                          <p:val>
                                            <p:fltVal val="0"/>
                                          </p:val>
                                        </p:tav>
                                        <p:tav tm="100000">
                                          <p:val>
                                            <p:strVal val="#ppt_w"/>
                                          </p:val>
                                        </p:tav>
                                      </p:tavLst>
                                    </p:anim>
                                    <p:anim calcmode="lin" valueType="num">
                                      <p:cBhvr>
                                        <p:cTn id="123" dur="500" fill="hold"/>
                                        <p:tgtEl>
                                          <p:spTgt spid="94"/>
                                        </p:tgtEl>
                                        <p:attrNameLst>
                                          <p:attrName>ppt_h</p:attrName>
                                        </p:attrNameLst>
                                      </p:cBhvr>
                                      <p:tavLst>
                                        <p:tav tm="0">
                                          <p:val>
                                            <p:fltVal val="0"/>
                                          </p:val>
                                        </p:tav>
                                        <p:tav tm="100000">
                                          <p:val>
                                            <p:strVal val="#ppt_h"/>
                                          </p:val>
                                        </p:tav>
                                      </p:tavLst>
                                    </p:anim>
                                    <p:animEffect transition="in" filter="fade">
                                      <p:cBhvr>
                                        <p:cTn id="124" dur="500"/>
                                        <p:tgtEl>
                                          <p:spTgt spid="94"/>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95"/>
                                        </p:tgtEl>
                                        <p:attrNameLst>
                                          <p:attrName>style.visibility</p:attrName>
                                        </p:attrNameLst>
                                      </p:cBhvr>
                                      <p:to>
                                        <p:strVal val="visible"/>
                                      </p:to>
                                    </p:set>
                                    <p:anim calcmode="lin" valueType="num">
                                      <p:cBhvr>
                                        <p:cTn id="127" dur="500" fill="hold"/>
                                        <p:tgtEl>
                                          <p:spTgt spid="95"/>
                                        </p:tgtEl>
                                        <p:attrNameLst>
                                          <p:attrName>ppt_w</p:attrName>
                                        </p:attrNameLst>
                                      </p:cBhvr>
                                      <p:tavLst>
                                        <p:tav tm="0">
                                          <p:val>
                                            <p:fltVal val="0"/>
                                          </p:val>
                                        </p:tav>
                                        <p:tav tm="100000">
                                          <p:val>
                                            <p:strVal val="#ppt_w"/>
                                          </p:val>
                                        </p:tav>
                                      </p:tavLst>
                                    </p:anim>
                                    <p:anim calcmode="lin" valueType="num">
                                      <p:cBhvr>
                                        <p:cTn id="128" dur="500" fill="hold"/>
                                        <p:tgtEl>
                                          <p:spTgt spid="95"/>
                                        </p:tgtEl>
                                        <p:attrNameLst>
                                          <p:attrName>ppt_h</p:attrName>
                                        </p:attrNameLst>
                                      </p:cBhvr>
                                      <p:tavLst>
                                        <p:tav tm="0">
                                          <p:val>
                                            <p:fltVal val="0"/>
                                          </p:val>
                                        </p:tav>
                                        <p:tav tm="100000">
                                          <p:val>
                                            <p:strVal val="#ppt_h"/>
                                          </p:val>
                                        </p:tav>
                                      </p:tavLst>
                                    </p:anim>
                                    <p:animEffect transition="in" filter="fade">
                                      <p:cBhvr>
                                        <p:cTn id="129" dur="500"/>
                                        <p:tgtEl>
                                          <p:spTgt spid="95"/>
                                        </p:tgtEl>
                                      </p:cBhvr>
                                    </p:animEffect>
                                  </p:childTnLst>
                                </p:cTn>
                              </p:par>
                              <p:par>
                                <p:cTn id="130" presetID="53" presetClass="entr" presetSubtype="16" fill="hold" nodeType="withEffect">
                                  <p:stCondLst>
                                    <p:cond delay="0"/>
                                  </p:stCondLst>
                                  <p:childTnLst>
                                    <p:set>
                                      <p:cBhvr>
                                        <p:cTn id="131" dur="1" fill="hold">
                                          <p:stCondLst>
                                            <p:cond delay="0"/>
                                          </p:stCondLst>
                                        </p:cTn>
                                        <p:tgtEl>
                                          <p:spTgt spid="96"/>
                                        </p:tgtEl>
                                        <p:attrNameLst>
                                          <p:attrName>style.visibility</p:attrName>
                                        </p:attrNameLst>
                                      </p:cBhvr>
                                      <p:to>
                                        <p:strVal val="visible"/>
                                      </p:to>
                                    </p:set>
                                    <p:anim calcmode="lin" valueType="num">
                                      <p:cBhvr>
                                        <p:cTn id="132" dur="500" fill="hold"/>
                                        <p:tgtEl>
                                          <p:spTgt spid="96"/>
                                        </p:tgtEl>
                                        <p:attrNameLst>
                                          <p:attrName>ppt_w</p:attrName>
                                        </p:attrNameLst>
                                      </p:cBhvr>
                                      <p:tavLst>
                                        <p:tav tm="0">
                                          <p:val>
                                            <p:fltVal val="0"/>
                                          </p:val>
                                        </p:tav>
                                        <p:tav tm="100000">
                                          <p:val>
                                            <p:strVal val="#ppt_w"/>
                                          </p:val>
                                        </p:tav>
                                      </p:tavLst>
                                    </p:anim>
                                    <p:anim calcmode="lin" valueType="num">
                                      <p:cBhvr>
                                        <p:cTn id="133" dur="500" fill="hold"/>
                                        <p:tgtEl>
                                          <p:spTgt spid="96"/>
                                        </p:tgtEl>
                                        <p:attrNameLst>
                                          <p:attrName>ppt_h</p:attrName>
                                        </p:attrNameLst>
                                      </p:cBhvr>
                                      <p:tavLst>
                                        <p:tav tm="0">
                                          <p:val>
                                            <p:fltVal val="0"/>
                                          </p:val>
                                        </p:tav>
                                        <p:tav tm="100000">
                                          <p:val>
                                            <p:strVal val="#ppt_h"/>
                                          </p:val>
                                        </p:tav>
                                      </p:tavLst>
                                    </p:anim>
                                    <p:animEffect transition="in" filter="fade">
                                      <p:cBhvr>
                                        <p:cTn id="134" dur="500"/>
                                        <p:tgtEl>
                                          <p:spTgt spid="9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97"/>
                                        </p:tgtEl>
                                        <p:attrNameLst>
                                          <p:attrName>style.visibility</p:attrName>
                                        </p:attrNameLst>
                                      </p:cBhvr>
                                      <p:to>
                                        <p:strVal val="visible"/>
                                      </p:to>
                                    </p:set>
                                    <p:anim calcmode="lin" valueType="num">
                                      <p:cBhvr>
                                        <p:cTn id="137" dur="500" fill="hold"/>
                                        <p:tgtEl>
                                          <p:spTgt spid="97"/>
                                        </p:tgtEl>
                                        <p:attrNameLst>
                                          <p:attrName>ppt_w</p:attrName>
                                        </p:attrNameLst>
                                      </p:cBhvr>
                                      <p:tavLst>
                                        <p:tav tm="0">
                                          <p:val>
                                            <p:fltVal val="0"/>
                                          </p:val>
                                        </p:tav>
                                        <p:tav tm="100000">
                                          <p:val>
                                            <p:strVal val="#ppt_w"/>
                                          </p:val>
                                        </p:tav>
                                      </p:tavLst>
                                    </p:anim>
                                    <p:anim calcmode="lin" valueType="num">
                                      <p:cBhvr>
                                        <p:cTn id="138" dur="500" fill="hold"/>
                                        <p:tgtEl>
                                          <p:spTgt spid="97"/>
                                        </p:tgtEl>
                                        <p:attrNameLst>
                                          <p:attrName>ppt_h</p:attrName>
                                        </p:attrNameLst>
                                      </p:cBhvr>
                                      <p:tavLst>
                                        <p:tav tm="0">
                                          <p:val>
                                            <p:fltVal val="0"/>
                                          </p:val>
                                        </p:tav>
                                        <p:tav tm="100000">
                                          <p:val>
                                            <p:strVal val="#ppt_h"/>
                                          </p:val>
                                        </p:tav>
                                      </p:tavLst>
                                    </p:anim>
                                    <p:animEffect transition="in" filter="fade">
                                      <p:cBhvr>
                                        <p:cTn id="139" dur="500"/>
                                        <p:tgtEl>
                                          <p:spTgt spid="97"/>
                                        </p:tgtEl>
                                      </p:cBhvr>
                                    </p:animEffect>
                                  </p:childTnLst>
                                </p:cTn>
                              </p:par>
                              <p:par>
                                <p:cTn id="140" presetID="53" presetClass="entr" presetSubtype="16" fill="hold" nodeType="withEffect">
                                  <p:stCondLst>
                                    <p:cond delay="0"/>
                                  </p:stCondLst>
                                  <p:childTnLst>
                                    <p:set>
                                      <p:cBhvr>
                                        <p:cTn id="141" dur="1" fill="hold">
                                          <p:stCondLst>
                                            <p:cond delay="0"/>
                                          </p:stCondLst>
                                        </p:cTn>
                                        <p:tgtEl>
                                          <p:spTgt spid="98"/>
                                        </p:tgtEl>
                                        <p:attrNameLst>
                                          <p:attrName>style.visibility</p:attrName>
                                        </p:attrNameLst>
                                      </p:cBhvr>
                                      <p:to>
                                        <p:strVal val="visible"/>
                                      </p:to>
                                    </p:set>
                                    <p:anim calcmode="lin" valueType="num">
                                      <p:cBhvr>
                                        <p:cTn id="142" dur="500" fill="hold"/>
                                        <p:tgtEl>
                                          <p:spTgt spid="98"/>
                                        </p:tgtEl>
                                        <p:attrNameLst>
                                          <p:attrName>ppt_w</p:attrName>
                                        </p:attrNameLst>
                                      </p:cBhvr>
                                      <p:tavLst>
                                        <p:tav tm="0">
                                          <p:val>
                                            <p:fltVal val="0"/>
                                          </p:val>
                                        </p:tav>
                                        <p:tav tm="100000">
                                          <p:val>
                                            <p:strVal val="#ppt_w"/>
                                          </p:val>
                                        </p:tav>
                                      </p:tavLst>
                                    </p:anim>
                                    <p:anim calcmode="lin" valueType="num">
                                      <p:cBhvr>
                                        <p:cTn id="143" dur="500" fill="hold"/>
                                        <p:tgtEl>
                                          <p:spTgt spid="98"/>
                                        </p:tgtEl>
                                        <p:attrNameLst>
                                          <p:attrName>ppt_h</p:attrName>
                                        </p:attrNameLst>
                                      </p:cBhvr>
                                      <p:tavLst>
                                        <p:tav tm="0">
                                          <p:val>
                                            <p:fltVal val="0"/>
                                          </p:val>
                                        </p:tav>
                                        <p:tav tm="100000">
                                          <p:val>
                                            <p:strVal val="#ppt_h"/>
                                          </p:val>
                                        </p:tav>
                                      </p:tavLst>
                                    </p:anim>
                                    <p:animEffect transition="in" filter="fade">
                                      <p:cBhvr>
                                        <p:cTn id="144" dur="500"/>
                                        <p:tgtEl>
                                          <p:spTgt spid="98"/>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 calcmode="lin" valueType="num">
                                      <p:cBhvr>
                                        <p:cTn id="147" dur="500" fill="hold"/>
                                        <p:tgtEl>
                                          <p:spTgt spid="99"/>
                                        </p:tgtEl>
                                        <p:attrNameLst>
                                          <p:attrName>ppt_w</p:attrName>
                                        </p:attrNameLst>
                                      </p:cBhvr>
                                      <p:tavLst>
                                        <p:tav tm="0">
                                          <p:val>
                                            <p:fltVal val="0"/>
                                          </p:val>
                                        </p:tav>
                                        <p:tav tm="100000">
                                          <p:val>
                                            <p:strVal val="#ppt_w"/>
                                          </p:val>
                                        </p:tav>
                                      </p:tavLst>
                                    </p:anim>
                                    <p:anim calcmode="lin" valueType="num">
                                      <p:cBhvr>
                                        <p:cTn id="148" dur="500" fill="hold"/>
                                        <p:tgtEl>
                                          <p:spTgt spid="99"/>
                                        </p:tgtEl>
                                        <p:attrNameLst>
                                          <p:attrName>ppt_h</p:attrName>
                                        </p:attrNameLst>
                                      </p:cBhvr>
                                      <p:tavLst>
                                        <p:tav tm="0">
                                          <p:val>
                                            <p:fltVal val="0"/>
                                          </p:val>
                                        </p:tav>
                                        <p:tav tm="100000">
                                          <p:val>
                                            <p:strVal val="#ppt_h"/>
                                          </p:val>
                                        </p:tav>
                                      </p:tavLst>
                                    </p:anim>
                                    <p:animEffect transition="in" filter="fade">
                                      <p:cBhvr>
                                        <p:cTn id="149" dur="500"/>
                                        <p:tgtEl>
                                          <p:spTgt spid="99"/>
                                        </p:tgtEl>
                                      </p:cBhvr>
                                    </p:animEffect>
                                  </p:childTnLst>
                                </p:cTn>
                              </p:par>
                              <p:par>
                                <p:cTn id="150" presetID="53" presetClass="entr" presetSubtype="16" fill="hold" nodeType="withEffect">
                                  <p:stCondLst>
                                    <p:cond delay="0"/>
                                  </p:stCondLst>
                                  <p:childTnLst>
                                    <p:set>
                                      <p:cBhvr>
                                        <p:cTn id="151" dur="1" fill="hold">
                                          <p:stCondLst>
                                            <p:cond delay="0"/>
                                          </p:stCondLst>
                                        </p:cTn>
                                        <p:tgtEl>
                                          <p:spTgt spid="100"/>
                                        </p:tgtEl>
                                        <p:attrNameLst>
                                          <p:attrName>style.visibility</p:attrName>
                                        </p:attrNameLst>
                                      </p:cBhvr>
                                      <p:to>
                                        <p:strVal val="visible"/>
                                      </p:to>
                                    </p:set>
                                    <p:anim calcmode="lin" valueType="num">
                                      <p:cBhvr>
                                        <p:cTn id="152" dur="500" fill="hold"/>
                                        <p:tgtEl>
                                          <p:spTgt spid="100"/>
                                        </p:tgtEl>
                                        <p:attrNameLst>
                                          <p:attrName>ppt_w</p:attrName>
                                        </p:attrNameLst>
                                      </p:cBhvr>
                                      <p:tavLst>
                                        <p:tav tm="0">
                                          <p:val>
                                            <p:fltVal val="0"/>
                                          </p:val>
                                        </p:tav>
                                        <p:tav tm="100000">
                                          <p:val>
                                            <p:strVal val="#ppt_w"/>
                                          </p:val>
                                        </p:tav>
                                      </p:tavLst>
                                    </p:anim>
                                    <p:anim calcmode="lin" valueType="num">
                                      <p:cBhvr>
                                        <p:cTn id="153" dur="500" fill="hold"/>
                                        <p:tgtEl>
                                          <p:spTgt spid="100"/>
                                        </p:tgtEl>
                                        <p:attrNameLst>
                                          <p:attrName>ppt_h</p:attrName>
                                        </p:attrNameLst>
                                      </p:cBhvr>
                                      <p:tavLst>
                                        <p:tav tm="0">
                                          <p:val>
                                            <p:fltVal val="0"/>
                                          </p:val>
                                        </p:tav>
                                        <p:tav tm="100000">
                                          <p:val>
                                            <p:strVal val="#ppt_h"/>
                                          </p:val>
                                        </p:tav>
                                      </p:tavLst>
                                    </p:anim>
                                    <p:animEffect transition="in" filter="fade">
                                      <p:cBhvr>
                                        <p:cTn id="154" dur="500"/>
                                        <p:tgtEl>
                                          <p:spTgt spid="100"/>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101"/>
                                        </p:tgtEl>
                                        <p:attrNameLst>
                                          <p:attrName>style.visibility</p:attrName>
                                        </p:attrNameLst>
                                      </p:cBhvr>
                                      <p:to>
                                        <p:strVal val="visible"/>
                                      </p:to>
                                    </p:set>
                                    <p:anim calcmode="lin" valueType="num">
                                      <p:cBhvr>
                                        <p:cTn id="157" dur="500" fill="hold"/>
                                        <p:tgtEl>
                                          <p:spTgt spid="101"/>
                                        </p:tgtEl>
                                        <p:attrNameLst>
                                          <p:attrName>ppt_w</p:attrName>
                                        </p:attrNameLst>
                                      </p:cBhvr>
                                      <p:tavLst>
                                        <p:tav tm="0">
                                          <p:val>
                                            <p:fltVal val="0"/>
                                          </p:val>
                                        </p:tav>
                                        <p:tav tm="100000">
                                          <p:val>
                                            <p:strVal val="#ppt_w"/>
                                          </p:val>
                                        </p:tav>
                                      </p:tavLst>
                                    </p:anim>
                                    <p:anim calcmode="lin" valueType="num">
                                      <p:cBhvr>
                                        <p:cTn id="158" dur="500" fill="hold"/>
                                        <p:tgtEl>
                                          <p:spTgt spid="101"/>
                                        </p:tgtEl>
                                        <p:attrNameLst>
                                          <p:attrName>ppt_h</p:attrName>
                                        </p:attrNameLst>
                                      </p:cBhvr>
                                      <p:tavLst>
                                        <p:tav tm="0">
                                          <p:val>
                                            <p:fltVal val="0"/>
                                          </p:val>
                                        </p:tav>
                                        <p:tav tm="100000">
                                          <p:val>
                                            <p:strVal val="#ppt_h"/>
                                          </p:val>
                                        </p:tav>
                                      </p:tavLst>
                                    </p:anim>
                                    <p:animEffect transition="in" filter="fade">
                                      <p:cBhvr>
                                        <p:cTn id="159" dur="500"/>
                                        <p:tgtEl>
                                          <p:spTgt spid="101"/>
                                        </p:tgtEl>
                                      </p:cBhvr>
                                    </p:animEffect>
                                  </p:childTnLst>
                                </p:cTn>
                              </p:par>
                              <p:par>
                                <p:cTn id="160" presetID="53" presetClass="entr" presetSubtype="16" fill="hold" nodeType="withEffect">
                                  <p:stCondLst>
                                    <p:cond delay="0"/>
                                  </p:stCondLst>
                                  <p:childTnLst>
                                    <p:set>
                                      <p:cBhvr>
                                        <p:cTn id="161" dur="1" fill="hold">
                                          <p:stCondLst>
                                            <p:cond delay="0"/>
                                          </p:stCondLst>
                                        </p:cTn>
                                        <p:tgtEl>
                                          <p:spTgt spid="102"/>
                                        </p:tgtEl>
                                        <p:attrNameLst>
                                          <p:attrName>style.visibility</p:attrName>
                                        </p:attrNameLst>
                                      </p:cBhvr>
                                      <p:to>
                                        <p:strVal val="visible"/>
                                      </p:to>
                                    </p:set>
                                    <p:anim calcmode="lin" valueType="num">
                                      <p:cBhvr>
                                        <p:cTn id="162" dur="500" fill="hold"/>
                                        <p:tgtEl>
                                          <p:spTgt spid="102"/>
                                        </p:tgtEl>
                                        <p:attrNameLst>
                                          <p:attrName>ppt_w</p:attrName>
                                        </p:attrNameLst>
                                      </p:cBhvr>
                                      <p:tavLst>
                                        <p:tav tm="0">
                                          <p:val>
                                            <p:fltVal val="0"/>
                                          </p:val>
                                        </p:tav>
                                        <p:tav tm="100000">
                                          <p:val>
                                            <p:strVal val="#ppt_w"/>
                                          </p:val>
                                        </p:tav>
                                      </p:tavLst>
                                    </p:anim>
                                    <p:anim calcmode="lin" valueType="num">
                                      <p:cBhvr>
                                        <p:cTn id="163" dur="500" fill="hold"/>
                                        <p:tgtEl>
                                          <p:spTgt spid="102"/>
                                        </p:tgtEl>
                                        <p:attrNameLst>
                                          <p:attrName>ppt_h</p:attrName>
                                        </p:attrNameLst>
                                      </p:cBhvr>
                                      <p:tavLst>
                                        <p:tav tm="0">
                                          <p:val>
                                            <p:fltVal val="0"/>
                                          </p:val>
                                        </p:tav>
                                        <p:tav tm="100000">
                                          <p:val>
                                            <p:strVal val="#ppt_h"/>
                                          </p:val>
                                        </p:tav>
                                      </p:tavLst>
                                    </p:anim>
                                    <p:animEffect transition="in" filter="fade">
                                      <p:cBhvr>
                                        <p:cTn id="164" dur="500"/>
                                        <p:tgtEl>
                                          <p:spTgt spid="102"/>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103"/>
                                        </p:tgtEl>
                                        <p:attrNameLst>
                                          <p:attrName>style.visibility</p:attrName>
                                        </p:attrNameLst>
                                      </p:cBhvr>
                                      <p:to>
                                        <p:strVal val="visible"/>
                                      </p:to>
                                    </p:set>
                                    <p:anim calcmode="lin" valueType="num">
                                      <p:cBhvr>
                                        <p:cTn id="167" dur="500" fill="hold"/>
                                        <p:tgtEl>
                                          <p:spTgt spid="103"/>
                                        </p:tgtEl>
                                        <p:attrNameLst>
                                          <p:attrName>ppt_w</p:attrName>
                                        </p:attrNameLst>
                                      </p:cBhvr>
                                      <p:tavLst>
                                        <p:tav tm="0">
                                          <p:val>
                                            <p:fltVal val="0"/>
                                          </p:val>
                                        </p:tav>
                                        <p:tav tm="100000">
                                          <p:val>
                                            <p:strVal val="#ppt_w"/>
                                          </p:val>
                                        </p:tav>
                                      </p:tavLst>
                                    </p:anim>
                                    <p:anim calcmode="lin" valueType="num">
                                      <p:cBhvr>
                                        <p:cTn id="168" dur="500" fill="hold"/>
                                        <p:tgtEl>
                                          <p:spTgt spid="103"/>
                                        </p:tgtEl>
                                        <p:attrNameLst>
                                          <p:attrName>ppt_h</p:attrName>
                                        </p:attrNameLst>
                                      </p:cBhvr>
                                      <p:tavLst>
                                        <p:tav tm="0">
                                          <p:val>
                                            <p:fltVal val="0"/>
                                          </p:val>
                                        </p:tav>
                                        <p:tav tm="100000">
                                          <p:val>
                                            <p:strVal val="#ppt_h"/>
                                          </p:val>
                                        </p:tav>
                                      </p:tavLst>
                                    </p:anim>
                                    <p:animEffect transition="in" filter="fade">
                                      <p:cBhvr>
                                        <p:cTn id="169" dur="500"/>
                                        <p:tgtEl>
                                          <p:spTgt spid="103"/>
                                        </p:tgtEl>
                                      </p:cBhvr>
                                    </p:animEffect>
                                  </p:childTnLst>
                                </p:cTn>
                              </p:par>
                              <p:par>
                                <p:cTn id="170" presetID="53" presetClass="entr" presetSubtype="16"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 calcmode="lin" valueType="num">
                                      <p:cBhvr>
                                        <p:cTn id="172" dur="500" fill="hold"/>
                                        <p:tgtEl>
                                          <p:spTgt spid="104"/>
                                        </p:tgtEl>
                                        <p:attrNameLst>
                                          <p:attrName>ppt_w</p:attrName>
                                        </p:attrNameLst>
                                      </p:cBhvr>
                                      <p:tavLst>
                                        <p:tav tm="0">
                                          <p:val>
                                            <p:fltVal val="0"/>
                                          </p:val>
                                        </p:tav>
                                        <p:tav tm="100000">
                                          <p:val>
                                            <p:strVal val="#ppt_w"/>
                                          </p:val>
                                        </p:tav>
                                      </p:tavLst>
                                    </p:anim>
                                    <p:anim calcmode="lin" valueType="num">
                                      <p:cBhvr>
                                        <p:cTn id="173" dur="500" fill="hold"/>
                                        <p:tgtEl>
                                          <p:spTgt spid="104"/>
                                        </p:tgtEl>
                                        <p:attrNameLst>
                                          <p:attrName>ppt_h</p:attrName>
                                        </p:attrNameLst>
                                      </p:cBhvr>
                                      <p:tavLst>
                                        <p:tav tm="0">
                                          <p:val>
                                            <p:fltVal val="0"/>
                                          </p:val>
                                        </p:tav>
                                        <p:tav tm="100000">
                                          <p:val>
                                            <p:strVal val="#ppt_h"/>
                                          </p:val>
                                        </p:tav>
                                      </p:tavLst>
                                    </p:anim>
                                    <p:animEffect transition="in" filter="fade">
                                      <p:cBhvr>
                                        <p:cTn id="174" dur="500"/>
                                        <p:tgtEl>
                                          <p:spTgt spid="104"/>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anim calcmode="lin" valueType="num">
                                      <p:cBhvr>
                                        <p:cTn id="177" dur="500" fill="hold"/>
                                        <p:tgtEl>
                                          <p:spTgt spid="105"/>
                                        </p:tgtEl>
                                        <p:attrNameLst>
                                          <p:attrName>ppt_w</p:attrName>
                                        </p:attrNameLst>
                                      </p:cBhvr>
                                      <p:tavLst>
                                        <p:tav tm="0">
                                          <p:val>
                                            <p:fltVal val="0"/>
                                          </p:val>
                                        </p:tav>
                                        <p:tav tm="100000">
                                          <p:val>
                                            <p:strVal val="#ppt_w"/>
                                          </p:val>
                                        </p:tav>
                                      </p:tavLst>
                                    </p:anim>
                                    <p:anim calcmode="lin" valueType="num">
                                      <p:cBhvr>
                                        <p:cTn id="178" dur="500" fill="hold"/>
                                        <p:tgtEl>
                                          <p:spTgt spid="105"/>
                                        </p:tgtEl>
                                        <p:attrNameLst>
                                          <p:attrName>ppt_h</p:attrName>
                                        </p:attrNameLst>
                                      </p:cBhvr>
                                      <p:tavLst>
                                        <p:tav tm="0">
                                          <p:val>
                                            <p:fltVal val="0"/>
                                          </p:val>
                                        </p:tav>
                                        <p:tav tm="100000">
                                          <p:val>
                                            <p:strVal val="#ppt_h"/>
                                          </p:val>
                                        </p:tav>
                                      </p:tavLst>
                                    </p:anim>
                                    <p:animEffect transition="in" filter="fade">
                                      <p:cBhvr>
                                        <p:cTn id="179" dur="500"/>
                                        <p:tgtEl>
                                          <p:spTgt spid="105"/>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grpId="0" nodeType="clickEffect">
                                  <p:stCondLst>
                                    <p:cond delay="0"/>
                                  </p:stCondLst>
                                  <p:childTnLst>
                                    <p:set>
                                      <p:cBhvr>
                                        <p:cTn id="183" dur="1" fill="hold">
                                          <p:stCondLst>
                                            <p:cond delay="0"/>
                                          </p:stCondLst>
                                        </p:cTn>
                                        <p:tgtEl>
                                          <p:spTgt spid="169"/>
                                        </p:tgtEl>
                                        <p:attrNameLst>
                                          <p:attrName>style.visibility</p:attrName>
                                        </p:attrNameLst>
                                      </p:cBhvr>
                                      <p:to>
                                        <p:strVal val="visible"/>
                                      </p:to>
                                    </p:set>
                                    <p:anim calcmode="lin" valueType="num">
                                      <p:cBhvr>
                                        <p:cTn id="184" dur="500" fill="hold"/>
                                        <p:tgtEl>
                                          <p:spTgt spid="169"/>
                                        </p:tgtEl>
                                        <p:attrNameLst>
                                          <p:attrName>ppt_w</p:attrName>
                                        </p:attrNameLst>
                                      </p:cBhvr>
                                      <p:tavLst>
                                        <p:tav tm="0">
                                          <p:val>
                                            <p:fltVal val="0"/>
                                          </p:val>
                                        </p:tav>
                                        <p:tav tm="100000">
                                          <p:val>
                                            <p:strVal val="#ppt_w"/>
                                          </p:val>
                                        </p:tav>
                                      </p:tavLst>
                                    </p:anim>
                                    <p:anim calcmode="lin" valueType="num">
                                      <p:cBhvr>
                                        <p:cTn id="185" dur="500" fill="hold"/>
                                        <p:tgtEl>
                                          <p:spTgt spid="169"/>
                                        </p:tgtEl>
                                        <p:attrNameLst>
                                          <p:attrName>ppt_h</p:attrName>
                                        </p:attrNameLst>
                                      </p:cBhvr>
                                      <p:tavLst>
                                        <p:tav tm="0">
                                          <p:val>
                                            <p:fltVal val="0"/>
                                          </p:val>
                                        </p:tav>
                                        <p:tav tm="100000">
                                          <p:val>
                                            <p:strVal val="#ppt_h"/>
                                          </p:val>
                                        </p:tav>
                                      </p:tavLst>
                                    </p:anim>
                                    <p:animEffect transition="in" filter="fade">
                                      <p:cBhvr>
                                        <p:cTn id="186" dur="500"/>
                                        <p:tgtEl>
                                          <p:spTgt spid="169"/>
                                        </p:tgtEl>
                                      </p:cBhvr>
                                    </p:animEffect>
                                  </p:childTnLst>
                                </p:cTn>
                              </p:par>
                            </p:childTnLst>
                          </p:cTn>
                        </p:par>
                      </p:childTnLst>
                    </p:cTn>
                  </p:par>
                  <p:par>
                    <p:cTn id="187" fill="hold">
                      <p:stCondLst>
                        <p:cond delay="indefinite"/>
                      </p:stCondLst>
                      <p:childTnLst>
                        <p:par>
                          <p:cTn id="188" fill="hold">
                            <p:stCondLst>
                              <p:cond delay="0"/>
                            </p:stCondLst>
                            <p:childTnLst>
                              <p:par>
                                <p:cTn id="189" presetID="53" presetClass="entr" presetSubtype="16" fill="hold" grpId="0" nodeType="clickEffect">
                                  <p:stCondLst>
                                    <p:cond delay="0"/>
                                  </p:stCondLst>
                                  <p:childTnLst>
                                    <p:set>
                                      <p:cBhvr>
                                        <p:cTn id="190" dur="1" fill="hold">
                                          <p:stCondLst>
                                            <p:cond delay="0"/>
                                          </p:stCondLst>
                                        </p:cTn>
                                        <p:tgtEl>
                                          <p:spTgt spid="170"/>
                                        </p:tgtEl>
                                        <p:attrNameLst>
                                          <p:attrName>style.visibility</p:attrName>
                                        </p:attrNameLst>
                                      </p:cBhvr>
                                      <p:to>
                                        <p:strVal val="visible"/>
                                      </p:to>
                                    </p:set>
                                    <p:anim calcmode="lin" valueType="num">
                                      <p:cBhvr>
                                        <p:cTn id="191" dur="500" fill="hold"/>
                                        <p:tgtEl>
                                          <p:spTgt spid="170"/>
                                        </p:tgtEl>
                                        <p:attrNameLst>
                                          <p:attrName>ppt_w</p:attrName>
                                        </p:attrNameLst>
                                      </p:cBhvr>
                                      <p:tavLst>
                                        <p:tav tm="0">
                                          <p:val>
                                            <p:fltVal val="0"/>
                                          </p:val>
                                        </p:tav>
                                        <p:tav tm="100000">
                                          <p:val>
                                            <p:strVal val="#ppt_w"/>
                                          </p:val>
                                        </p:tav>
                                      </p:tavLst>
                                    </p:anim>
                                    <p:anim calcmode="lin" valueType="num">
                                      <p:cBhvr>
                                        <p:cTn id="192" dur="500" fill="hold"/>
                                        <p:tgtEl>
                                          <p:spTgt spid="170"/>
                                        </p:tgtEl>
                                        <p:attrNameLst>
                                          <p:attrName>ppt_h</p:attrName>
                                        </p:attrNameLst>
                                      </p:cBhvr>
                                      <p:tavLst>
                                        <p:tav tm="0">
                                          <p:val>
                                            <p:fltVal val="0"/>
                                          </p:val>
                                        </p:tav>
                                        <p:tav tm="100000">
                                          <p:val>
                                            <p:strVal val="#ppt_h"/>
                                          </p:val>
                                        </p:tav>
                                      </p:tavLst>
                                    </p:anim>
                                    <p:animEffect transition="in" filter="fade">
                                      <p:cBhvr>
                                        <p:cTn id="19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3" grpId="0" animBg="1"/>
      <p:bldP spid="85" grpId="0" animBg="1"/>
      <p:bldP spid="87" grpId="0" animBg="1"/>
      <p:bldP spid="89" grpId="0" animBg="1"/>
      <p:bldP spid="91" grpId="0" animBg="1"/>
      <p:bldP spid="93" grpId="0" animBg="1"/>
      <p:bldP spid="95" grpId="0" animBg="1"/>
      <p:bldP spid="97" grpId="0" animBg="1"/>
      <p:bldP spid="99" grpId="0" animBg="1"/>
      <p:bldP spid="101" grpId="0" animBg="1"/>
      <p:bldP spid="103" grpId="0" animBg="1"/>
      <p:bldP spid="105" grpId="0" animBg="1"/>
      <p:bldP spid="169" grpId="0" animBg="1"/>
      <p:bldP spid="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What does a good/bad BST look like?</a:t>
            </a:r>
          </a:p>
          <a:p>
            <a:pPr>
              <a:lnSpc>
                <a:spcPct val="150000"/>
              </a:lnSpc>
            </a:pPr>
            <a:r>
              <a:rPr lang="en-SG" sz="1800"/>
              <a:t>Two possible BST representations of the list</a:t>
            </a:r>
          </a:p>
          <a:p>
            <a:pPr>
              <a:lnSpc>
                <a:spcPct val="150000"/>
              </a:lnSpc>
            </a:pPr>
            <a:endParaRPr lang="en-SG" sz="1800"/>
          </a:p>
        </p:txBody>
      </p:sp>
      <p:sp>
        <p:nvSpPr>
          <p:cNvPr id="2" name="Title 1"/>
          <p:cNvSpPr>
            <a:spLocks noGrp="1"/>
          </p:cNvSpPr>
          <p:nvPr>
            <p:ph type="title"/>
          </p:nvPr>
        </p:nvSpPr>
        <p:spPr/>
        <p:txBody>
          <a:bodyPr/>
          <a:lstStyle/>
          <a:p>
            <a:r>
              <a:rPr lang="en-SG"/>
              <a:t>Notice: not all BST are efficient for search</a:t>
            </a:r>
          </a:p>
        </p:txBody>
      </p:sp>
      <p:grpSp>
        <p:nvGrpSpPr>
          <p:cNvPr id="3" name="Group 2"/>
          <p:cNvGrpSpPr/>
          <p:nvPr/>
        </p:nvGrpSpPr>
        <p:grpSpPr>
          <a:xfrm>
            <a:off x="1755806" y="2884348"/>
            <a:ext cx="5632389" cy="2671325"/>
            <a:chOff x="1908648" y="3188281"/>
            <a:chExt cx="6578576" cy="3120081"/>
          </a:xfrm>
        </p:grpSpPr>
        <p:sp>
          <p:nvSpPr>
            <p:cNvPr id="45" name="object 80"/>
            <p:cNvSpPr/>
            <p:nvPr/>
          </p:nvSpPr>
          <p:spPr>
            <a:xfrm>
              <a:off x="5181600" y="3206588"/>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6" name="object 81"/>
            <p:cNvSpPr txBox="1"/>
            <p:nvPr/>
          </p:nvSpPr>
          <p:spPr>
            <a:xfrm>
              <a:off x="5305400" y="3188281"/>
              <a:ext cx="158116" cy="302954"/>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47" name="object 86"/>
            <p:cNvSpPr/>
            <p:nvPr/>
          </p:nvSpPr>
          <p:spPr>
            <a:xfrm>
              <a:off x="5754079" y="379345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8" name="object 87"/>
            <p:cNvSpPr txBox="1"/>
            <p:nvPr/>
          </p:nvSpPr>
          <p:spPr>
            <a:xfrm>
              <a:off x="5881842" y="3769400"/>
              <a:ext cx="149860" cy="302954"/>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dirty="0">
                <a:latin typeface="Verdana (Body)"/>
                <a:cs typeface="Calibri"/>
              </a:endParaRPr>
            </a:p>
          </p:txBody>
        </p:sp>
        <p:sp>
          <p:nvSpPr>
            <p:cNvPr id="49" name="object 92"/>
            <p:cNvSpPr/>
            <p:nvPr/>
          </p:nvSpPr>
          <p:spPr>
            <a:xfrm>
              <a:off x="6326558" y="434693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0" name="object 93"/>
            <p:cNvSpPr txBox="1"/>
            <p:nvPr/>
          </p:nvSpPr>
          <p:spPr>
            <a:xfrm>
              <a:off x="6450405" y="4322624"/>
              <a:ext cx="14732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51" name="object 98"/>
            <p:cNvSpPr/>
            <p:nvPr/>
          </p:nvSpPr>
          <p:spPr>
            <a:xfrm>
              <a:off x="6899035" y="4900415"/>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2" name="object 99"/>
            <p:cNvSpPr txBox="1"/>
            <p:nvPr/>
          </p:nvSpPr>
          <p:spPr>
            <a:xfrm>
              <a:off x="7025771" y="4884908"/>
              <a:ext cx="16637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p>
          </p:txBody>
        </p:sp>
        <p:sp>
          <p:nvSpPr>
            <p:cNvPr id="53" name="object 104"/>
            <p:cNvSpPr/>
            <p:nvPr/>
          </p:nvSpPr>
          <p:spPr>
            <a:xfrm>
              <a:off x="7471516" y="5453894"/>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4" name="object 105"/>
            <p:cNvSpPr txBox="1"/>
            <p:nvPr/>
          </p:nvSpPr>
          <p:spPr>
            <a:xfrm>
              <a:off x="7598520" y="5432345"/>
              <a:ext cx="137159"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55" name="object 110"/>
            <p:cNvSpPr/>
            <p:nvPr/>
          </p:nvSpPr>
          <p:spPr>
            <a:xfrm>
              <a:off x="8043994" y="6007372"/>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6" name="object 111"/>
            <p:cNvSpPr txBox="1"/>
            <p:nvPr/>
          </p:nvSpPr>
          <p:spPr>
            <a:xfrm>
              <a:off x="8191870" y="5993440"/>
              <a:ext cx="13081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p>
          </p:txBody>
        </p:sp>
        <p:sp>
          <p:nvSpPr>
            <p:cNvPr id="57" name="object 11"/>
            <p:cNvSpPr/>
            <p:nvPr/>
          </p:nvSpPr>
          <p:spPr>
            <a:xfrm>
              <a:off x="2678487" y="342358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58" name="object 12"/>
            <p:cNvSpPr txBox="1"/>
            <p:nvPr/>
          </p:nvSpPr>
          <p:spPr>
            <a:xfrm>
              <a:off x="2833961" y="3473421"/>
              <a:ext cx="15808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D</a:t>
              </a:r>
              <a:endParaRPr sz="1400" dirty="0">
                <a:latin typeface="Verdana (Body)"/>
                <a:cs typeface="Calibri"/>
              </a:endParaRPr>
            </a:p>
          </p:txBody>
        </p:sp>
        <p:sp>
          <p:nvSpPr>
            <p:cNvPr id="59" name="object 14"/>
            <p:cNvSpPr/>
            <p:nvPr/>
          </p:nvSpPr>
          <p:spPr>
            <a:xfrm>
              <a:off x="2235673"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0" name="object 15"/>
            <p:cNvSpPr txBox="1"/>
            <p:nvPr/>
          </p:nvSpPr>
          <p:spPr>
            <a:xfrm>
              <a:off x="2384812" y="4118835"/>
              <a:ext cx="172721"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Verdana (Body)"/>
                  <a:cs typeface="Calibri"/>
                </a:rPr>
                <a:t>B</a:t>
              </a:r>
              <a:endParaRPr sz="1400">
                <a:latin typeface="Verdana (Body)"/>
                <a:cs typeface="Calibri"/>
              </a:endParaRPr>
            </a:p>
          </p:txBody>
        </p:sp>
        <p:sp>
          <p:nvSpPr>
            <p:cNvPr id="61" name="object 17"/>
            <p:cNvSpPr/>
            <p:nvPr/>
          </p:nvSpPr>
          <p:spPr>
            <a:xfrm>
              <a:off x="3121270"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2" name="object 18"/>
            <p:cNvSpPr txBox="1"/>
            <p:nvPr/>
          </p:nvSpPr>
          <p:spPr>
            <a:xfrm>
              <a:off x="3280049" y="4118835"/>
              <a:ext cx="150765"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E</a:t>
              </a:r>
              <a:endParaRPr sz="1400" dirty="0">
                <a:latin typeface="Verdana (Body)"/>
                <a:cs typeface="Calibri"/>
              </a:endParaRPr>
            </a:p>
          </p:txBody>
        </p:sp>
        <p:sp>
          <p:nvSpPr>
            <p:cNvPr id="63" name="object 65"/>
            <p:cNvSpPr/>
            <p:nvPr/>
          </p:nvSpPr>
          <p:spPr>
            <a:xfrm>
              <a:off x="2535322"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4" name="object 66"/>
            <p:cNvSpPr txBox="1"/>
            <p:nvPr/>
          </p:nvSpPr>
          <p:spPr>
            <a:xfrm>
              <a:off x="2685676" y="4809879"/>
              <a:ext cx="16979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dirty="0">
                  <a:latin typeface="Verdana (Body)"/>
                  <a:cs typeface="Calibri"/>
                </a:rPr>
                <a:t>C</a:t>
              </a:r>
              <a:endParaRPr sz="1400">
                <a:latin typeface="Verdana (Body)"/>
                <a:cs typeface="Calibri"/>
              </a:endParaRPr>
            </a:p>
          </p:txBody>
        </p:sp>
        <p:sp>
          <p:nvSpPr>
            <p:cNvPr id="65" name="object 71"/>
            <p:cNvSpPr/>
            <p:nvPr/>
          </p:nvSpPr>
          <p:spPr>
            <a:xfrm>
              <a:off x="1926423"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6" name="object 72"/>
            <p:cNvSpPr txBox="1"/>
            <p:nvPr/>
          </p:nvSpPr>
          <p:spPr>
            <a:xfrm>
              <a:off x="2071580" y="4809879"/>
              <a:ext cx="182236"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67" name="object 77"/>
            <p:cNvSpPr/>
            <p:nvPr/>
          </p:nvSpPr>
          <p:spPr>
            <a:xfrm>
              <a:off x="3376692" y="476025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8" name="object 78"/>
            <p:cNvSpPr txBox="1"/>
            <p:nvPr/>
          </p:nvSpPr>
          <p:spPr>
            <a:xfrm>
              <a:off x="3531906" y="4811102"/>
              <a:ext cx="191750"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altLang="zh-CN" sz="1400" dirty="0">
                  <a:latin typeface="Verdana (Body)"/>
                  <a:cs typeface="Calibri"/>
                </a:rPr>
                <a:t>F</a:t>
              </a:r>
              <a:endParaRPr sz="1400" dirty="0">
                <a:latin typeface="Verdana (Body)"/>
                <a:cs typeface="Calibri"/>
              </a:endParaRPr>
            </a:p>
          </p:txBody>
        </p:sp>
        <p:cxnSp>
          <p:nvCxnSpPr>
            <p:cNvPr id="69" name="直接箭头连接符 150"/>
            <p:cNvCxnSpPr>
              <a:stCxn id="57" idx="4"/>
              <a:endCxn id="59" idx="7"/>
            </p:cNvCxnSpPr>
            <p:nvPr/>
          </p:nvCxnSpPr>
          <p:spPr>
            <a:xfrm flipH="1">
              <a:off x="2671706" y="3864735"/>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152"/>
            <p:cNvCxnSpPr>
              <a:stCxn id="57" idx="4"/>
              <a:endCxn id="61" idx="1"/>
            </p:cNvCxnSpPr>
            <p:nvPr/>
          </p:nvCxnSpPr>
          <p:spPr>
            <a:xfrm>
              <a:off x="2933910" y="386473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154"/>
            <p:cNvCxnSpPr>
              <a:stCxn id="59" idx="4"/>
              <a:endCxn id="63" idx="0"/>
            </p:cNvCxnSpPr>
            <p:nvPr/>
          </p:nvCxnSpPr>
          <p:spPr>
            <a:xfrm>
              <a:off x="2491096" y="4510149"/>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155"/>
            <p:cNvCxnSpPr>
              <a:stCxn id="59" idx="4"/>
              <a:endCxn id="65" idx="0"/>
            </p:cNvCxnSpPr>
            <p:nvPr/>
          </p:nvCxnSpPr>
          <p:spPr>
            <a:xfrm flipH="1">
              <a:off x="2181846" y="4510149"/>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159"/>
            <p:cNvCxnSpPr>
              <a:endCxn id="67" idx="0"/>
            </p:cNvCxnSpPr>
            <p:nvPr/>
          </p:nvCxnSpPr>
          <p:spPr>
            <a:xfrm>
              <a:off x="3410708" y="4510406"/>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163"/>
            <p:cNvCxnSpPr/>
            <p:nvPr/>
          </p:nvCxnSpPr>
          <p:spPr>
            <a:xfrm>
              <a:off x="5484875" y="3477119"/>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166"/>
            <p:cNvCxnSpPr/>
            <p:nvPr/>
          </p:nvCxnSpPr>
          <p:spPr>
            <a:xfrm>
              <a:off x="6043954" y="4048193"/>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167"/>
            <p:cNvCxnSpPr>
              <a:endCxn id="51" idx="1"/>
            </p:cNvCxnSpPr>
            <p:nvPr/>
          </p:nvCxnSpPr>
          <p:spPr>
            <a:xfrm>
              <a:off x="6699178" y="4624929"/>
              <a:ext cx="264767" cy="319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68"/>
            <p:cNvCxnSpPr/>
            <p:nvPr/>
          </p:nvCxnSpPr>
          <p:spPr>
            <a:xfrm>
              <a:off x="7201044" y="515541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169"/>
            <p:cNvCxnSpPr/>
            <p:nvPr/>
          </p:nvCxnSpPr>
          <p:spPr>
            <a:xfrm>
              <a:off x="7765623" y="570959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文本框 2"/>
            <p:cNvSpPr txBox="1"/>
            <p:nvPr/>
          </p:nvSpPr>
          <p:spPr>
            <a:xfrm>
              <a:off x="1908648" y="5424139"/>
              <a:ext cx="2512061" cy="307777"/>
            </a:xfrm>
            <a:prstGeom prst="rect">
              <a:avLst/>
            </a:prstGeom>
            <a:noFill/>
          </p:spPr>
          <p:txBody>
            <a:bodyPr wrap="square" rtlCol="0">
              <a:spAutoFit/>
            </a:bodyPr>
            <a:lstStyle/>
            <a:p>
              <a:r>
                <a:rPr lang="en-US" altLang="zh-CN" sz="1400" dirty="0">
                  <a:latin typeface="Verdana (Body)"/>
                </a:rPr>
                <a:t>H=2</a:t>
              </a:r>
              <a:endParaRPr lang="zh-CN" altLang="en-US" sz="1400" dirty="0">
                <a:latin typeface="Verdana (Body)"/>
              </a:endParaRPr>
            </a:p>
          </p:txBody>
        </p:sp>
        <p:sp>
          <p:nvSpPr>
            <p:cNvPr id="80" name="文本框 40"/>
            <p:cNvSpPr txBox="1"/>
            <p:nvPr/>
          </p:nvSpPr>
          <p:spPr>
            <a:xfrm>
              <a:off x="5304623" y="5068395"/>
              <a:ext cx="2512061" cy="523220"/>
            </a:xfrm>
            <a:prstGeom prst="rect">
              <a:avLst/>
            </a:prstGeom>
            <a:noFill/>
          </p:spPr>
          <p:txBody>
            <a:bodyPr wrap="square" rtlCol="0">
              <a:spAutoFit/>
            </a:bodyPr>
            <a:lstStyle/>
            <a:p>
              <a:r>
                <a:rPr lang="en-US" altLang="zh-CN" sz="1400" dirty="0">
                  <a:latin typeface="Verdana (Body)"/>
                </a:rPr>
                <a:t>H=5</a:t>
              </a:r>
            </a:p>
            <a:p>
              <a:r>
                <a:rPr lang="en-US" altLang="zh-CN" sz="1400" dirty="0">
                  <a:latin typeface="Verdana (Body)"/>
                </a:rPr>
                <a:t>inefficient</a:t>
              </a:r>
              <a:endParaRPr lang="zh-CN" altLang="en-US" sz="1400" dirty="0">
                <a:latin typeface="Verdana (Body)"/>
              </a:endParaRPr>
            </a:p>
          </p:txBody>
        </p:sp>
      </p:grpSp>
    </p:spTree>
    <p:extLst>
      <p:ext uri="{BB962C8B-B14F-4D97-AF65-F5344CB8AC3E}">
        <p14:creationId xmlns:p14="http://schemas.microsoft.com/office/powerpoint/2010/main" val="1582147134"/>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many questions do you ask to guess the number? </a:t>
            </a:r>
          </a:p>
          <a:p>
            <a:pPr>
              <a:lnSpc>
                <a:spcPct val="100000"/>
              </a:lnSpc>
              <a:spcBef>
                <a:spcPts val="300"/>
              </a:spcBef>
            </a:pPr>
            <a:r>
              <a:rPr lang="en-SG" sz="1600"/>
              <a:t>Best case: 1 question</a:t>
            </a:r>
          </a:p>
          <a:p>
            <a:pPr>
              <a:lnSpc>
                <a:spcPct val="100000"/>
              </a:lnSpc>
              <a:spcBef>
                <a:spcPts val="300"/>
              </a:spcBef>
            </a:pPr>
            <a:r>
              <a:rPr lang="en-SG" sz="1600"/>
              <a:t>Worst case: 4 questions</a:t>
            </a:r>
          </a:p>
        </p:txBody>
      </p:sp>
      <p:sp>
        <p:nvSpPr>
          <p:cNvPr id="183" name="文本框 35"/>
          <p:cNvSpPr txBox="1"/>
          <p:nvPr/>
        </p:nvSpPr>
        <p:spPr>
          <a:xfrm rot="1200195">
            <a:off x="6011647" y="2206233"/>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6" name="Group 5"/>
          <p:cNvGrpSpPr/>
          <p:nvPr/>
        </p:nvGrpSpPr>
        <p:grpSpPr>
          <a:xfrm>
            <a:off x="1097280" y="2272266"/>
            <a:ext cx="6876736" cy="2848968"/>
            <a:chOff x="121463" y="1236795"/>
            <a:chExt cx="8893043" cy="3684307"/>
          </a:xfrm>
        </p:grpSpPr>
        <p:sp>
          <p:nvSpPr>
            <p:cNvPr id="186" name="object 3"/>
            <p:cNvSpPr txBox="1"/>
            <p:nvPr/>
          </p:nvSpPr>
          <p:spPr>
            <a:xfrm>
              <a:off x="3736339" y="12367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Q0</a:t>
              </a:r>
              <a:endParaRPr sz="900" b="1">
                <a:solidFill>
                  <a:prstClr val="black"/>
                </a:solidFill>
                <a:cs typeface="Calibri"/>
              </a:endParaRPr>
            </a:p>
          </p:txBody>
        </p:sp>
        <p:sp>
          <p:nvSpPr>
            <p:cNvPr id="187" name="object 4"/>
            <p:cNvSpPr txBox="1"/>
            <p:nvPr/>
          </p:nvSpPr>
          <p:spPr>
            <a:xfrm>
              <a:off x="2091313"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Q1</a:t>
              </a:r>
              <a:endParaRPr sz="900" b="1">
                <a:solidFill>
                  <a:prstClr val="black"/>
                </a:solidFill>
                <a:cs typeface="Calibri"/>
              </a:endParaRPr>
            </a:p>
          </p:txBody>
        </p:sp>
        <p:sp>
          <p:nvSpPr>
            <p:cNvPr id="188" name="object 5"/>
            <p:cNvSpPr txBox="1"/>
            <p:nvPr/>
          </p:nvSpPr>
          <p:spPr>
            <a:xfrm>
              <a:off x="5475487"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Q2</a:t>
              </a:r>
              <a:endParaRPr sz="900" b="1">
                <a:solidFill>
                  <a:prstClr val="black"/>
                </a:solidFill>
                <a:cs typeface="Calibri"/>
              </a:endParaRPr>
            </a:p>
          </p:txBody>
        </p:sp>
        <p:sp>
          <p:nvSpPr>
            <p:cNvPr id="189" name="object 6"/>
            <p:cNvSpPr txBox="1"/>
            <p:nvPr/>
          </p:nvSpPr>
          <p:spPr>
            <a:xfrm>
              <a:off x="1268801"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Q3</a:t>
              </a:r>
              <a:endParaRPr sz="900" b="1">
                <a:solidFill>
                  <a:prstClr val="black"/>
                </a:solidFill>
                <a:cs typeface="Calibri"/>
              </a:endParaRPr>
            </a:p>
          </p:txBody>
        </p:sp>
        <p:sp>
          <p:nvSpPr>
            <p:cNvPr id="190" name="object 7"/>
            <p:cNvSpPr txBox="1"/>
            <p:nvPr/>
          </p:nvSpPr>
          <p:spPr>
            <a:xfrm>
              <a:off x="2959770"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Q4</a:t>
              </a:r>
              <a:endParaRPr sz="900" b="1">
                <a:solidFill>
                  <a:prstClr val="black"/>
                </a:solidFill>
                <a:cs typeface="Calibri"/>
              </a:endParaRPr>
            </a:p>
          </p:txBody>
        </p:sp>
        <p:sp>
          <p:nvSpPr>
            <p:cNvPr id="191" name="object 8"/>
            <p:cNvSpPr txBox="1"/>
            <p:nvPr/>
          </p:nvSpPr>
          <p:spPr>
            <a:xfrm>
              <a:off x="4696683"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Q5</a:t>
              </a:r>
              <a:endParaRPr sz="900" b="1">
                <a:solidFill>
                  <a:prstClr val="black"/>
                </a:solidFill>
                <a:cs typeface="Calibri"/>
              </a:endParaRPr>
            </a:p>
          </p:txBody>
        </p:sp>
        <p:sp>
          <p:nvSpPr>
            <p:cNvPr id="192" name="object 9"/>
            <p:cNvSpPr txBox="1"/>
            <p:nvPr/>
          </p:nvSpPr>
          <p:spPr>
            <a:xfrm>
              <a:off x="6343944"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Q6</a:t>
              </a:r>
              <a:endParaRPr sz="900" b="1">
                <a:solidFill>
                  <a:prstClr val="black"/>
                </a:solidFill>
                <a:cs typeface="Calibri"/>
              </a:endParaRPr>
            </a:p>
          </p:txBody>
        </p:sp>
        <p:sp>
          <p:nvSpPr>
            <p:cNvPr id="193" name="object 10"/>
            <p:cNvSpPr txBox="1"/>
            <p:nvPr/>
          </p:nvSpPr>
          <p:spPr>
            <a:xfrm>
              <a:off x="535938" y="4741992"/>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Q7</a:t>
              </a:r>
              <a:endParaRPr sz="900" b="1">
                <a:solidFill>
                  <a:prstClr val="black"/>
                </a:solidFill>
                <a:cs typeface="Calibri"/>
              </a:endParaRPr>
            </a:p>
          </p:txBody>
        </p:sp>
        <p:sp>
          <p:nvSpPr>
            <p:cNvPr id="194" name="object 11"/>
            <p:cNvSpPr txBox="1"/>
            <p:nvPr/>
          </p:nvSpPr>
          <p:spPr>
            <a:xfrm>
              <a:off x="1680057"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Q8</a:t>
              </a:r>
              <a:endParaRPr sz="900" b="1">
                <a:solidFill>
                  <a:prstClr val="black"/>
                </a:solidFill>
                <a:cs typeface="Calibri"/>
              </a:endParaRPr>
            </a:p>
          </p:txBody>
        </p:sp>
        <p:sp>
          <p:nvSpPr>
            <p:cNvPr id="195" name="object 12"/>
            <p:cNvSpPr txBox="1"/>
            <p:nvPr/>
          </p:nvSpPr>
          <p:spPr>
            <a:xfrm>
              <a:off x="2778231"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Q9</a:t>
              </a:r>
              <a:endParaRPr sz="900" b="1">
                <a:solidFill>
                  <a:prstClr val="black"/>
                </a:solidFill>
                <a:cs typeface="Calibri"/>
              </a:endParaRPr>
            </a:p>
          </p:txBody>
        </p:sp>
        <p:sp>
          <p:nvSpPr>
            <p:cNvPr id="196" name="object 13"/>
            <p:cNvSpPr txBox="1"/>
            <p:nvPr/>
          </p:nvSpPr>
          <p:spPr>
            <a:xfrm>
              <a:off x="3874170"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Q10</a:t>
              </a:r>
              <a:endParaRPr sz="900" b="1">
                <a:solidFill>
                  <a:prstClr val="black"/>
                </a:solidFill>
                <a:cs typeface="Calibri"/>
              </a:endParaRPr>
            </a:p>
          </p:txBody>
        </p:sp>
        <p:sp>
          <p:nvSpPr>
            <p:cNvPr id="197" name="object 14"/>
            <p:cNvSpPr txBox="1"/>
            <p:nvPr/>
          </p:nvSpPr>
          <p:spPr>
            <a:xfrm>
              <a:off x="51079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Q11</a:t>
              </a:r>
              <a:endParaRPr sz="900" b="1">
                <a:solidFill>
                  <a:prstClr val="black"/>
                </a:solidFill>
                <a:cs typeface="Calibri"/>
              </a:endParaRPr>
            </a:p>
          </p:txBody>
        </p:sp>
        <p:sp>
          <p:nvSpPr>
            <p:cNvPr id="198" name="object 15"/>
            <p:cNvSpPr txBox="1"/>
            <p:nvPr/>
          </p:nvSpPr>
          <p:spPr>
            <a:xfrm>
              <a:off x="60223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Q12</a:t>
              </a:r>
              <a:endParaRPr sz="900" b="1">
                <a:solidFill>
                  <a:prstClr val="black"/>
                </a:solidFill>
                <a:cs typeface="Calibri"/>
              </a:endParaRPr>
            </a:p>
          </p:txBody>
        </p:sp>
        <p:sp>
          <p:nvSpPr>
            <p:cNvPr id="199" name="object 16"/>
            <p:cNvSpPr txBox="1"/>
            <p:nvPr/>
          </p:nvSpPr>
          <p:spPr>
            <a:xfrm>
              <a:off x="7166458"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Q13</a:t>
              </a:r>
              <a:endParaRPr sz="900" b="1">
                <a:solidFill>
                  <a:prstClr val="black"/>
                </a:solidFill>
                <a:cs typeface="Calibri"/>
              </a:endParaRPr>
            </a:p>
          </p:txBody>
        </p:sp>
        <p:sp>
          <p:nvSpPr>
            <p:cNvPr id="200" name="object 17"/>
            <p:cNvSpPr txBox="1"/>
            <p:nvPr/>
          </p:nvSpPr>
          <p:spPr>
            <a:xfrm>
              <a:off x="8244413"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Q14</a:t>
              </a:r>
              <a:endParaRPr sz="900" b="1" dirty="0">
                <a:solidFill>
                  <a:prstClr val="black"/>
                </a:solidFill>
                <a:cs typeface="Calibri"/>
              </a:endParaRPr>
            </a:p>
          </p:txBody>
        </p:sp>
        <p:sp>
          <p:nvSpPr>
            <p:cNvPr id="201" name="object 18"/>
            <p:cNvSpPr/>
            <p:nvPr/>
          </p:nvSpPr>
          <p:spPr>
            <a:xfrm>
              <a:off x="4027516" y="1297107"/>
              <a:ext cx="1342505" cy="494607"/>
            </a:xfrm>
            <a:prstGeom prst="rect">
              <a:avLst/>
            </a:prstGeom>
            <a:blipFill>
              <a:blip r:embed="rId3" cstate="print"/>
              <a:stretch>
                <a:fillRect/>
              </a:stretch>
            </a:blipFill>
          </p:spPr>
          <p:txBody>
            <a:bodyPr wrap="square" lIns="0" tIns="0" rIns="0" bIns="0" rtlCol="0"/>
            <a:lstStyle/>
            <a:p>
              <a:endParaRPr sz="1000" b="1">
                <a:solidFill>
                  <a:prstClr val="black"/>
                </a:solidFill>
              </a:endParaRPr>
            </a:p>
          </p:txBody>
        </p:sp>
        <p:sp>
          <p:nvSpPr>
            <p:cNvPr id="202" name="object 19"/>
            <p:cNvSpPr/>
            <p:nvPr/>
          </p:nvSpPr>
          <p:spPr>
            <a:xfrm>
              <a:off x="4160520" y="1334515"/>
              <a:ext cx="1068185" cy="432261"/>
            </a:xfrm>
            <a:prstGeom prst="rect">
              <a:avLst/>
            </a:prstGeom>
            <a:blipFill>
              <a:blip r:embed="rId4" cstate="print"/>
              <a:stretch>
                <a:fillRect/>
              </a:stretch>
            </a:blipFill>
          </p:spPr>
          <p:txBody>
            <a:bodyPr wrap="square" lIns="0" tIns="0" rIns="0" bIns="0" rtlCol="0"/>
            <a:lstStyle/>
            <a:p>
              <a:endParaRPr sz="1000" b="1">
                <a:solidFill>
                  <a:prstClr val="black"/>
                </a:solidFill>
              </a:endParaRPr>
            </a:p>
          </p:txBody>
        </p:sp>
        <p:sp>
          <p:nvSpPr>
            <p:cNvPr id="203" name="object 20"/>
            <p:cNvSpPr/>
            <p:nvPr/>
          </p:nvSpPr>
          <p:spPr>
            <a:xfrm>
              <a:off x="4076334" y="1322591"/>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4" name="object 21"/>
            <p:cNvSpPr/>
            <p:nvPr/>
          </p:nvSpPr>
          <p:spPr>
            <a:xfrm>
              <a:off x="4076334" y="1322591"/>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05" name="object 22"/>
            <p:cNvSpPr txBox="1"/>
            <p:nvPr/>
          </p:nvSpPr>
          <p:spPr>
            <a:xfrm>
              <a:off x="4522486" y="1391156"/>
              <a:ext cx="942341" cy="208960"/>
            </a:xfrm>
            <a:prstGeom prst="rect">
              <a:avLst/>
            </a:prstGeom>
          </p:spPr>
          <p:txBody>
            <a:bodyPr vert="horz" wrap="square" lIns="0" tIns="0" rIns="0" bIns="0" rtlCol="0">
              <a:spAutoFit/>
            </a:bodyPr>
            <a:lstStyle/>
            <a:p>
              <a:pPr marL="12700"/>
              <a:r>
                <a:rPr lang="en-US" sz="1050" b="1" dirty="0">
                  <a:solidFill>
                    <a:srgbClr val="FFFFFF"/>
                  </a:solidFill>
                  <a:cs typeface="Calibri"/>
                </a:rPr>
                <a:t>8 </a:t>
              </a:r>
              <a:r>
                <a:rPr sz="1050" b="1" spc="-10" dirty="0">
                  <a:solidFill>
                    <a:srgbClr val="FFFFFF"/>
                  </a:solidFill>
                  <a:cs typeface="Calibri"/>
                </a:rPr>
                <a:t>?</a:t>
              </a:r>
              <a:endParaRPr sz="1050" b="1" dirty="0">
                <a:solidFill>
                  <a:prstClr val="black"/>
                </a:solidFill>
                <a:cs typeface="Calibri"/>
              </a:endParaRPr>
            </a:p>
          </p:txBody>
        </p:sp>
        <p:sp>
          <p:nvSpPr>
            <p:cNvPr id="206" name="object 23"/>
            <p:cNvSpPr/>
            <p:nvPr/>
          </p:nvSpPr>
          <p:spPr>
            <a:xfrm>
              <a:off x="2369127" y="2174101"/>
              <a:ext cx="1342505" cy="494607"/>
            </a:xfrm>
            <a:prstGeom prst="rect">
              <a:avLst/>
            </a:prstGeom>
            <a:blipFill>
              <a:blip r:embed="rId6" cstate="print"/>
              <a:stretch>
                <a:fillRect/>
              </a:stretch>
            </a:blipFill>
          </p:spPr>
          <p:txBody>
            <a:bodyPr wrap="square" lIns="0" tIns="0" rIns="0" bIns="0" rtlCol="0"/>
            <a:lstStyle/>
            <a:p>
              <a:endParaRPr sz="1000" b="1">
                <a:solidFill>
                  <a:prstClr val="black"/>
                </a:solidFill>
              </a:endParaRPr>
            </a:p>
          </p:txBody>
        </p:sp>
        <p:sp>
          <p:nvSpPr>
            <p:cNvPr id="207" name="object 24"/>
            <p:cNvSpPr/>
            <p:nvPr/>
          </p:nvSpPr>
          <p:spPr>
            <a:xfrm>
              <a:off x="2514600" y="2136693"/>
              <a:ext cx="1043247" cy="573578"/>
            </a:xfrm>
            <a:prstGeom prst="rect">
              <a:avLst/>
            </a:prstGeom>
            <a:blipFill>
              <a:blip r:embed="rId7" cstate="print"/>
              <a:stretch>
                <a:fillRect/>
              </a:stretch>
            </a:blipFill>
          </p:spPr>
          <p:txBody>
            <a:bodyPr wrap="square" lIns="0" tIns="0" rIns="0" bIns="0" rtlCol="0"/>
            <a:lstStyle/>
            <a:p>
              <a:endParaRPr sz="1000" b="1">
                <a:solidFill>
                  <a:prstClr val="black"/>
                </a:solidFill>
              </a:endParaRPr>
            </a:p>
          </p:txBody>
        </p:sp>
        <p:sp>
          <p:nvSpPr>
            <p:cNvPr id="208" name="object 25"/>
            <p:cNvSpPr/>
            <p:nvPr/>
          </p:nvSpPr>
          <p:spPr>
            <a:xfrm>
              <a:off x="2418455"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9" name="object 26"/>
            <p:cNvSpPr/>
            <p:nvPr/>
          </p:nvSpPr>
          <p:spPr>
            <a:xfrm>
              <a:off x="2418456"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0" name="object 27"/>
            <p:cNvSpPr txBox="1"/>
            <p:nvPr/>
          </p:nvSpPr>
          <p:spPr>
            <a:xfrm>
              <a:off x="2894965" y="2316803"/>
              <a:ext cx="915034" cy="265346"/>
            </a:xfrm>
            <a:prstGeom prst="rect">
              <a:avLst/>
            </a:prstGeom>
          </p:spPr>
          <p:txBody>
            <a:bodyPr vert="horz" wrap="square" lIns="0" tIns="0" rIns="0" bIns="0" rtlCol="0">
              <a:spAutoFit/>
            </a:bodyPr>
            <a:lstStyle/>
            <a:p>
              <a:pPr marL="208279" marR="5080" indent="-196215">
                <a:lnSpc>
                  <a:spcPts val="1600"/>
                </a:lnSpc>
              </a:pPr>
              <a:r>
                <a:rPr lang="en-US" sz="1050" b="1" dirty="0">
                  <a:solidFill>
                    <a:srgbClr val="FFFFFF"/>
                  </a:solidFill>
                  <a:cs typeface="Calibri"/>
                </a:rPr>
                <a:t>4?</a:t>
              </a:r>
              <a:endParaRPr sz="1050" b="1" dirty="0">
                <a:solidFill>
                  <a:prstClr val="black"/>
                </a:solidFill>
                <a:cs typeface="Calibri"/>
              </a:endParaRPr>
            </a:p>
          </p:txBody>
        </p:sp>
        <p:sp>
          <p:nvSpPr>
            <p:cNvPr id="211" name="object 28"/>
            <p:cNvSpPr/>
            <p:nvPr/>
          </p:nvSpPr>
          <p:spPr>
            <a:xfrm>
              <a:off x="5744094" y="2174101"/>
              <a:ext cx="1342505" cy="494607"/>
            </a:xfrm>
            <a:prstGeom prst="rect">
              <a:avLst/>
            </a:prstGeom>
            <a:blipFill>
              <a:blip r:embed="rId8" cstate="print"/>
              <a:stretch>
                <a:fillRect/>
              </a:stretch>
            </a:blipFill>
          </p:spPr>
          <p:txBody>
            <a:bodyPr wrap="square" lIns="0" tIns="0" rIns="0" bIns="0" rtlCol="0"/>
            <a:lstStyle/>
            <a:p>
              <a:endParaRPr sz="1000" b="1">
                <a:solidFill>
                  <a:prstClr val="black"/>
                </a:solidFill>
              </a:endParaRPr>
            </a:p>
          </p:txBody>
        </p:sp>
        <p:sp>
          <p:nvSpPr>
            <p:cNvPr id="212" name="object 29"/>
            <p:cNvSpPr/>
            <p:nvPr/>
          </p:nvSpPr>
          <p:spPr>
            <a:xfrm>
              <a:off x="5889568" y="2136693"/>
              <a:ext cx="1043247" cy="573578"/>
            </a:xfrm>
            <a:prstGeom prst="rect">
              <a:avLst/>
            </a:prstGeom>
            <a:blipFill>
              <a:blip r:embed="rId9" cstate="print"/>
              <a:stretch>
                <a:fillRect/>
              </a:stretch>
            </a:blipFill>
          </p:spPr>
          <p:txBody>
            <a:bodyPr wrap="square" lIns="0" tIns="0" rIns="0" bIns="0" rtlCol="0"/>
            <a:lstStyle/>
            <a:p>
              <a:endParaRPr sz="1000" b="1">
                <a:solidFill>
                  <a:prstClr val="black"/>
                </a:solidFill>
              </a:endParaRPr>
            </a:p>
          </p:txBody>
        </p:sp>
        <p:sp>
          <p:nvSpPr>
            <p:cNvPr id="213" name="object 30"/>
            <p:cNvSpPr/>
            <p:nvPr/>
          </p:nvSpPr>
          <p:spPr>
            <a:xfrm>
              <a:off x="5793197"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4" name="object 31"/>
            <p:cNvSpPr/>
            <p:nvPr/>
          </p:nvSpPr>
          <p:spPr>
            <a:xfrm>
              <a:off x="5793197"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5" name="object 33"/>
            <p:cNvSpPr/>
            <p:nvPr/>
          </p:nvSpPr>
          <p:spPr>
            <a:xfrm>
              <a:off x="1587731" y="3142533"/>
              <a:ext cx="1342505" cy="494607"/>
            </a:xfrm>
            <a:prstGeom prst="rect">
              <a:avLst/>
            </a:prstGeom>
            <a:blipFill>
              <a:blip r:embed="rId10" cstate="print"/>
              <a:stretch>
                <a:fillRect/>
              </a:stretch>
            </a:blipFill>
          </p:spPr>
          <p:txBody>
            <a:bodyPr wrap="square" lIns="0" tIns="0" rIns="0" bIns="0" rtlCol="0"/>
            <a:lstStyle/>
            <a:p>
              <a:endParaRPr sz="1000" b="1">
                <a:solidFill>
                  <a:prstClr val="black"/>
                </a:solidFill>
              </a:endParaRPr>
            </a:p>
          </p:txBody>
        </p:sp>
        <p:sp>
          <p:nvSpPr>
            <p:cNvPr id="216" name="object 34"/>
            <p:cNvSpPr/>
            <p:nvPr/>
          </p:nvSpPr>
          <p:spPr>
            <a:xfrm>
              <a:off x="1824643" y="3213192"/>
              <a:ext cx="852054" cy="369916"/>
            </a:xfrm>
            <a:prstGeom prst="rect">
              <a:avLst/>
            </a:prstGeom>
            <a:blipFill>
              <a:blip r:embed="rId11" cstate="print"/>
              <a:stretch>
                <a:fillRect/>
              </a:stretch>
            </a:blipFill>
          </p:spPr>
          <p:txBody>
            <a:bodyPr wrap="square" lIns="0" tIns="0" rIns="0" bIns="0" rtlCol="0"/>
            <a:lstStyle/>
            <a:p>
              <a:endParaRPr sz="1000" b="1">
                <a:solidFill>
                  <a:prstClr val="black"/>
                </a:solidFill>
              </a:endParaRPr>
            </a:p>
          </p:txBody>
        </p:sp>
        <p:sp>
          <p:nvSpPr>
            <p:cNvPr id="217" name="object 35"/>
            <p:cNvSpPr/>
            <p:nvPr/>
          </p:nvSpPr>
          <p:spPr>
            <a:xfrm>
              <a:off x="1638362"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8" name="object 36"/>
            <p:cNvSpPr/>
            <p:nvPr/>
          </p:nvSpPr>
          <p:spPr>
            <a:xfrm>
              <a:off x="1638362" y="3170578"/>
              <a:ext cx="1243330" cy="394335"/>
            </a:xfrm>
            <a:custGeom>
              <a:avLst/>
              <a:gdLst/>
              <a:ahLst/>
              <a:cxnLst/>
              <a:rect l="l" t="t" r="r" b="b"/>
              <a:pathLst>
                <a:path w="1243330"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9" name="object 37"/>
            <p:cNvSpPr txBox="1"/>
            <p:nvPr/>
          </p:nvSpPr>
          <p:spPr>
            <a:xfrm>
              <a:off x="19811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2 ?</a:t>
              </a:r>
              <a:endParaRPr sz="1050" b="1" dirty="0">
                <a:solidFill>
                  <a:prstClr val="black"/>
                </a:solidFill>
                <a:cs typeface="Calibri"/>
              </a:endParaRPr>
            </a:p>
          </p:txBody>
        </p:sp>
        <p:sp>
          <p:nvSpPr>
            <p:cNvPr id="220" name="object 38"/>
            <p:cNvSpPr/>
            <p:nvPr/>
          </p:nvSpPr>
          <p:spPr>
            <a:xfrm>
              <a:off x="3192086" y="3142533"/>
              <a:ext cx="1346662" cy="494607"/>
            </a:xfrm>
            <a:prstGeom prst="rect">
              <a:avLst/>
            </a:prstGeom>
            <a:blipFill>
              <a:blip r:embed="rId12" cstate="print"/>
              <a:stretch>
                <a:fillRect/>
              </a:stretch>
            </a:blipFill>
          </p:spPr>
          <p:txBody>
            <a:bodyPr wrap="square" lIns="0" tIns="0" rIns="0" bIns="0" rtlCol="0"/>
            <a:lstStyle/>
            <a:p>
              <a:endParaRPr sz="1000" b="1">
                <a:solidFill>
                  <a:prstClr val="black"/>
                </a:solidFill>
              </a:endParaRPr>
            </a:p>
          </p:txBody>
        </p:sp>
        <p:sp>
          <p:nvSpPr>
            <p:cNvPr id="221" name="object 39"/>
            <p:cNvSpPr/>
            <p:nvPr/>
          </p:nvSpPr>
          <p:spPr>
            <a:xfrm>
              <a:off x="3341716" y="3105126"/>
              <a:ext cx="1043247" cy="573578"/>
            </a:xfrm>
            <a:prstGeom prst="rect">
              <a:avLst/>
            </a:prstGeom>
            <a:blipFill>
              <a:blip r:embed="rId13" cstate="print"/>
              <a:stretch>
                <a:fillRect/>
              </a:stretch>
            </a:blipFill>
          </p:spPr>
          <p:txBody>
            <a:bodyPr wrap="square" lIns="0" tIns="0" rIns="0" bIns="0" rtlCol="0"/>
            <a:lstStyle/>
            <a:p>
              <a:endParaRPr sz="1000" b="1">
                <a:solidFill>
                  <a:prstClr val="black"/>
                </a:solidFill>
              </a:endParaRPr>
            </a:p>
          </p:txBody>
        </p:sp>
        <p:sp>
          <p:nvSpPr>
            <p:cNvPr id="222" name="object 40"/>
            <p:cNvSpPr/>
            <p:nvPr/>
          </p:nvSpPr>
          <p:spPr>
            <a:xfrm>
              <a:off x="3244380"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23" name="object 41"/>
            <p:cNvSpPr/>
            <p:nvPr/>
          </p:nvSpPr>
          <p:spPr>
            <a:xfrm>
              <a:off x="3244380" y="3170578"/>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4" name="object 43"/>
            <p:cNvSpPr/>
            <p:nvPr/>
          </p:nvSpPr>
          <p:spPr>
            <a:xfrm>
              <a:off x="4954385" y="3146690"/>
              <a:ext cx="1342505" cy="494607"/>
            </a:xfrm>
            <a:prstGeom prst="rect">
              <a:avLst/>
            </a:prstGeom>
            <a:blipFill>
              <a:blip r:embed="rId14" cstate="print"/>
              <a:stretch>
                <a:fillRect/>
              </a:stretch>
            </a:blipFill>
          </p:spPr>
          <p:txBody>
            <a:bodyPr wrap="square" lIns="0" tIns="0" rIns="0" bIns="0" rtlCol="0"/>
            <a:lstStyle/>
            <a:p>
              <a:endParaRPr sz="1000" b="1">
                <a:solidFill>
                  <a:prstClr val="black"/>
                </a:solidFill>
              </a:endParaRPr>
            </a:p>
          </p:txBody>
        </p:sp>
        <p:sp>
          <p:nvSpPr>
            <p:cNvPr id="225" name="object 44"/>
            <p:cNvSpPr/>
            <p:nvPr/>
          </p:nvSpPr>
          <p:spPr>
            <a:xfrm>
              <a:off x="5099857" y="3109282"/>
              <a:ext cx="1043247" cy="573578"/>
            </a:xfrm>
            <a:prstGeom prst="rect">
              <a:avLst/>
            </a:prstGeom>
            <a:blipFill>
              <a:blip r:embed="rId15" cstate="print"/>
              <a:stretch>
                <a:fillRect/>
              </a:stretch>
            </a:blipFill>
          </p:spPr>
          <p:txBody>
            <a:bodyPr wrap="square" lIns="0" tIns="0" rIns="0" bIns="0" rtlCol="0"/>
            <a:lstStyle/>
            <a:p>
              <a:endParaRPr sz="1000" b="1">
                <a:solidFill>
                  <a:prstClr val="black"/>
                </a:solidFill>
              </a:endParaRPr>
            </a:p>
          </p:txBody>
        </p:sp>
        <p:sp>
          <p:nvSpPr>
            <p:cNvPr id="226" name="object 45"/>
            <p:cNvSpPr/>
            <p:nvPr/>
          </p:nvSpPr>
          <p:spPr>
            <a:xfrm>
              <a:off x="500279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27" name="object 46"/>
            <p:cNvSpPr/>
            <p:nvPr/>
          </p:nvSpPr>
          <p:spPr>
            <a:xfrm>
              <a:off x="500279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8" name="object 48"/>
            <p:cNvSpPr/>
            <p:nvPr/>
          </p:nvSpPr>
          <p:spPr>
            <a:xfrm>
              <a:off x="6604461" y="3146690"/>
              <a:ext cx="1342505" cy="494607"/>
            </a:xfrm>
            <a:prstGeom prst="rect">
              <a:avLst/>
            </a:prstGeom>
            <a:blipFill>
              <a:blip r:embed="rId17" cstate="print"/>
              <a:stretch>
                <a:fillRect/>
              </a:stretch>
            </a:blipFill>
          </p:spPr>
          <p:txBody>
            <a:bodyPr wrap="square" lIns="0" tIns="0" rIns="0" bIns="0" rtlCol="0"/>
            <a:lstStyle/>
            <a:p>
              <a:endParaRPr sz="1000" b="1">
                <a:solidFill>
                  <a:prstClr val="black"/>
                </a:solidFill>
              </a:endParaRPr>
            </a:p>
          </p:txBody>
        </p:sp>
        <p:sp>
          <p:nvSpPr>
            <p:cNvPr id="229" name="object 49"/>
            <p:cNvSpPr/>
            <p:nvPr/>
          </p:nvSpPr>
          <p:spPr>
            <a:xfrm>
              <a:off x="6724995" y="3213191"/>
              <a:ext cx="1093123" cy="374072"/>
            </a:xfrm>
            <a:prstGeom prst="rect">
              <a:avLst/>
            </a:prstGeom>
            <a:blipFill>
              <a:blip r:embed="rId18" cstate="print"/>
              <a:stretch>
                <a:fillRect/>
              </a:stretch>
            </a:blipFill>
          </p:spPr>
          <p:txBody>
            <a:bodyPr wrap="square" lIns="0" tIns="0" rIns="0" bIns="0" rtlCol="0"/>
            <a:lstStyle/>
            <a:p>
              <a:endParaRPr sz="1000" b="1">
                <a:solidFill>
                  <a:prstClr val="black"/>
                </a:solidFill>
              </a:endParaRPr>
            </a:p>
          </p:txBody>
        </p:sp>
        <p:sp>
          <p:nvSpPr>
            <p:cNvPr id="230" name="object 50"/>
            <p:cNvSpPr/>
            <p:nvPr/>
          </p:nvSpPr>
          <p:spPr>
            <a:xfrm>
              <a:off x="665373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31" name="object 51"/>
            <p:cNvSpPr/>
            <p:nvPr/>
          </p:nvSpPr>
          <p:spPr>
            <a:xfrm>
              <a:off x="665373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32" name="object 53"/>
            <p:cNvSpPr/>
            <p:nvPr/>
          </p:nvSpPr>
          <p:spPr>
            <a:xfrm>
              <a:off x="121463" y="4166452"/>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50" b="1">
                <a:solidFill>
                  <a:prstClr val="black"/>
                </a:solidFill>
              </a:endParaRPr>
            </a:p>
          </p:txBody>
        </p:sp>
        <p:sp>
          <p:nvSpPr>
            <p:cNvPr id="233" name="object 54"/>
            <p:cNvSpPr/>
            <p:nvPr/>
          </p:nvSpPr>
          <p:spPr>
            <a:xfrm>
              <a:off x="134967"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4" name="object 55"/>
            <p:cNvSpPr txBox="1"/>
            <p:nvPr/>
          </p:nvSpPr>
          <p:spPr>
            <a:xfrm>
              <a:off x="389255" y="4245219"/>
              <a:ext cx="601345" cy="265346"/>
            </a:xfrm>
            <a:prstGeom prst="rect">
              <a:avLst/>
            </a:prstGeom>
          </p:spPr>
          <p:txBody>
            <a:bodyPr vert="horz" wrap="square" lIns="0" tIns="0" rIns="0" bIns="0" rtlCol="0">
              <a:spAutoFit/>
            </a:bodyPr>
            <a:lstStyle/>
            <a:p>
              <a:pPr marL="12700" marR="5080" indent="97790">
                <a:lnSpc>
                  <a:spcPts val="1600"/>
                </a:lnSpc>
              </a:pPr>
              <a:r>
                <a:rPr lang="en-US" sz="1050" b="1" dirty="0">
                  <a:solidFill>
                    <a:srgbClr val="FFFFFF"/>
                  </a:solidFill>
                  <a:cs typeface="Calibri"/>
                </a:rPr>
                <a:t>1</a:t>
              </a:r>
              <a:endParaRPr sz="1050" b="1" dirty="0">
                <a:solidFill>
                  <a:prstClr val="black"/>
                </a:solidFill>
                <a:cs typeface="Calibri"/>
              </a:endParaRPr>
            </a:p>
          </p:txBody>
        </p:sp>
        <p:sp>
          <p:nvSpPr>
            <p:cNvPr id="235" name="object 56"/>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6" name="object 57"/>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7" name="object 58"/>
            <p:cNvSpPr txBox="1"/>
            <p:nvPr/>
          </p:nvSpPr>
          <p:spPr>
            <a:xfrm>
              <a:off x="1652809" y="4260082"/>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3</a:t>
              </a:r>
              <a:endParaRPr sz="1050" b="1" dirty="0">
                <a:solidFill>
                  <a:prstClr val="black"/>
                </a:solidFill>
                <a:cs typeface="Calibri"/>
              </a:endParaRPr>
            </a:p>
          </p:txBody>
        </p:sp>
        <p:sp>
          <p:nvSpPr>
            <p:cNvPr id="238" name="object 59"/>
            <p:cNvSpPr/>
            <p:nvPr/>
          </p:nvSpPr>
          <p:spPr>
            <a:xfrm>
              <a:off x="3485371"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9" name="object 60"/>
            <p:cNvSpPr/>
            <p:nvPr/>
          </p:nvSpPr>
          <p:spPr>
            <a:xfrm>
              <a:off x="3485371"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0" name="object 62"/>
            <p:cNvSpPr/>
            <p:nvPr/>
          </p:nvSpPr>
          <p:spPr>
            <a:xfrm>
              <a:off x="2353769"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1" name="object 63"/>
            <p:cNvSpPr/>
            <p:nvPr/>
          </p:nvSpPr>
          <p:spPr>
            <a:xfrm>
              <a:off x="2353769"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2" name="object 65"/>
            <p:cNvSpPr/>
            <p:nvPr/>
          </p:nvSpPr>
          <p:spPr>
            <a:xfrm>
              <a:off x="4611273"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3" name="object 66"/>
            <p:cNvSpPr/>
            <p:nvPr/>
          </p:nvSpPr>
          <p:spPr>
            <a:xfrm>
              <a:off x="4611273"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4" name="object 68"/>
            <p:cNvSpPr/>
            <p:nvPr/>
          </p:nvSpPr>
          <p:spPr>
            <a:xfrm>
              <a:off x="5728511"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5" name="object 69"/>
            <p:cNvSpPr/>
            <p:nvPr/>
          </p:nvSpPr>
          <p:spPr>
            <a:xfrm>
              <a:off x="5728511"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6" name="object 71"/>
            <p:cNvSpPr/>
            <p:nvPr/>
          </p:nvSpPr>
          <p:spPr>
            <a:xfrm>
              <a:off x="7961676"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7" name="object 72"/>
            <p:cNvSpPr/>
            <p:nvPr/>
          </p:nvSpPr>
          <p:spPr>
            <a:xfrm>
              <a:off x="7961676"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8" name="object 74"/>
            <p:cNvSpPr/>
            <p:nvPr/>
          </p:nvSpPr>
          <p:spPr>
            <a:xfrm>
              <a:off x="6830075"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9" name="object 75"/>
            <p:cNvSpPr/>
            <p:nvPr/>
          </p:nvSpPr>
          <p:spPr>
            <a:xfrm>
              <a:off x="6830075"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50" name="object 78"/>
            <p:cNvSpPr/>
            <p:nvPr/>
          </p:nvSpPr>
          <p:spPr>
            <a:xfrm>
              <a:off x="3076408" y="1716584"/>
              <a:ext cx="1621790" cy="474345"/>
            </a:xfrm>
            <a:custGeom>
              <a:avLst/>
              <a:gdLst/>
              <a:ahLst/>
              <a:cxnLst/>
              <a:rect l="l" t="t" r="r" b="b"/>
              <a:pathLst>
                <a:path w="1621789" h="474344">
                  <a:moveTo>
                    <a:pt x="1621589" y="0"/>
                  </a:moveTo>
                  <a:lnTo>
                    <a:pt x="0" y="473976"/>
                  </a:lnTo>
                </a:path>
              </a:pathLst>
            </a:custGeom>
            <a:ln w="38099">
              <a:solidFill>
                <a:srgbClr val="AAC46C"/>
              </a:solidFill>
            </a:ln>
          </p:spPr>
          <p:txBody>
            <a:bodyPr wrap="square" lIns="0" tIns="0" rIns="0" bIns="0" rtlCol="0"/>
            <a:lstStyle/>
            <a:p>
              <a:endParaRPr sz="1000" b="1">
                <a:solidFill>
                  <a:prstClr val="black"/>
                </a:solidFill>
              </a:endParaRPr>
            </a:p>
          </p:txBody>
        </p:sp>
        <p:sp>
          <p:nvSpPr>
            <p:cNvPr id="251" name="object 79"/>
            <p:cNvSpPr/>
            <p:nvPr/>
          </p:nvSpPr>
          <p:spPr>
            <a:xfrm>
              <a:off x="3040118" y="2075561"/>
              <a:ext cx="183515" cy="165735"/>
            </a:xfrm>
            <a:custGeom>
              <a:avLst/>
              <a:gdLst/>
              <a:ahLst/>
              <a:cxnLst/>
              <a:rect l="l" t="t" r="r" b="b"/>
              <a:pathLst>
                <a:path w="183514" h="165735">
                  <a:moveTo>
                    <a:pt x="129387" y="0"/>
                  </a:moveTo>
                  <a:lnTo>
                    <a:pt x="117749" y="2442"/>
                  </a:lnTo>
                  <a:lnTo>
                    <a:pt x="113463" y="5834"/>
                  </a:lnTo>
                  <a:lnTo>
                    <a:pt x="0" y="125606"/>
                  </a:lnTo>
                  <a:lnTo>
                    <a:pt x="160107" y="165417"/>
                  </a:lnTo>
                  <a:lnTo>
                    <a:pt x="172587" y="164273"/>
                  </a:lnTo>
                  <a:lnTo>
                    <a:pt x="181551" y="155832"/>
                  </a:lnTo>
                  <a:lnTo>
                    <a:pt x="183191" y="151527"/>
                  </a:lnTo>
                  <a:lnTo>
                    <a:pt x="182047" y="139047"/>
                  </a:lnTo>
                  <a:lnTo>
                    <a:pt x="173606" y="130082"/>
                  </a:lnTo>
                  <a:lnTo>
                    <a:pt x="169301" y="128442"/>
                  </a:lnTo>
                  <a:lnTo>
                    <a:pt x="72577" y="104392"/>
                  </a:lnTo>
                  <a:lnTo>
                    <a:pt x="141122" y="32037"/>
                  </a:lnTo>
                  <a:lnTo>
                    <a:pt x="146228" y="21030"/>
                  </a:lnTo>
                  <a:lnTo>
                    <a:pt x="143786" y="9392"/>
                  </a:lnTo>
                  <a:lnTo>
                    <a:pt x="140394" y="5105"/>
                  </a:lnTo>
                  <a:lnTo>
                    <a:pt x="129387" y="0"/>
                  </a:lnTo>
                  <a:close/>
                </a:path>
              </a:pathLst>
            </a:custGeom>
            <a:solidFill>
              <a:srgbClr val="AAC46C"/>
            </a:solidFill>
          </p:spPr>
          <p:txBody>
            <a:bodyPr wrap="square" lIns="0" tIns="0" rIns="0" bIns="0" rtlCol="0"/>
            <a:lstStyle/>
            <a:p>
              <a:endParaRPr sz="1000" b="1">
                <a:solidFill>
                  <a:prstClr val="black"/>
                </a:solidFill>
              </a:endParaRPr>
            </a:p>
          </p:txBody>
        </p:sp>
        <p:sp>
          <p:nvSpPr>
            <p:cNvPr id="252" name="object 81"/>
            <p:cNvSpPr/>
            <p:nvPr/>
          </p:nvSpPr>
          <p:spPr>
            <a:xfrm>
              <a:off x="4697998" y="1716584"/>
              <a:ext cx="1680845" cy="474345"/>
            </a:xfrm>
            <a:custGeom>
              <a:avLst/>
              <a:gdLst/>
              <a:ahLst/>
              <a:cxnLst/>
              <a:rect l="l" t="t" r="r" b="b"/>
              <a:pathLst>
                <a:path w="1680845" h="474344">
                  <a:moveTo>
                    <a:pt x="0" y="0"/>
                  </a:moveTo>
                  <a:lnTo>
                    <a:pt x="1680493" y="473925"/>
                  </a:lnTo>
                </a:path>
              </a:pathLst>
            </a:custGeom>
            <a:ln w="38099">
              <a:solidFill>
                <a:srgbClr val="CD665F"/>
              </a:solidFill>
            </a:ln>
          </p:spPr>
          <p:txBody>
            <a:bodyPr wrap="square" lIns="0" tIns="0" rIns="0" bIns="0" rtlCol="0"/>
            <a:lstStyle/>
            <a:p>
              <a:endParaRPr sz="1000" b="1">
                <a:solidFill>
                  <a:prstClr val="black"/>
                </a:solidFill>
              </a:endParaRPr>
            </a:p>
          </p:txBody>
        </p:sp>
        <p:sp>
          <p:nvSpPr>
            <p:cNvPr id="253" name="object 82"/>
            <p:cNvSpPr/>
            <p:nvPr/>
          </p:nvSpPr>
          <p:spPr>
            <a:xfrm>
              <a:off x="6231940" y="2076396"/>
              <a:ext cx="183515" cy="165735"/>
            </a:xfrm>
            <a:custGeom>
              <a:avLst/>
              <a:gdLst/>
              <a:ahLst/>
              <a:cxnLst/>
              <a:rect l="l" t="t" r="r" b="b"/>
              <a:pathLst>
                <a:path w="183514" h="165735">
                  <a:moveTo>
                    <a:pt x="52383" y="0"/>
                  </a:moveTo>
                  <a:lnTo>
                    <a:pt x="41407" y="5212"/>
                  </a:lnTo>
                  <a:lnTo>
                    <a:pt x="38075" y="9496"/>
                  </a:lnTo>
                  <a:lnTo>
                    <a:pt x="35721" y="21172"/>
                  </a:lnTo>
                  <a:lnTo>
                    <a:pt x="40933" y="32148"/>
                  </a:lnTo>
                  <a:lnTo>
                    <a:pt x="110161" y="103850"/>
                  </a:lnTo>
                  <a:lnTo>
                    <a:pt x="13671" y="128817"/>
                  </a:lnTo>
                  <a:lnTo>
                    <a:pt x="9317" y="130533"/>
                  </a:lnTo>
                  <a:lnTo>
                    <a:pt x="1011" y="139575"/>
                  </a:lnTo>
                  <a:lnTo>
                    <a:pt x="0" y="152033"/>
                  </a:lnTo>
                  <a:lnTo>
                    <a:pt x="1715" y="156386"/>
                  </a:lnTo>
                  <a:lnTo>
                    <a:pt x="10757" y="164692"/>
                  </a:lnTo>
                  <a:lnTo>
                    <a:pt x="23215" y="165703"/>
                  </a:lnTo>
                  <a:lnTo>
                    <a:pt x="182938" y="124375"/>
                  </a:lnTo>
                  <a:lnTo>
                    <a:pt x="68342" y="5684"/>
                  </a:lnTo>
                  <a:lnTo>
                    <a:pt x="64059" y="2354"/>
                  </a:lnTo>
                  <a:lnTo>
                    <a:pt x="52383" y="0"/>
                  </a:lnTo>
                  <a:close/>
                </a:path>
              </a:pathLst>
            </a:custGeom>
            <a:solidFill>
              <a:srgbClr val="CD665F"/>
            </a:solidFill>
          </p:spPr>
          <p:txBody>
            <a:bodyPr wrap="square" lIns="0" tIns="0" rIns="0" bIns="0" rtlCol="0"/>
            <a:lstStyle/>
            <a:p>
              <a:endParaRPr sz="1000" b="1">
                <a:solidFill>
                  <a:prstClr val="black"/>
                </a:solidFill>
              </a:endParaRPr>
            </a:p>
          </p:txBody>
        </p:sp>
        <p:sp>
          <p:nvSpPr>
            <p:cNvPr id="254" name="object 84"/>
            <p:cNvSpPr/>
            <p:nvPr/>
          </p:nvSpPr>
          <p:spPr>
            <a:xfrm>
              <a:off x="6414861" y="2595161"/>
              <a:ext cx="829310" cy="556260"/>
            </a:xfrm>
            <a:custGeom>
              <a:avLst/>
              <a:gdLst/>
              <a:ahLst/>
              <a:cxnLst/>
              <a:rect l="l" t="t" r="r" b="b"/>
              <a:pathLst>
                <a:path w="829309" h="556260">
                  <a:moveTo>
                    <a:pt x="0" y="0"/>
                  </a:moveTo>
                  <a:lnTo>
                    <a:pt x="829025" y="555997"/>
                  </a:lnTo>
                </a:path>
              </a:pathLst>
            </a:custGeom>
            <a:ln w="38099">
              <a:solidFill>
                <a:srgbClr val="CD665F"/>
              </a:solidFill>
            </a:ln>
          </p:spPr>
          <p:txBody>
            <a:bodyPr wrap="square" lIns="0" tIns="0" rIns="0" bIns="0" rtlCol="0"/>
            <a:lstStyle/>
            <a:p>
              <a:endParaRPr sz="1000" b="1">
                <a:solidFill>
                  <a:prstClr val="black"/>
                </a:solidFill>
              </a:endParaRPr>
            </a:p>
          </p:txBody>
        </p:sp>
        <p:sp>
          <p:nvSpPr>
            <p:cNvPr id="255" name="object 85"/>
            <p:cNvSpPr/>
            <p:nvPr/>
          </p:nvSpPr>
          <p:spPr>
            <a:xfrm>
              <a:off x="7092808" y="3013415"/>
              <a:ext cx="182880" cy="159385"/>
            </a:xfrm>
            <a:custGeom>
              <a:avLst/>
              <a:gdLst/>
              <a:ahLst/>
              <a:cxnLst/>
              <a:rect l="l" t="t" r="r" b="b"/>
              <a:pathLst>
                <a:path w="182879" h="159385">
                  <a:moveTo>
                    <a:pt x="20206" y="110441"/>
                  </a:moveTo>
                  <a:lnTo>
                    <a:pt x="17492" y="110462"/>
                  </a:lnTo>
                  <a:lnTo>
                    <a:pt x="5483" y="116042"/>
                  </a:lnTo>
                  <a:lnTo>
                    <a:pt x="0" y="128260"/>
                  </a:lnTo>
                  <a:lnTo>
                    <a:pt x="20" y="130973"/>
                  </a:lnTo>
                  <a:lnTo>
                    <a:pt x="5601" y="142983"/>
                  </a:lnTo>
                  <a:lnTo>
                    <a:pt x="17819" y="148466"/>
                  </a:lnTo>
                  <a:lnTo>
                    <a:pt x="182477" y="158802"/>
                  </a:lnTo>
                  <a:lnTo>
                    <a:pt x="162030" y="116685"/>
                  </a:lnTo>
                  <a:lnTo>
                    <a:pt x="119678" y="116685"/>
                  </a:lnTo>
                  <a:lnTo>
                    <a:pt x="20206" y="110441"/>
                  </a:lnTo>
                  <a:close/>
                </a:path>
                <a:path w="182879" h="159385">
                  <a:moveTo>
                    <a:pt x="96904" y="0"/>
                  </a:moveTo>
                  <a:lnTo>
                    <a:pt x="84968" y="1566"/>
                  </a:lnTo>
                  <a:lnTo>
                    <a:pt x="80291" y="4768"/>
                  </a:lnTo>
                  <a:lnTo>
                    <a:pt x="74583" y="15087"/>
                  </a:lnTo>
                  <a:lnTo>
                    <a:pt x="76150" y="27023"/>
                  </a:lnTo>
                  <a:lnTo>
                    <a:pt x="119678" y="116685"/>
                  </a:lnTo>
                  <a:lnTo>
                    <a:pt x="162030" y="116685"/>
                  </a:lnTo>
                  <a:lnTo>
                    <a:pt x="110425" y="10385"/>
                  </a:lnTo>
                  <a:lnTo>
                    <a:pt x="107223" y="5708"/>
                  </a:lnTo>
                  <a:lnTo>
                    <a:pt x="96904" y="0"/>
                  </a:lnTo>
                  <a:close/>
                </a:path>
              </a:pathLst>
            </a:custGeom>
            <a:solidFill>
              <a:srgbClr val="CD665F"/>
            </a:solidFill>
          </p:spPr>
          <p:txBody>
            <a:bodyPr wrap="square" lIns="0" tIns="0" rIns="0" bIns="0" rtlCol="0"/>
            <a:lstStyle/>
            <a:p>
              <a:endParaRPr sz="1000" b="1">
                <a:solidFill>
                  <a:prstClr val="black"/>
                </a:solidFill>
              </a:endParaRPr>
            </a:p>
          </p:txBody>
        </p:sp>
        <p:sp>
          <p:nvSpPr>
            <p:cNvPr id="256" name="object 87"/>
            <p:cNvSpPr/>
            <p:nvPr/>
          </p:nvSpPr>
          <p:spPr>
            <a:xfrm>
              <a:off x="5654988" y="2595161"/>
              <a:ext cx="760095" cy="555625"/>
            </a:xfrm>
            <a:custGeom>
              <a:avLst/>
              <a:gdLst/>
              <a:ahLst/>
              <a:cxnLst/>
              <a:rect l="l" t="t" r="r" b="b"/>
              <a:pathLst>
                <a:path w="760095" h="555625">
                  <a:moveTo>
                    <a:pt x="759872" y="0"/>
                  </a:moveTo>
                  <a:lnTo>
                    <a:pt x="0" y="555141"/>
                  </a:lnTo>
                </a:path>
              </a:pathLst>
            </a:custGeom>
            <a:ln w="38099">
              <a:solidFill>
                <a:srgbClr val="AAC46C"/>
              </a:solidFill>
            </a:ln>
          </p:spPr>
          <p:txBody>
            <a:bodyPr wrap="square" lIns="0" tIns="0" rIns="0" bIns="0" rtlCol="0"/>
            <a:lstStyle/>
            <a:p>
              <a:endParaRPr sz="1000" b="1">
                <a:solidFill>
                  <a:prstClr val="black"/>
                </a:solidFill>
              </a:endParaRPr>
            </a:p>
          </p:txBody>
        </p:sp>
        <p:sp>
          <p:nvSpPr>
            <p:cNvPr id="257" name="object 88"/>
            <p:cNvSpPr/>
            <p:nvPr/>
          </p:nvSpPr>
          <p:spPr>
            <a:xfrm>
              <a:off x="5624460" y="3010507"/>
              <a:ext cx="181610" cy="162560"/>
            </a:xfrm>
            <a:custGeom>
              <a:avLst/>
              <a:gdLst/>
              <a:ahLst/>
              <a:cxnLst/>
              <a:rect l="l" t="t" r="r" b="b"/>
              <a:pathLst>
                <a:path w="181610" h="162560">
                  <a:moveTo>
                    <a:pt x="79064" y="0"/>
                  </a:moveTo>
                  <a:lnTo>
                    <a:pt x="68961" y="6200"/>
                  </a:lnTo>
                  <a:lnTo>
                    <a:pt x="66032" y="10906"/>
                  </a:lnTo>
                  <a:lnTo>
                    <a:pt x="0" y="162098"/>
                  </a:lnTo>
                  <a:lnTo>
                    <a:pt x="164110" y="145155"/>
                  </a:lnTo>
                  <a:lnTo>
                    <a:pt x="175929" y="139364"/>
                  </a:lnTo>
                  <a:lnTo>
                    <a:pt x="181164" y="127475"/>
                  </a:lnTo>
                  <a:lnTo>
                    <a:pt x="181103" y="124249"/>
                  </a:lnTo>
                  <a:lnTo>
                    <a:pt x="177792" y="117492"/>
                  </a:lnTo>
                  <a:lnTo>
                    <a:pt x="61056" y="117492"/>
                  </a:lnTo>
                  <a:lnTo>
                    <a:pt x="100947" y="26155"/>
                  </a:lnTo>
                  <a:lnTo>
                    <a:pt x="102019" y="14105"/>
                  </a:lnTo>
                  <a:lnTo>
                    <a:pt x="95819" y="4002"/>
                  </a:lnTo>
                  <a:lnTo>
                    <a:pt x="91113" y="1072"/>
                  </a:lnTo>
                  <a:lnTo>
                    <a:pt x="79064" y="0"/>
                  </a:lnTo>
                  <a:close/>
                </a:path>
                <a:path w="181610" h="162560">
                  <a:moveTo>
                    <a:pt x="163423" y="107194"/>
                  </a:moveTo>
                  <a:lnTo>
                    <a:pt x="160197" y="107255"/>
                  </a:lnTo>
                  <a:lnTo>
                    <a:pt x="61056" y="117492"/>
                  </a:lnTo>
                  <a:lnTo>
                    <a:pt x="177792" y="117492"/>
                  </a:lnTo>
                  <a:lnTo>
                    <a:pt x="175313" y="112430"/>
                  </a:lnTo>
                  <a:lnTo>
                    <a:pt x="163423" y="107194"/>
                  </a:lnTo>
                  <a:close/>
                </a:path>
              </a:pathLst>
            </a:custGeom>
            <a:solidFill>
              <a:srgbClr val="AAC46C"/>
            </a:solidFill>
          </p:spPr>
          <p:txBody>
            <a:bodyPr wrap="square" lIns="0" tIns="0" rIns="0" bIns="0" rtlCol="0"/>
            <a:lstStyle/>
            <a:p>
              <a:endParaRPr sz="1000" b="1">
                <a:solidFill>
                  <a:prstClr val="black"/>
                </a:solidFill>
              </a:endParaRPr>
            </a:p>
          </p:txBody>
        </p:sp>
        <p:sp>
          <p:nvSpPr>
            <p:cNvPr id="258" name="object 90"/>
            <p:cNvSpPr/>
            <p:nvPr/>
          </p:nvSpPr>
          <p:spPr>
            <a:xfrm>
              <a:off x="2290450" y="2595161"/>
              <a:ext cx="749935" cy="553085"/>
            </a:xfrm>
            <a:custGeom>
              <a:avLst/>
              <a:gdLst/>
              <a:ahLst/>
              <a:cxnLst/>
              <a:rect l="l" t="t" r="r" b="b"/>
              <a:pathLst>
                <a:path w="749935" h="553085">
                  <a:moveTo>
                    <a:pt x="749668" y="0"/>
                  </a:moveTo>
                  <a:lnTo>
                    <a:pt x="0" y="552974"/>
                  </a:lnTo>
                </a:path>
              </a:pathLst>
            </a:custGeom>
            <a:ln w="38099">
              <a:solidFill>
                <a:srgbClr val="AAC46C"/>
              </a:solidFill>
            </a:ln>
          </p:spPr>
          <p:txBody>
            <a:bodyPr wrap="square" lIns="0" tIns="0" rIns="0" bIns="0" rtlCol="0"/>
            <a:lstStyle/>
            <a:p>
              <a:endParaRPr sz="1000" b="1">
                <a:solidFill>
                  <a:prstClr val="black"/>
                </a:solidFill>
              </a:endParaRPr>
            </a:p>
          </p:txBody>
        </p:sp>
        <p:sp>
          <p:nvSpPr>
            <p:cNvPr id="259" name="object 91"/>
            <p:cNvSpPr/>
            <p:nvPr/>
          </p:nvSpPr>
          <p:spPr>
            <a:xfrm>
              <a:off x="2260024" y="3008121"/>
              <a:ext cx="181610" cy="162560"/>
            </a:xfrm>
            <a:custGeom>
              <a:avLst/>
              <a:gdLst/>
              <a:ahLst/>
              <a:cxnLst/>
              <a:rect l="l" t="t" r="r" b="b"/>
              <a:pathLst>
                <a:path w="181610" h="162560">
                  <a:moveTo>
                    <a:pt x="78312" y="0"/>
                  </a:moveTo>
                  <a:lnTo>
                    <a:pt x="68235" y="6257"/>
                  </a:lnTo>
                  <a:lnTo>
                    <a:pt x="65337" y="10963"/>
                  </a:lnTo>
                  <a:lnTo>
                    <a:pt x="0" y="162456"/>
                  </a:lnTo>
                  <a:lnTo>
                    <a:pt x="164030" y="144761"/>
                  </a:lnTo>
                  <a:lnTo>
                    <a:pt x="175805" y="138935"/>
                  </a:lnTo>
                  <a:lnTo>
                    <a:pt x="181000" y="127058"/>
                  </a:lnTo>
                  <a:lnTo>
                    <a:pt x="180928" y="123778"/>
                  </a:lnTo>
                  <a:lnTo>
                    <a:pt x="177857" y="117570"/>
                  </a:lnTo>
                  <a:lnTo>
                    <a:pt x="60850" y="117570"/>
                  </a:lnTo>
                  <a:lnTo>
                    <a:pt x="100322" y="26052"/>
                  </a:lnTo>
                  <a:lnTo>
                    <a:pt x="101337" y="13989"/>
                  </a:lnTo>
                  <a:lnTo>
                    <a:pt x="95080" y="3912"/>
                  </a:lnTo>
                  <a:lnTo>
                    <a:pt x="90374" y="1015"/>
                  </a:lnTo>
                  <a:lnTo>
                    <a:pt x="78312" y="0"/>
                  </a:lnTo>
                  <a:close/>
                </a:path>
                <a:path w="181610" h="162560">
                  <a:moveTo>
                    <a:pt x="163226" y="106808"/>
                  </a:moveTo>
                  <a:lnTo>
                    <a:pt x="159945" y="106881"/>
                  </a:lnTo>
                  <a:lnTo>
                    <a:pt x="60850" y="117570"/>
                  </a:lnTo>
                  <a:lnTo>
                    <a:pt x="177857" y="117570"/>
                  </a:lnTo>
                  <a:lnTo>
                    <a:pt x="175103" y="112004"/>
                  </a:lnTo>
                  <a:lnTo>
                    <a:pt x="163226" y="106808"/>
                  </a:lnTo>
                  <a:close/>
                </a:path>
              </a:pathLst>
            </a:custGeom>
            <a:solidFill>
              <a:srgbClr val="AAC46C"/>
            </a:solidFill>
          </p:spPr>
          <p:txBody>
            <a:bodyPr wrap="square" lIns="0" tIns="0" rIns="0" bIns="0" rtlCol="0"/>
            <a:lstStyle/>
            <a:p>
              <a:endParaRPr sz="1000" b="1">
                <a:solidFill>
                  <a:prstClr val="black"/>
                </a:solidFill>
              </a:endParaRPr>
            </a:p>
          </p:txBody>
        </p:sp>
        <p:sp>
          <p:nvSpPr>
            <p:cNvPr id="260" name="object 93"/>
            <p:cNvSpPr/>
            <p:nvPr/>
          </p:nvSpPr>
          <p:spPr>
            <a:xfrm>
              <a:off x="3040118" y="2595161"/>
              <a:ext cx="795655" cy="554355"/>
            </a:xfrm>
            <a:custGeom>
              <a:avLst/>
              <a:gdLst/>
              <a:ahLst/>
              <a:cxnLst/>
              <a:rect l="l" t="t" r="r" b="b"/>
              <a:pathLst>
                <a:path w="795654" h="554354">
                  <a:moveTo>
                    <a:pt x="0" y="0"/>
                  </a:moveTo>
                  <a:lnTo>
                    <a:pt x="795269" y="553861"/>
                  </a:lnTo>
                </a:path>
              </a:pathLst>
            </a:custGeom>
            <a:ln w="38099">
              <a:solidFill>
                <a:srgbClr val="CD665F"/>
              </a:solidFill>
            </a:ln>
          </p:spPr>
          <p:txBody>
            <a:bodyPr wrap="square" lIns="0" tIns="0" rIns="0" bIns="0" rtlCol="0"/>
            <a:lstStyle/>
            <a:p>
              <a:endParaRPr sz="1000" b="1">
                <a:solidFill>
                  <a:prstClr val="black"/>
                </a:solidFill>
              </a:endParaRPr>
            </a:p>
          </p:txBody>
        </p:sp>
        <p:sp>
          <p:nvSpPr>
            <p:cNvPr id="261" name="object 94"/>
            <p:cNvSpPr/>
            <p:nvPr/>
          </p:nvSpPr>
          <p:spPr>
            <a:xfrm>
              <a:off x="3684488" y="3010353"/>
              <a:ext cx="182245" cy="160655"/>
            </a:xfrm>
            <a:custGeom>
              <a:avLst/>
              <a:gdLst/>
              <a:ahLst/>
              <a:cxnLst/>
              <a:rect l="l" t="t" r="r" b="b"/>
              <a:pathLst>
                <a:path w="182245" h="160654">
                  <a:moveTo>
                    <a:pt x="17582" y="109060"/>
                  </a:moveTo>
                  <a:lnTo>
                    <a:pt x="5629" y="114490"/>
                  </a:lnTo>
                  <a:lnTo>
                    <a:pt x="11" y="126532"/>
                  </a:lnTo>
                  <a:lnTo>
                    <a:pt x="0" y="129478"/>
                  </a:lnTo>
                  <a:lnTo>
                    <a:pt x="5430" y="141431"/>
                  </a:lnTo>
                  <a:lnTo>
                    <a:pt x="17472" y="147048"/>
                  </a:lnTo>
                  <a:lnTo>
                    <a:pt x="181923" y="160276"/>
                  </a:lnTo>
                  <a:lnTo>
                    <a:pt x="161874" y="117062"/>
                  </a:lnTo>
                  <a:lnTo>
                    <a:pt x="119875" y="117062"/>
                  </a:lnTo>
                  <a:lnTo>
                    <a:pt x="20526" y="109071"/>
                  </a:lnTo>
                  <a:lnTo>
                    <a:pt x="17582" y="109060"/>
                  </a:lnTo>
                  <a:close/>
                </a:path>
                <a:path w="182245" h="160654">
                  <a:moveTo>
                    <a:pt x="99177" y="0"/>
                  </a:moveTo>
                  <a:lnTo>
                    <a:pt x="87191" y="1352"/>
                  </a:lnTo>
                  <a:lnTo>
                    <a:pt x="82498" y="4437"/>
                  </a:lnTo>
                  <a:lnTo>
                    <a:pt x="76576" y="14663"/>
                  </a:lnTo>
                  <a:lnTo>
                    <a:pt x="77928" y="26649"/>
                  </a:lnTo>
                  <a:lnTo>
                    <a:pt x="119875" y="117062"/>
                  </a:lnTo>
                  <a:lnTo>
                    <a:pt x="161874" y="117062"/>
                  </a:lnTo>
                  <a:lnTo>
                    <a:pt x="112490" y="10616"/>
                  </a:lnTo>
                  <a:lnTo>
                    <a:pt x="109404" y="5921"/>
                  </a:lnTo>
                  <a:lnTo>
                    <a:pt x="99177" y="0"/>
                  </a:lnTo>
                  <a:close/>
                </a:path>
              </a:pathLst>
            </a:custGeom>
            <a:solidFill>
              <a:srgbClr val="CD665F"/>
            </a:solidFill>
          </p:spPr>
          <p:txBody>
            <a:bodyPr wrap="square" lIns="0" tIns="0" rIns="0" bIns="0" rtlCol="0"/>
            <a:lstStyle/>
            <a:p>
              <a:endParaRPr sz="1000" b="1">
                <a:solidFill>
                  <a:prstClr val="black"/>
                </a:solidFill>
              </a:endParaRPr>
            </a:p>
          </p:txBody>
        </p:sp>
        <p:sp>
          <p:nvSpPr>
            <p:cNvPr id="262" name="object 96"/>
            <p:cNvSpPr/>
            <p:nvPr/>
          </p:nvSpPr>
          <p:spPr>
            <a:xfrm>
              <a:off x="3866042" y="3564571"/>
              <a:ext cx="136525" cy="565150"/>
            </a:xfrm>
            <a:custGeom>
              <a:avLst/>
              <a:gdLst/>
              <a:ahLst/>
              <a:cxnLst/>
              <a:rect l="l" t="t" r="r" b="b"/>
              <a:pathLst>
                <a:path w="136525" h="565150">
                  <a:moveTo>
                    <a:pt x="0" y="0"/>
                  </a:moveTo>
                  <a:lnTo>
                    <a:pt x="136383" y="564911"/>
                  </a:lnTo>
                </a:path>
              </a:pathLst>
            </a:custGeom>
            <a:ln w="38099">
              <a:solidFill>
                <a:srgbClr val="CD665F"/>
              </a:solidFill>
            </a:ln>
          </p:spPr>
          <p:txBody>
            <a:bodyPr wrap="square" lIns="0" tIns="0" rIns="0" bIns="0" rtlCol="0"/>
            <a:lstStyle/>
            <a:p>
              <a:endParaRPr sz="1000" b="1">
                <a:solidFill>
                  <a:prstClr val="black"/>
                </a:solidFill>
              </a:endParaRPr>
            </a:p>
          </p:txBody>
        </p:sp>
        <p:sp>
          <p:nvSpPr>
            <p:cNvPr id="263" name="object 97"/>
            <p:cNvSpPr/>
            <p:nvPr/>
          </p:nvSpPr>
          <p:spPr>
            <a:xfrm>
              <a:off x="3891865" y="3983682"/>
              <a:ext cx="167640" cy="182880"/>
            </a:xfrm>
            <a:custGeom>
              <a:avLst/>
              <a:gdLst/>
              <a:ahLst/>
              <a:cxnLst/>
              <a:rect l="l" t="t" r="r" b="b"/>
              <a:pathLst>
                <a:path w="167639" h="182879">
                  <a:moveTo>
                    <a:pt x="16716" y="31417"/>
                  </a:moveTo>
                  <a:lnTo>
                    <a:pt x="5730" y="36597"/>
                  </a:lnTo>
                  <a:lnTo>
                    <a:pt x="2380" y="40882"/>
                  </a:lnTo>
                  <a:lnTo>
                    <a:pt x="0" y="52546"/>
                  </a:lnTo>
                  <a:lnTo>
                    <a:pt x="5180" y="63532"/>
                  </a:lnTo>
                  <a:lnTo>
                    <a:pt x="119433" y="182552"/>
                  </a:lnTo>
                  <a:lnTo>
                    <a:pt x="141461" y="109049"/>
                  </a:lnTo>
                  <a:lnTo>
                    <a:pt x="101687" y="109049"/>
                  </a:lnTo>
                  <a:lnTo>
                    <a:pt x="32665" y="37147"/>
                  </a:lnTo>
                  <a:lnTo>
                    <a:pt x="28381" y="33797"/>
                  </a:lnTo>
                  <a:lnTo>
                    <a:pt x="16716" y="31417"/>
                  </a:lnTo>
                  <a:close/>
                </a:path>
                <a:path w="167639" h="182879">
                  <a:moveTo>
                    <a:pt x="149139" y="0"/>
                  </a:moveTo>
                  <a:lnTo>
                    <a:pt x="137511" y="3517"/>
                  </a:lnTo>
                  <a:lnTo>
                    <a:pt x="130300" y="13576"/>
                  </a:lnTo>
                  <a:lnTo>
                    <a:pt x="101687" y="109049"/>
                  </a:lnTo>
                  <a:lnTo>
                    <a:pt x="141461" y="109049"/>
                  </a:lnTo>
                  <a:lnTo>
                    <a:pt x="166796" y="24514"/>
                  </a:lnTo>
                  <a:lnTo>
                    <a:pt x="167594" y="19635"/>
                  </a:lnTo>
                  <a:lnTo>
                    <a:pt x="164076" y="8007"/>
                  </a:lnTo>
                  <a:lnTo>
                    <a:pt x="154017" y="797"/>
                  </a:lnTo>
                  <a:lnTo>
                    <a:pt x="149139" y="0"/>
                  </a:lnTo>
                  <a:close/>
                </a:path>
              </a:pathLst>
            </a:custGeom>
            <a:solidFill>
              <a:srgbClr val="CD665F"/>
            </a:solidFill>
          </p:spPr>
          <p:txBody>
            <a:bodyPr wrap="square" lIns="0" tIns="0" rIns="0" bIns="0" rtlCol="0"/>
            <a:lstStyle/>
            <a:p>
              <a:endParaRPr sz="1000" b="1">
                <a:solidFill>
                  <a:prstClr val="black"/>
                </a:solidFill>
              </a:endParaRPr>
            </a:p>
          </p:txBody>
        </p:sp>
        <p:sp>
          <p:nvSpPr>
            <p:cNvPr id="264" name="object 102"/>
            <p:cNvSpPr/>
            <p:nvPr/>
          </p:nvSpPr>
          <p:spPr>
            <a:xfrm>
              <a:off x="696612" y="3571542"/>
              <a:ext cx="1346451" cy="584214"/>
            </a:xfrm>
            <a:custGeom>
              <a:avLst/>
              <a:gdLst/>
              <a:ahLst/>
              <a:cxnLst/>
              <a:rect l="l" t="t" r="r" b="b"/>
              <a:pathLst>
                <a:path w="1564005" h="591185">
                  <a:moveTo>
                    <a:pt x="1563412" y="0"/>
                  </a:moveTo>
                  <a:lnTo>
                    <a:pt x="0" y="590723"/>
                  </a:lnTo>
                </a:path>
              </a:pathLst>
            </a:custGeom>
            <a:ln w="38099">
              <a:solidFill>
                <a:srgbClr val="AAC46C"/>
              </a:solidFill>
            </a:ln>
          </p:spPr>
          <p:txBody>
            <a:bodyPr wrap="square" lIns="0" tIns="0" rIns="0" bIns="0" rtlCol="0"/>
            <a:lstStyle/>
            <a:p>
              <a:endParaRPr sz="1000" b="1">
                <a:solidFill>
                  <a:prstClr val="black"/>
                </a:solidFill>
              </a:endParaRPr>
            </a:p>
          </p:txBody>
        </p:sp>
        <p:sp>
          <p:nvSpPr>
            <p:cNvPr id="265" name="object 103"/>
            <p:cNvSpPr/>
            <p:nvPr/>
          </p:nvSpPr>
          <p:spPr>
            <a:xfrm>
              <a:off x="661244" y="4033488"/>
              <a:ext cx="184785" cy="162560"/>
            </a:xfrm>
            <a:custGeom>
              <a:avLst/>
              <a:gdLst/>
              <a:ahLst/>
              <a:cxnLst/>
              <a:rect l="l" t="t" r="r" b="b"/>
              <a:pathLst>
                <a:path w="184784" h="162560">
                  <a:moveTo>
                    <a:pt x="119476" y="0"/>
                  </a:moveTo>
                  <a:lnTo>
                    <a:pt x="108143" y="3187"/>
                  </a:lnTo>
                  <a:lnTo>
                    <a:pt x="103927" y="7036"/>
                  </a:lnTo>
                  <a:lnTo>
                    <a:pt x="0" y="135170"/>
                  </a:lnTo>
                  <a:lnTo>
                    <a:pt x="162692" y="162564"/>
                  </a:lnTo>
                  <a:lnTo>
                    <a:pt x="175334" y="160303"/>
                  </a:lnTo>
                  <a:lnTo>
                    <a:pt x="183596" y="150729"/>
                  </a:lnTo>
                  <a:lnTo>
                    <a:pt x="184641" y="146942"/>
                  </a:lnTo>
                  <a:lnTo>
                    <a:pt x="182380" y="134299"/>
                  </a:lnTo>
                  <a:lnTo>
                    <a:pt x="172806" y="126037"/>
                  </a:lnTo>
                  <a:lnTo>
                    <a:pt x="169018" y="124992"/>
                  </a:lnTo>
                  <a:lnTo>
                    <a:pt x="70733" y="108444"/>
                  </a:lnTo>
                  <a:lnTo>
                    <a:pt x="133517" y="31036"/>
                  </a:lnTo>
                  <a:lnTo>
                    <a:pt x="137758" y="19790"/>
                  </a:lnTo>
                  <a:lnTo>
                    <a:pt x="134571" y="8457"/>
                  </a:lnTo>
                  <a:lnTo>
                    <a:pt x="130722" y="4241"/>
                  </a:lnTo>
                  <a:lnTo>
                    <a:pt x="119476" y="0"/>
                  </a:lnTo>
                  <a:close/>
                </a:path>
              </a:pathLst>
            </a:custGeom>
            <a:solidFill>
              <a:srgbClr val="AAC46C"/>
            </a:solidFill>
          </p:spPr>
          <p:txBody>
            <a:bodyPr wrap="square" lIns="0" tIns="0" rIns="0" bIns="0" rtlCol="0"/>
            <a:lstStyle/>
            <a:p>
              <a:endParaRPr sz="1000" b="1">
                <a:solidFill>
                  <a:prstClr val="black"/>
                </a:solidFill>
              </a:endParaRPr>
            </a:p>
          </p:txBody>
        </p:sp>
        <p:sp>
          <p:nvSpPr>
            <p:cNvPr id="266" name="object 105"/>
            <p:cNvSpPr/>
            <p:nvPr/>
          </p:nvSpPr>
          <p:spPr>
            <a:xfrm>
              <a:off x="1802050" y="3564571"/>
              <a:ext cx="458470" cy="574675"/>
            </a:xfrm>
            <a:custGeom>
              <a:avLst/>
              <a:gdLst/>
              <a:ahLst/>
              <a:cxnLst/>
              <a:rect l="l" t="t" r="r" b="b"/>
              <a:pathLst>
                <a:path w="458469" h="574675">
                  <a:moveTo>
                    <a:pt x="457974" y="0"/>
                  </a:moveTo>
                  <a:lnTo>
                    <a:pt x="0" y="574523"/>
                  </a:lnTo>
                </a:path>
              </a:pathLst>
            </a:custGeom>
            <a:ln w="38099">
              <a:solidFill>
                <a:srgbClr val="CD665F"/>
              </a:solidFill>
            </a:ln>
          </p:spPr>
          <p:txBody>
            <a:bodyPr wrap="square" lIns="0" tIns="0" rIns="0" bIns="0" rtlCol="0"/>
            <a:lstStyle/>
            <a:p>
              <a:endParaRPr sz="1000" b="1">
                <a:solidFill>
                  <a:prstClr val="black"/>
                </a:solidFill>
              </a:endParaRPr>
            </a:p>
          </p:txBody>
        </p:sp>
        <p:sp>
          <p:nvSpPr>
            <p:cNvPr id="267" name="object 106"/>
            <p:cNvSpPr/>
            <p:nvPr/>
          </p:nvSpPr>
          <p:spPr>
            <a:xfrm>
              <a:off x="1778483" y="3989305"/>
              <a:ext cx="166370" cy="179705"/>
            </a:xfrm>
            <a:custGeom>
              <a:avLst/>
              <a:gdLst/>
              <a:ahLst/>
              <a:cxnLst/>
              <a:rect l="l" t="t" r="r" b="b"/>
              <a:pathLst>
                <a:path w="166369" h="179704">
                  <a:moveTo>
                    <a:pt x="45426" y="0"/>
                  </a:moveTo>
                  <a:lnTo>
                    <a:pt x="32744" y="2594"/>
                  </a:lnTo>
                  <a:lnTo>
                    <a:pt x="24710" y="12503"/>
                  </a:lnTo>
                  <a:lnTo>
                    <a:pt x="23825" y="16099"/>
                  </a:lnTo>
                  <a:lnTo>
                    <a:pt x="0" y="179353"/>
                  </a:lnTo>
                  <a:lnTo>
                    <a:pt x="152565" y="120225"/>
                  </a:lnTo>
                  <a:lnTo>
                    <a:pt x="47132" y="120225"/>
                  </a:lnTo>
                  <a:lnTo>
                    <a:pt x="61526" y="21601"/>
                  </a:lnTo>
                  <a:lnTo>
                    <a:pt x="58932" y="8919"/>
                  </a:lnTo>
                  <a:lnTo>
                    <a:pt x="49023" y="885"/>
                  </a:lnTo>
                  <a:lnTo>
                    <a:pt x="45426" y="0"/>
                  </a:lnTo>
                  <a:close/>
                </a:path>
                <a:path w="166369" h="179704">
                  <a:moveTo>
                    <a:pt x="145298" y="82988"/>
                  </a:moveTo>
                  <a:lnTo>
                    <a:pt x="140065" y="84208"/>
                  </a:lnTo>
                  <a:lnTo>
                    <a:pt x="47132" y="120225"/>
                  </a:lnTo>
                  <a:lnTo>
                    <a:pt x="152565" y="120225"/>
                  </a:lnTo>
                  <a:lnTo>
                    <a:pt x="153833" y="119734"/>
                  </a:lnTo>
                  <a:lnTo>
                    <a:pt x="163186" y="111937"/>
                  </a:lnTo>
                  <a:lnTo>
                    <a:pt x="165933" y="100320"/>
                  </a:lnTo>
                  <a:lnTo>
                    <a:pt x="164712" y="95087"/>
                  </a:lnTo>
                  <a:lnTo>
                    <a:pt x="156915" y="85735"/>
                  </a:lnTo>
                  <a:lnTo>
                    <a:pt x="145298" y="82988"/>
                  </a:lnTo>
                  <a:close/>
                </a:path>
              </a:pathLst>
            </a:custGeom>
            <a:solidFill>
              <a:srgbClr val="CD665F"/>
            </a:solidFill>
          </p:spPr>
          <p:txBody>
            <a:bodyPr wrap="square" lIns="0" tIns="0" rIns="0" bIns="0" rtlCol="0"/>
            <a:lstStyle/>
            <a:p>
              <a:endParaRPr sz="1000" b="1">
                <a:solidFill>
                  <a:prstClr val="black"/>
                </a:solidFill>
              </a:endParaRPr>
            </a:p>
          </p:txBody>
        </p:sp>
        <p:sp>
          <p:nvSpPr>
            <p:cNvPr id="268" name="object 108"/>
            <p:cNvSpPr/>
            <p:nvPr/>
          </p:nvSpPr>
          <p:spPr>
            <a:xfrm>
              <a:off x="5161324" y="3566599"/>
              <a:ext cx="463550" cy="572770"/>
            </a:xfrm>
            <a:custGeom>
              <a:avLst/>
              <a:gdLst/>
              <a:ahLst/>
              <a:cxnLst/>
              <a:rect l="l" t="t" r="r" b="b"/>
              <a:pathLst>
                <a:path w="463550" h="572770">
                  <a:moveTo>
                    <a:pt x="463135" y="0"/>
                  </a:moveTo>
                  <a:lnTo>
                    <a:pt x="0" y="572662"/>
                  </a:lnTo>
                </a:path>
              </a:pathLst>
            </a:custGeom>
            <a:ln w="38099">
              <a:solidFill>
                <a:srgbClr val="AAC46C"/>
              </a:solidFill>
            </a:ln>
          </p:spPr>
          <p:txBody>
            <a:bodyPr wrap="square" lIns="0" tIns="0" rIns="0" bIns="0" rtlCol="0"/>
            <a:lstStyle/>
            <a:p>
              <a:endParaRPr sz="1000" b="1">
                <a:solidFill>
                  <a:prstClr val="black"/>
                </a:solidFill>
              </a:endParaRPr>
            </a:p>
          </p:txBody>
        </p:sp>
        <p:sp>
          <p:nvSpPr>
            <p:cNvPr id="269" name="object 109"/>
            <p:cNvSpPr/>
            <p:nvPr/>
          </p:nvSpPr>
          <p:spPr>
            <a:xfrm>
              <a:off x="5137549" y="3989630"/>
              <a:ext cx="167005" cy="179070"/>
            </a:xfrm>
            <a:custGeom>
              <a:avLst/>
              <a:gdLst/>
              <a:ahLst/>
              <a:cxnLst/>
              <a:rect l="l" t="t" r="r" b="b"/>
              <a:pathLst>
                <a:path w="167004" h="179070">
                  <a:moveTo>
                    <a:pt x="46691" y="0"/>
                  </a:moveTo>
                  <a:lnTo>
                    <a:pt x="34021" y="2485"/>
                  </a:lnTo>
                  <a:lnTo>
                    <a:pt x="25912" y="12286"/>
                  </a:lnTo>
                  <a:lnTo>
                    <a:pt x="24977" y="15946"/>
                  </a:lnTo>
                  <a:lnTo>
                    <a:pt x="0" y="179028"/>
                  </a:lnTo>
                  <a:lnTo>
                    <a:pt x="154250" y="120496"/>
                  </a:lnTo>
                  <a:lnTo>
                    <a:pt x="154568" y="120234"/>
                  </a:lnTo>
                  <a:lnTo>
                    <a:pt x="47548" y="120234"/>
                  </a:lnTo>
                  <a:lnTo>
                    <a:pt x="62637" y="21714"/>
                  </a:lnTo>
                  <a:lnTo>
                    <a:pt x="60152" y="9044"/>
                  </a:lnTo>
                  <a:lnTo>
                    <a:pt x="50351" y="935"/>
                  </a:lnTo>
                  <a:lnTo>
                    <a:pt x="46691" y="0"/>
                  </a:lnTo>
                  <a:close/>
                </a:path>
                <a:path w="167004" h="179070">
                  <a:moveTo>
                    <a:pt x="145942" y="83693"/>
                  </a:moveTo>
                  <a:lnTo>
                    <a:pt x="140733" y="84874"/>
                  </a:lnTo>
                  <a:lnTo>
                    <a:pt x="47548" y="120234"/>
                  </a:lnTo>
                  <a:lnTo>
                    <a:pt x="154568" y="120234"/>
                  </a:lnTo>
                  <a:lnTo>
                    <a:pt x="163666" y="112751"/>
                  </a:lnTo>
                  <a:lnTo>
                    <a:pt x="166484" y="101135"/>
                  </a:lnTo>
                  <a:lnTo>
                    <a:pt x="165303" y="95926"/>
                  </a:lnTo>
                  <a:lnTo>
                    <a:pt x="157559" y="86511"/>
                  </a:lnTo>
                  <a:lnTo>
                    <a:pt x="145942" y="83693"/>
                  </a:lnTo>
                  <a:close/>
                </a:path>
              </a:pathLst>
            </a:custGeom>
            <a:solidFill>
              <a:srgbClr val="AAC46C"/>
            </a:solidFill>
          </p:spPr>
          <p:txBody>
            <a:bodyPr wrap="square" lIns="0" tIns="0" rIns="0" bIns="0" rtlCol="0"/>
            <a:lstStyle/>
            <a:p>
              <a:endParaRPr sz="1000" b="1">
                <a:solidFill>
                  <a:prstClr val="black"/>
                </a:solidFill>
              </a:endParaRPr>
            </a:p>
          </p:txBody>
        </p:sp>
        <p:sp>
          <p:nvSpPr>
            <p:cNvPr id="270" name="object 111"/>
            <p:cNvSpPr/>
            <p:nvPr/>
          </p:nvSpPr>
          <p:spPr>
            <a:xfrm>
              <a:off x="5624460" y="3566599"/>
              <a:ext cx="603250" cy="575945"/>
            </a:xfrm>
            <a:custGeom>
              <a:avLst/>
              <a:gdLst/>
              <a:ahLst/>
              <a:cxnLst/>
              <a:rect l="l" t="t" r="r" b="b"/>
              <a:pathLst>
                <a:path w="603250" h="575945">
                  <a:moveTo>
                    <a:pt x="0" y="0"/>
                  </a:moveTo>
                  <a:lnTo>
                    <a:pt x="602890" y="575555"/>
                  </a:lnTo>
                </a:path>
              </a:pathLst>
            </a:custGeom>
            <a:ln w="38099">
              <a:solidFill>
                <a:srgbClr val="CD665F"/>
              </a:solidFill>
            </a:ln>
          </p:spPr>
          <p:txBody>
            <a:bodyPr wrap="square" lIns="0" tIns="0" rIns="0" bIns="0" rtlCol="0"/>
            <a:lstStyle/>
            <a:p>
              <a:endParaRPr sz="1000" b="1">
                <a:solidFill>
                  <a:prstClr val="black"/>
                </a:solidFill>
              </a:endParaRPr>
            </a:p>
          </p:txBody>
        </p:sp>
        <p:sp>
          <p:nvSpPr>
            <p:cNvPr id="271" name="object 112"/>
            <p:cNvSpPr/>
            <p:nvPr/>
          </p:nvSpPr>
          <p:spPr>
            <a:xfrm>
              <a:off x="6079582" y="3996696"/>
              <a:ext cx="175260" cy="172085"/>
            </a:xfrm>
            <a:custGeom>
              <a:avLst/>
              <a:gdLst/>
              <a:ahLst/>
              <a:cxnLst/>
              <a:rect l="l" t="t" r="r" b="b"/>
              <a:pathLst>
                <a:path w="175260" h="172085">
                  <a:moveTo>
                    <a:pt x="18973" y="95705"/>
                  </a:moveTo>
                  <a:lnTo>
                    <a:pt x="7307" y="99760"/>
                  </a:lnTo>
                  <a:lnTo>
                    <a:pt x="524" y="110338"/>
                  </a:lnTo>
                  <a:lnTo>
                    <a:pt x="0" y="114840"/>
                  </a:lnTo>
                  <a:lnTo>
                    <a:pt x="4056" y="126506"/>
                  </a:lnTo>
                  <a:lnTo>
                    <a:pt x="14635" y="133289"/>
                  </a:lnTo>
                  <a:lnTo>
                    <a:pt x="175116" y="171565"/>
                  </a:lnTo>
                  <a:lnTo>
                    <a:pt x="160072" y="119352"/>
                  </a:lnTo>
                  <a:lnTo>
                    <a:pt x="120423" y="119352"/>
                  </a:lnTo>
                  <a:lnTo>
                    <a:pt x="23474" y="96229"/>
                  </a:lnTo>
                  <a:lnTo>
                    <a:pt x="18973" y="95705"/>
                  </a:lnTo>
                  <a:close/>
                </a:path>
                <a:path w="175260" h="172085">
                  <a:moveTo>
                    <a:pt x="105861" y="0"/>
                  </a:moveTo>
                  <a:lnTo>
                    <a:pt x="101388" y="1932"/>
                  </a:lnTo>
                  <a:lnTo>
                    <a:pt x="93464" y="11186"/>
                  </a:lnTo>
                  <a:lnTo>
                    <a:pt x="92830" y="23578"/>
                  </a:lnTo>
                  <a:lnTo>
                    <a:pt x="120423" y="119352"/>
                  </a:lnTo>
                  <a:lnTo>
                    <a:pt x="160072" y="119352"/>
                  </a:lnTo>
                  <a:lnTo>
                    <a:pt x="129440" y="13031"/>
                  </a:lnTo>
                  <a:lnTo>
                    <a:pt x="127507" y="8557"/>
                  </a:lnTo>
                  <a:lnTo>
                    <a:pt x="118253" y="634"/>
                  </a:lnTo>
                  <a:lnTo>
                    <a:pt x="105861" y="0"/>
                  </a:lnTo>
                  <a:close/>
                </a:path>
              </a:pathLst>
            </a:custGeom>
            <a:solidFill>
              <a:srgbClr val="CD665F"/>
            </a:solidFill>
          </p:spPr>
          <p:txBody>
            <a:bodyPr wrap="square" lIns="0" tIns="0" rIns="0" bIns="0" rtlCol="0"/>
            <a:lstStyle/>
            <a:p>
              <a:endParaRPr sz="1000" b="1">
                <a:solidFill>
                  <a:prstClr val="black"/>
                </a:solidFill>
              </a:endParaRPr>
            </a:p>
          </p:txBody>
        </p:sp>
        <p:sp>
          <p:nvSpPr>
            <p:cNvPr id="272" name="object 114"/>
            <p:cNvSpPr/>
            <p:nvPr/>
          </p:nvSpPr>
          <p:spPr>
            <a:xfrm>
              <a:off x="7275400" y="3566599"/>
              <a:ext cx="76200" cy="562610"/>
            </a:xfrm>
            <a:custGeom>
              <a:avLst/>
              <a:gdLst/>
              <a:ahLst/>
              <a:cxnLst/>
              <a:rect l="l" t="t" r="r" b="b"/>
              <a:pathLst>
                <a:path w="76200" h="562610">
                  <a:moveTo>
                    <a:pt x="0" y="0"/>
                  </a:moveTo>
                  <a:lnTo>
                    <a:pt x="75906" y="562607"/>
                  </a:lnTo>
                </a:path>
              </a:pathLst>
            </a:custGeom>
            <a:ln w="38099">
              <a:solidFill>
                <a:srgbClr val="AAC46C"/>
              </a:solidFill>
            </a:ln>
          </p:spPr>
          <p:txBody>
            <a:bodyPr wrap="square" lIns="0" tIns="0" rIns="0" bIns="0" rtlCol="0"/>
            <a:lstStyle/>
            <a:p>
              <a:endParaRPr sz="1000" b="1">
                <a:solidFill>
                  <a:prstClr val="black"/>
                </a:solidFill>
              </a:endParaRPr>
            </a:p>
          </p:txBody>
        </p:sp>
        <p:sp>
          <p:nvSpPr>
            <p:cNvPr id="404" name="object 115"/>
            <p:cNvSpPr/>
            <p:nvPr/>
          </p:nvSpPr>
          <p:spPr>
            <a:xfrm>
              <a:off x="7250901" y="3988068"/>
              <a:ext cx="170180" cy="179070"/>
            </a:xfrm>
            <a:custGeom>
              <a:avLst/>
              <a:gdLst/>
              <a:ahLst/>
              <a:cxnLst/>
              <a:rect l="l" t="t" r="r" b="b"/>
              <a:pathLst>
                <a:path w="170179" h="179070">
                  <a:moveTo>
                    <a:pt x="18640" y="17732"/>
                  </a:moveTo>
                  <a:lnTo>
                    <a:pt x="7333" y="21754"/>
                  </a:lnTo>
                  <a:lnTo>
                    <a:pt x="3381" y="25929"/>
                  </a:lnTo>
                  <a:lnTo>
                    <a:pt x="0" y="37185"/>
                  </a:lnTo>
                  <a:lnTo>
                    <a:pt x="4022" y="48491"/>
                  </a:lnTo>
                  <a:lnTo>
                    <a:pt x="105461" y="178605"/>
                  </a:lnTo>
                  <a:lnTo>
                    <a:pt x="136611" y="103669"/>
                  </a:lnTo>
                  <a:lnTo>
                    <a:pt x="95350" y="103669"/>
                  </a:lnTo>
                  <a:lnTo>
                    <a:pt x="34070" y="25066"/>
                  </a:lnTo>
                  <a:lnTo>
                    <a:pt x="29895" y="21113"/>
                  </a:lnTo>
                  <a:lnTo>
                    <a:pt x="18640" y="17732"/>
                  </a:lnTo>
                  <a:close/>
                </a:path>
                <a:path w="170179" h="179070">
                  <a:moveTo>
                    <a:pt x="153206" y="0"/>
                  </a:moveTo>
                  <a:lnTo>
                    <a:pt x="141585" y="2500"/>
                  </a:lnTo>
                  <a:lnTo>
                    <a:pt x="133608" y="11636"/>
                  </a:lnTo>
                  <a:lnTo>
                    <a:pt x="95350" y="103669"/>
                  </a:lnTo>
                  <a:lnTo>
                    <a:pt x="136611" y="103669"/>
                  </a:lnTo>
                  <a:lnTo>
                    <a:pt x="168789" y="26261"/>
                  </a:lnTo>
                  <a:lnTo>
                    <a:pt x="170148" y="20956"/>
                  </a:lnTo>
                  <a:lnTo>
                    <a:pt x="167646" y="9335"/>
                  </a:lnTo>
                  <a:lnTo>
                    <a:pt x="158511" y="1358"/>
                  </a:lnTo>
                  <a:lnTo>
                    <a:pt x="153206" y="0"/>
                  </a:lnTo>
                  <a:close/>
                </a:path>
              </a:pathLst>
            </a:custGeom>
            <a:solidFill>
              <a:srgbClr val="AAC46C"/>
            </a:solidFill>
          </p:spPr>
          <p:txBody>
            <a:bodyPr wrap="square" lIns="0" tIns="0" rIns="0" bIns="0" rtlCol="0"/>
            <a:lstStyle/>
            <a:p>
              <a:endParaRPr sz="1000" b="1">
                <a:solidFill>
                  <a:prstClr val="black"/>
                </a:solidFill>
              </a:endParaRPr>
            </a:p>
          </p:txBody>
        </p:sp>
        <p:sp>
          <p:nvSpPr>
            <p:cNvPr id="405" name="object 117"/>
            <p:cNvSpPr/>
            <p:nvPr/>
          </p:nvSpPr>
          <p:spPr>
            <a:xfrm>
              <a:off x="7275400" y="3566599"/>
              <a:ext cx="1179195" cy="583565"/>
            </a:xfrm>
            <a:custGeom>
              <a:avLst/>
              <a:gdLst/>
              <a:ahLst/>
              <a:cxnLst/>
              <a:rect l="l" t="t" r="r" b="b"/>
              <a:pathLst>
                <a:path w="1179195" h="583564">
                  <a:moveTo>
                    <a:pt x="0" y="0"/>
                  </a:moveTo>
                  <a:lnTo>
                    <a:pt x="1178963" y="583309"/>
                  </a:lnTo>
                </a:path>
              </a:pathLst>
            </a:custGeom>
            <a:ln w="38099">
              <a:solidFill>
                <a:srgbClr val="CD665F"/>
              </a:solidFill>
            </a:ln>
          </p:spPr>
          <p:txBody>
            <a:bodyPr wrap="square" lIns="0" tIns="0" rIns="0" bIns="0" rtlCol="0"/>
            <a:lstStyle/>
            <a:p>
              <a:endParaRPr sz="1000" b="1">
                <a:solidFill>
                  <a:prstClr val="black"/>
                </a:solidFill>
              </a:endParaRPr>
            </a:p>
          </p:txBody>
        </p:sp>
        <p:sp>
          <p:nvSpPr>
            <p:cNvPr id="406" name="object 118"/>
            <p:cNvSpPr/>
            <p:nvPr/>
          </p:nvSpPr>
          <p:spPr>
            <a:xfrm>
              <a:off x="8303345" y="4020439"/>
              <a:ext cx="185420" cy="158115"/>
            </a:xfrm>
            <a:custGeom>
              <a:avLst/>
              <a:gdLst/>
              <a:ahLst/>
              <a:cxnLst/>
              <a:rect l="l" t="t" r="r" b="b"/>
              <a:pathLst>
                <a:path w="185420" h="158114">
                  <a:moveTo>
                    <a:pt x="79196" y="0"/>
                  </a:moveTo>
                  <a:lnTo>
                    <a:pt x="67649" y="3121"/>
                  </a:lnTo>
                  <a:lnTo>
                    <a:pt x="63328" y="7035"/>
                  </a:lnTo>
                  <a:lnTo>
                    <a:pt x="59118" y="17965"/>
                  </a:lnTo>
                  <a:lnTo>
                    <a:pt x="62240" y="29513"/>
                  </a:lnTo>
                  <a:lnTo>
                    <a:pt x="117133" y="112703"/>
                  </a:lnTo>
                  <a:lnTo>
                    <a:pt x="17698" y="119537"/>
                  </a:lnTo>
                  <a:lnTo>
                    <a:pt x="14934" y="119930"/>
                  </a:lnTo>
                  <a:lnTo>
                    <a:pt x="3813" y="127047"/>
                  </a:lnTo>
                  <a:lnTo>
                    <a:pt x="0" y="139848"/>
                  </a:lnTo>
                  <a:lnTo>
                    <a:pt x="393" y="142615"/>
                  </a:lnTo>
                  <a:lnTo>
                    <a:pt x="7512" y="153735"/>
                  </a:lnTo>
                  <a:lnTo>
                    <a:pt x="20312" y="157547"/>
                  </a:lnTo>
                  <a:lnTo>
                    <a:pt x="184905" y="146235"/>
                  </a:lnTo>
                  <a:lnTo>
                    <a:pt x="94040" y="8529"/>
                  </a:lnTo>
                  <a:lnTo>
                    <a:pt x="90127" y="4209"/>
                  </a:lnTo>
                  <a:lnTo>
                    <a:pt x="79196" y="0"/>
                  </a:lnTo>
                  <a:close/>
                </a:path>
              </a:pathLst>
            </a:custGeom>
            <a:solidFill>
              <a:srgbClr val="CD665F"/>
            </a:solidFill>
          </p:spPr>
          <p:txBody>
            <a:bodyPr wrap="square" lIns="0" tIns="0" rIns="0" bIns="0" rtlCol="0"/>
            <a:lstStyle/>
            <a:p>
              <a:endParaRPr sz="1000" b="1">
                <a:solidFill>
                  <a:prstClr val="black"/>
                </a:solidFill>
              </a:endParaRPr>
            </a:p>
          </p:txBody>
        </p:sp>
        <p:sp>
          <p:nvSpPr>
            <p:cNvPr id="407" name="object 37"/>
            <p:cNvSpPr txBox="1"/>
            <p:nvPr/>
          </p:nvSpPr>
          <p:spPr>
            <a:xfrm>
              <a:off x="3683000"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6 ?</a:t>
              </a:r>
              <a:endParaRPr sz="1050" b="1" dirty="0">
                <a:solidFill>
                  <a:prstClr val="black"/>
                </a:solidFill>
                <a:cs typeface="Calibri"/>
              </a:endParaRPr>
            </a:p>
          </p:txBody>
        </p:sp>
        <p:sp>
          <p:nvSpPr>
            <p:cNvPr id="408" name="object 37"/>
            <p:cNvSpPr txBox="1"/>
            <p:nvPr/>
          </p:nvSpPr>
          <p:spPr>
            <a:xfrm>
              <a:off x="6248400" y="22376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12 ?</a:t>
              </a:r>
              <a:endParaRPr sz="1050" b="1" dirty="0">
                <a:solidFill>
                  <a:prstClr val="black"/>
                </a:solidFill>
                <a:cs typeface="Calibri"/>
              </a:endParaRPr>
            </a:p>
          </p:txBody>
        </p:sp>
        <p:sp>
          <p:nvSpPr>
            <p:cNvPr id="409" name="object 37"/>
            <p:cNvSpPr txBox="1"/>
            <p:nvPr/>
          </p:nvSpPr>
          <p:spPr>
            <a:xfrm>
              <a:off x="54863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10 ?</a:t>
              </a:r>
              <a:endParaRPr sz="1050" b="1" dirty="0">
                <a:solidFill>
                  <a:prstClr val="black"/>
                </a:solidFill>
                <a:cs typeface="Calibri"/>
              </a:endParaRPr>
            </a:p>
          </p:txBody>
        </p:sp>
        <p:sp>
          <p:nvSpPr>
            <p:cNvPr id="410" name="object 37"/>
            <p:cNvSpPr txBox="1"/>
            <p:nvPr/>
          </p:nvSpPr>
          <p:spPr>
            <a:xfrm>
              <a:off x="7035800" y="32282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14 ?</a:t>
              </a:r>
              <a:endParaRPr sz="1050" b="1" dirty="0">
                <a:solidFill>
                  <a:prstClr val="black"/>
                </a:solidFill>
                <a:cs typeface="Calibri"/>
              </a:endParaRPr>
            </a:p>
          </p:txBody>
        </p:sp>
        <p:sp>
          <p:nvSpPr>
            <p:cNvPr id="411" name="object 58"/>
            <p:cNvSpPr txBox="1"/>
            <p:nvPr/>
          </p:nvSpPr>
          <p:spPr>
            <a:xfrm>
              <a:off x="2750184" y="427884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5</a:t>
              </a:r>
              <a:endParaRPr sz="1050" b="1" dirty="0">
                <a:solidFill>
                  <a:prstClr val="black"/>
                </a:solidFill>
                <a:cs typeface="Calibri"/>
              </a:endParaRPr>
            </a:p>
          </p:txBody>
        </p:sp>
        <p:sp>
          <p:nvSpPr>
            <p:cNvPr id="412" name="object 58"/>
            <p:cNvSpPr txBox="1"/>
            <p:nvPr/>
          </p:nvSpPr>
          <p:spPr>
            <a:xfrm>
              <a:off x="3816984" y="4261558"/>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7</a:t>
              </a:r>
              <a:endParaRPr sz="1050" b="1" dirty="0">
                <a:solidFill>
                  <a:prstClr val="black"/>
                </a:solidFill>
                <a:cs typeface="Calibri"/>
              </a:endParaRPr>
            </a:p>
          </p:txBody>
        </p:sp>
        <p:sp>
          <p:nvSpPr>
            <p:cNvPr id="413" name="object 58"/>
            <p:cNvSpPr txBox="1"/>
            <p:nvPr/>
          </p:nvSpPr>
          <p:spPr>
            <a:xfrm>
              <a:off x="4963297" y="426890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9</a:t>
              </a:r>
              <a:endParaRPr sz="1050" b="1" dirty="0">
                <a:solidFill>
                  <a:prstClr val="black"/>
                </a:solidFill>
                <a:cs typeface="Calibri"/>
              </a:endParaRPr>
            </a:p>
          </p:txBody>
        </p:sp>
        <p:sp>
          <p:nvSpPr>
            <p:cNvPr id="414" name="object 58"/>
            <p:cNvSpPr txBox="1"/>
            <p:nvPr/>
          </p:nvSpPr>
          <p:spPr>
            <a:xfrm>
              <a:off x="6102985" y="424239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11</a:t>
              </a:r>
              <a:endParaRPr sz="1050" b="1" dirty="0">
                <a:solidFill>
                  <a:prstClr val="black"/>
                </a:solidFill>
                <a:cs typeface="Calibri"/>
              </a:endParaRPr>
            </a:p>
          </p:txBody>
        </p:sp>
        <p:sp>
          <p:nvSpPr>
            <p:cNvPr id="415" name="object 58"/>
            <p:cNvSpPr txBox="1"/>
            <p:nvPr/>
          </p:nvSpPr>
          <p:spPr>
            <a:xfrm>
              <a:off x="7169785" y="428563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13</a:t>
              </a:r>
              <a:endParaRPr sz="1050" b="1" dirty="0">
                <a:solidFill>
                  <a:prstClr val="black"/>
                </a:solidFill>
                <a:cs typeface="Calibri"/>
              </a:endParaRPr>
            </a:p>
          </p:txBody>
        </p:sp>
        <p:sp>
          <p:nvSpPr>
            <p:cNvPr id="416" name="object 58"/>
            <p:cNvSpPr txBox="1"/>
            <p:nvPr/>
          </p:nvSpPr>
          <p:spPr>
            <a:xfrm>
              <a:off x="8229600" y="4298004"/>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15</a:t>
              </a:r>
              <a:endParaRPr sz="1050" b="1" dirty="0">
                <a:solidFill>
                  <a:prstClr val="black"/>
                </a:solidFill>
                <a:cs typeface="Calibri"/>
              </a:endParaRPr>
            </a:p>
          </p:txBody>
        </p:sp>
        <p:sp>
          <p:nvSpPr>
            <p:cNvPr id="417" name="文本框 131"/>
            <p:cNvSpPr txBox="1"/>
            <p:nvPr/>
          </p:nvSpPr>
          <p:spPr>
            <a:xfrm>
              <a:off x="3425059" y="167278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8" name="文本框 132"/>
            <p:cNvSpPr txBox="1"/>
            <p:nvPr/>
          </p:nvSpPr>
          <p:spPr>
            <a:xfrm>
              <a:off x="2057400" y="2697803"/>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9" name="文本框 133"/>
            <p:cNvSpPr txBox="1"/>
            <p:nvPr/>
          </p:nvSpPr>
          <p:spPr>
            <a:xfrm>
              <a:off x="990600" y="36238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0" name="文本框 134"/>
            <p:cNvSpPr txBox="1"/>
            <p:nvPr/>
          </p:nvSpPr>
          <p:spPr>
            <a:xfrm>
              <a:off x="2887718" y="37000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1" name="文本框 135"/>
            <p:cNvSpPr txBox="1"/>
            <p:nvPr/>
          </p:nvSpPr>
          <p:spPr>
            <a:xfrm>
              <a:off x="5021318" y="368840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2" name="文本框 136"/>
            <p:cNvSpPr txBox="1"/>
            <p:nvPr/>
          </p:nvSpPr>
          <p:spPr>
            <a:xfrm>
              <a:off x="6934200" y="363381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3" name="文本框 137"/>
            <p:cNvSpPr txBox="1"/>
            <p:nvPr/>
          </p:nvSpPr>
          <p:spPr>
            <a:xfrm>
              <a:off x="5358642" y="270088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4" name="文本框 138"/>
            <p:cNvSpPr txBox="1"/>
            <p:nvPr/>
          </p:nvSpPr>
          <p:spPr>
            <a:xfrm>
              <a:off x="5650094" y="1641709"/>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5" name="文本框 139"/>
            <p:cNvSpPr txBox="1"/>
            <p:nvPr/>
          </p:nvSpPr>
          <p:spPr>
            <a:xfrm>
              <a:off x="7073167" y="264102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6" name="文本框 140"/>
            <p:cNvSpPr txBox="1"/>
            <p:nvPr/>
          </p:nvSpPr>
          <p:spPr>
            <a:xfrm>
              <a:off x="7961676" y="3560504"/>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7" name="文本框 154"/>
            <p:cNvSpPr txBox="1"/>
            <p:nvPr/>
          </p:nvSpPr>
          <p:spPr>
            <a:xfrm>
              <a:off x="3626845" y="263078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8" name="文本框 138"/>
            <p:cNvSpPr txBox="1"/>
            <p:nvPr/>
          </p:nvSpPr>
          <p:spPr>
            <a:xfrm>
              <a:off x="3988298" y="3707621"/>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29" name="文本框 138"/>
            <p:cNvSpPr txBox="1"/>
            <p:nvPr/>
          </p:nvSpPr>
          <p:spPr>
            <a:xfrm>
              <a:off x="2146087" y="3707666"/>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0" name="文本框 138"/>
            <p:cNvSpPr txBox="1"/>
            <p:nvPr/>
          </p:nvSpPr>
          <p:spPr>
            <a:xfrm>
              <a:off x="6052580" y="3669052"/>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1" name="object 108"/>
            <p:cNvSpPr/>
            <p:nvPr/>
          </p:nvSpPr>
          <p:spPr>
            <a:xfrm>
              <a:off x="2917759" y="3571703"/>
              <a:ext cx="816171" cy="550909"/>
            </a:xfrm>
            <a:custGeom>
              <a:avLst/>
              <a:gdLst/>
              <a:ahLst/>
              <a:cxnLst/>
              <a:rect l="l" t="t" r="r" b="b"/>
              <a:pathLst>
                <a:path w="463550" h="572770">
                  <a:moveTo>
                    <a:pt x="463135" y="0"/>
                  </a:moveTo>
                  <a:lnTo>
                    <a:pt x="0" y="572662"/>
                  </a:lnTo>
                </a:path>
              </a:pathLst>
            </a:custGeom>
            <a:ln w="38099">
              <a:solidFill>
                <a:srgbClr val="AAC46C"/>
              </a:solidFill>
              <a:headEnd type="none" w="med" len="med"/>
              <a:tailEnd type="arrow" w="med" len="med"/>
            </a:ln>
          </p:spPr>
          <p:txBody>
            <a:bodyPr wrap="square" lIns="0" tIns="0" rIns="0" bIns="0" rtlCol="0"/>
            <a:lstStyle/>
            <a:p>
              <a:endParaRPr sz="1000" b="1">
                <a:solidFill>
                  <a:prstClr val="black"/>
                </a:solidFill>
              </a:endParaRPr>
            </a:p>
          </p:txBody>
        </p:sp>
      </p:grpSp>
    </p:spTree>
    <p:extLst>
      <p:ext uri="{BB962C8B-B14F-4D97-AF65-F5344CB8AC3E}">
        <p14:creationId xmlns:p14="http://schemas.microsoft.com/office/powerpoint/2010/main" val="255203968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How many questions do you ask to guess the number? </a:t>
            </a:r>
          </a:p>
          <a:p>
            <a:pPr>
              <a:lnSpc>
                <a:spcPct val="150000"/>
              </a:lnSpc>
            </a:pPr>
            <a:r>
              <a:rPr lang="en-SG" sz="1800"/>
              <a:t>If the strategy is to guess </a:t>
            </a:r>
            <a:r>
              <a:rPr lang="en-SG" sz="1800" b="1">
                <a:solidFill>
                  <a:srgbClr val="F79646"/>
                </a:solidFill>
              </a:rPr>
              <a:t>1 first, and then 2, 3, …, 15</a:t>
            </a:r>
          </a:p>
          <a:p>
            <a:pPr>
              <a:lnSpc>
                <a:spcPct val="150000"/>
              </a:lnSpc>
            </a:pPr>
            <a:r>
              <a:rPr lang="en-SG" sz="1800"/>
              <a:t>Best case: </a:t>
            </a:r>
            <a:r>
              <a:rPr lang="en-SG" sz="1800" b="1">
                <a:solidFill>
                  <a:srgbClr val="F79646"/>
                </a:solidFill>
              </a:rPr>
              <a:t>1</a:t>
            </a:r>
            <a:r>
              <a:rPr lang="en-SG" sz="1800"/>
              <a:t> question</a:t>
            </a:r>
          </a:p>
          <a:p>
            <a:pPr>
              <a:lnSpc>
                <a:spcPct val="150000"/>
              </a:lnSpc>
            </a:pPr>
            <a:r>
              <a:rPr lang="en-SG" sz="1800"/>
              <a:t>Worst case: </a:t>
            </a:r>
            <a:r>
              <a:rPr lang="en-SG" sz="1800" b="1">
                <a:solidFill>
                  <a:srgbClr val="F79646"/>
                </a:solidFill>
              </a:rPr>
              <a:t>15</a:t>
            </a:r>
            <a:r>
              <a:rPr lang="en-SG" sz="1800"/>
              <a:t> questions</a:t>
            </a:r>
          </a:p>
        </p:txBody>
      </p:sp>
      <p:sp>
        <p:nvSpPr>
          <p:cNvPr id="183" name="文本框 35"/>
          <p:cNvSpPr txBox="1"/>
          <p:nvPr/>
        </p:nvSpPr>
        <p:spPr>
          <a:xfrm rot="1200195">
            <a:off x="5142305" y="3587523"/>
            <a:ext cx="2375063"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25520248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a:cs typeface="Arial" panose="020B0604020202020204" pitchFamily="34" charset="0"/>
              </a:rPr>
              <a:t>Recall: WHY </a:t>
            </a:r>
            <a:r>
              <a:rPr lang="en-US" altLang="en-US" dirty="0">
                <a:cs typeface="Arial" panose="020B0604020202020204" pitchFamily="34" charset="0"/>
              </a:rPr>
              <a:t>TREES?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ea typeface="Cambria Math" panose="02040503050406030204" pitchFamily="18" charset="0"/>
                <a:cs typeface="Times New Roman" pitchFamily="18" charset="0"/>
              </a:rPr>
              <a:t>Model layouts with hierarchical relationships between items</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Chain of command in the army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Personnel structure in a company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(Binary tree structure is limited because each node can have at most two children)</a:t>
            </a:r>
          </a:p>
          <a:p>
            <a:pPr algn="just">
              <a:lnSpc>
                <a:spcPct val="100000"/>
              </a:lnSpc>
              <a:spcBef>
                <a:spcPts val="2200"/>
              </a:spcBef>
              <a:buFont typeface="Arial" charset="0"/>
              <a:buChar char="•"/>
            </a:pPr>
            <a:r>
              <a:rPr lang="en-US" sz="1800" dirty="0">
                <a:ea typeface="Cambria Math" panose="02040503050406030204" pitchFamily="18" charset="0"/>
                <a:cs typeface="Times New Roman" pitchFamily="18" charset="0"/>
              </a:rPr>
              <a:t>Tree structures also allow us to</a:t>
            </a:r>
          </a:p>
          <a:p>
            <a:pPr lvl="1">
              <a:lnSpc>
                <a:spcPct val="100000"/>
              </a:lnSpc>
              <a:buFont typeface=".AppleSystemUIFont" charset="-120"/>
              <a:buChar char="-"/>
            </a:pPr>
            <a:r>
              <a:rPr lang="en-SG" sz="1600">
                <a:ea typeface="Cambria Math" panose="02040503050406030204" pitchFamily="18" charset="0"/>
                <a:cs typeface="Times New Roman" pitchFamily="18" charset="0"/>
              </a:rPr>
              <a:t>Some problems require a tree structure: </a:t>
            </a:r>
            <a:br>
              <a:rPr lang="en-SG" sz="1600">
                <a:ea typeface="Cambria Math" panose="02040503050406030204" pitchFamily="18" charset="0"/>
                <a:cs typeface="Times New Roman" pitchFamily="18" charset="0"/>
              </a:rPr>
            </a:br>
            <a:r>
              <a:rPr lang="en-SG" sz="1600">
                <a:ea typeface="Cambria Math" panose="02040503050406030204" pitchFamily="18" charset="0"/>
                <a:cs typeface="Times New Roman" pitchFamily="18" charset="0"/>
              </a:rPr>
              <a:t>some games, most optimization problems, etc.</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Allow </a:t>
            </a:r>
            <a:r>
              <a:rPr lang="en-US" sz="1600" dirty="0">
                <a:ea typeface="Cambria Math" panose="02040503050406030204" pitchFamily="18" charset="0"/>
                <a:cs typeface="Times New Roman" pitchFamily="18" charset="0"/>
              </a:rPr>
              <a:t>us to do the following very </a:t>
            </a:r>
            <a:r>
              <a:rPr lang="en-US" sz="1600">
                <a:ea typeface="Cambria Math" panose="02040503050406030204" pitchFamily="18" charset="0"/>
                <a:cs typeface="Times New Roman" pitchFamily="18" charset="0"/>
              </a:rPr>
              <a:t>quickly:</a:t>
            </a:r>
          </a:p>
          <a:p>
            <a:pPr marL="687600" lvl="1" indent="0" algn="just">
              <a:lnSpc>
                <a:spcPct val="100000"/>
              </a:lnSpc>
              <a:buNone/>
            </a:pPr>
            <a:r>
              <a:rPr lang="en-US" sz="1400">
                <a:ea typeface="Cambria Math" panose="02040503050406030204" pitchFamily="18" charset="0"/>
                <a:cs typeface="Times New Roman" pitchFamily="18" charset="0"/>
              </a:rPr>
              <a:t>(we’ll see that in the following lectures)</a:t>
            </a:r>
            <a:endParaRPr lang="en-US" sz="1400" dirty="0">
              <a:ea typeface="Cambria Math" panose="02040503050406030204" pitchFamily="18" charset="0"/>
              <a:cs typeface="Times New Roman" pitchFamily="18" charset="0"/>
            </a:endParaRPr>
          </a:p>
          <a:p>
            <a:pPr lvl="2" algn="just">
              <a:lnSpc>
                <a:spcPct val="100000"/>
              </a:lnSpc>
            </a:pPr>
            <a:r>
              <a:rPr lang="en-US" sz="1400" b="1" dirty="0">
                <a:ea typeface="Cambria Math" panose="02040503050406030204" pitchFamily="18" charset="0"/>
                <a:cs typeface="Times New Roman" pitchFamily="18" charset="0"/>
              </a:rPr>
              <a:t>Search for a node with a given value</a:t>
            </a:r>
          </a:p>
          <a:p>
            <a:pPr lvl="2" algn="just">
              <a:lnSpc>
                <a:spcPct val="100000"/>
              </a:lnSpc>
            </a:pPr>
            <a:r>
              <a:rPr lang="en-US" sz="1400" b="1" dirty="0">
                <a:ea typeface="Cambria Math" panose="02040503050406030204" pitchFamily="18" charset="0"/>
                <a:cs typeface="Times New Roman" pitchFamily="18" charset="0"/>
              </a:rPr>
              <a:t>Add a given value to a list</a:t>
            </a:r>
          </a:p>
          <a:p>
            <a:pPr lvl="2" algn="just">
              <a:lnSpc>
                <a:spcPct val="100000"/>
              </a:lnSpc>
            </a:pPr>
            <a:r>
              <a:rPr lang="en-US" sz="1400" b="1" dirty="0">
                <a:ea typeface="Cambria Math" panose="02040503050406030204" pitchFamily="18" charset="0"/>
                <a:cs typeface="Times New Roman" pitchFamily="18" charset="0"/>
              </a:rPr>
              <a:t>Delete a given value from a list</a:t>
            </a:r>
          </a:p>
          <a:p>
            <a:pPr>
              <a:lnSpc>
                <a:spcPct val="100000"/>
              </a:lnSpc>
              <a:spcBef>
                <a:spcPts val="0"/>
              </a:spcBef>
              <a:spcAft>
                <a:spcPts val="600"/>
              </a:spcAft>
            </a:pPr>
            <a:endParaRPr lang="en-US" sz="2000" dirty="0">
              <a:ea typeface="Cambria Math" panose="02040503050406030204" pitchFamily="18" charset="0"/>
              <a:cs typeface="Times New Roman" pitchFamily="18" charset="0"/>
            </a:endParaRPr>
          </a:p>
        </p:txBody>
      </p:sp>
      <p:pic>
        <p:nvPicPr>
          <p:cNvPr id="24" name="图片 47"/>
          <p:cNvPicPr>
            <a:picLocks noChangeAspect="1"/>
          </p:cNvPicPr>
          <p:nvPr/>
        </p:nvPicPr>
        <p:blipFill>
          <a:blip r:embed="rId3"/>
          <a:stretch>
            <a:fillRect/>
          </a:stretch>
        </p:blipFill>
        <p:spPr>
          <a:xfrm>
            <a:off x="6512835" y="4332733"/>
            <a:ext cx="1442445" cy="1138362"/>
          </a:xfrm>
          <a:prstGeom prst="rect">
            <a:avLst/>
          </a:prstGeom>
        </p:spPr>
      </p:pic>
      <p:sp>
        <p:nvSpPr>
          <p:cNvPr id="2" name="Rectangle 1"/>
          <p:cNvSpPr/>
          <p:nvPr/>
        </p:nvSpPr>
        <p:spPr>
          <a:xfrm>
            <a:off x="1554480" y="4298443"/>
            <a:ext cx="4617720" cy="14042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03810212"/>
      </p:ext>
    </p:extLst>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Exercise: </a:t>
            </a:r>
            <a:br>
              <a:rPr lang="en-SG"/>
            </a:br>
            <a:r>
              <a:rPr lang="en-SG"/>
              <a:t>Which Binary Trees is efficient for search ?</a:t>
            </a:r>
          </a:p>
        </p:txBody>
      </p:sp>
      <p:grpSp>
        <p:nvGrpSpPr>
          <p:cNvPr id="3" name="Group 2"/>
          <p:cNvGrpSpPr/>
          <p:nvPr/>
        </p:nvGrpSpPr>
        <p:grpSpPr>
          <a:xfrm>
            <a:off x="1038016" y="1450037"/>
            <a:ext cx="7067967" cy="4188764"/>
            <a:chOff x="609600" y="1524000"/>
            <a:chExt cx="8276152" cy="4904783"/>
          </a:xfrm>
        </p:grpSpPr>
        <p:sp>
          <p:nvSpPr>
            <p:cNvPr id="198" name="object 8"/>
            <p:cNvSpPr/>
            <p:nvPr/>
          </p:nvSpPr>
          <p:spPr>
            <a:xfrm>
              <a:off x="6395538" y="3429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199" name="object 9"/>
            <p:cNvSpPr txBox="1"/>
            <p:nvPr/>
          </p:nvSpPr>
          <p:spPr>
            <a:xfrm>
              <a:off x="6535638" y="3479853"/>
              <a:ext cx="193945"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G</a:t>
              </a:r>
              <a:endParaRPr sz="1600" dirty="0">
                <a:solidFill>
                  <a:prstClr val="black"/>
                </a:solidFill>
                <a:latin typeface="Verdana (Body)"/>
                <a:cs typeface="Calibri"/>
              </a:endParaRPr>
            </a:p>
          </p:txBody>
        </p:sp>
        <p:sp>
          <p:nvSpPr>
            <p:cNvPr id="200" name="object 11"/>
            <p:cNvSpPr/>
            <p:nvPr/>
          </p:nvSpPr>
          <p:spPr>
            <a:xfrm>
              <a:off x="5176826" y="4049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1" name="object 12"/>
            <p:cNvSpPr txBox="1"/>
            <p:nvPr/>
          </p:nvSpPr>
          <p:spPr>
            <a:xfrm>
              <a:off x="5332300" y="4049133"/>
              <a:ext cx="158084"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B</a:t>
              </a:r>
              <a:endParaRPr sz="1600" dirty="0">
                <a:solidFill>
                  <a:prstClr val="black"/>
                </a:solidFill>
                <a:latin typeface="Verdana (Body)"/>
                <a:cs typeface="Calibri"/>
              </a:endParaRPr>
            </a:p>
          </p:txBody>
        </p:sp>
        <p:sp>
          <p:nvSpPr>
            <p:cNvPr id="202" name="object 14"/>
            <p:cNvSpPr/>
            <p:nvPr/>
          </p:nvSpPr>
          <p:spPr>
            <a:xfrm>
              <a:off x="4272362"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3" name="object 15"/>
            <p:cNvSpPr txBox="1"/>
            <p:nvPr/>
          </p:nvSpPr>
          <p:spPr>
            <a:xfrm>
              <a:off x="4421501" y="4694547"/>
              <a:ext cx="172721"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E</a:t>
              </a:r>
              <a:endParaRPr sz="1600" dirty="0">
                <a:solidFill>
                  <a:prstClr val="black"/>
                </a:solidFill>
                <a:latin typeface="Verdana (Body)"/>
                <a:cs typeface="Calibri"/>
              </a:endParaRPr>
            </a:p>
          </p:txBody>
        </p:sp>
        <p:sp>
          <p:nvSpPr>
            <p:cNvPr id="204" name="object 17"/>
            <p:cNvSpPr/>
            <p:nvPr/>
          </p:nvSpPr>
          <p:spPr>
            <a:xfrm>
              <a:off x="5619609"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5" name="object 18"/>
            <p:cNvSpPr txBox="1"/>
            <p:nvPr/>
          </p:nvSpPr>
          <p:spPr>
            <a:xfrm>
              <a:off x="5778387" y="4694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06" name="object 20"/>
            <p:cNvSpPr/>
            <p:nvPr/>
          </p:nvSpPr>
          <p:spPr>
            <a:xfrm>
              <a:off x="7932124" y="4089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7" name="object 21"/>
            <p:cNvSpPr txBox="1"/>
            <p:nvPr/>
          </p:nvSpPr>
          <p:spPr>
            <a:xfrm>
              <a:off x="8095364" y="4089499"/>
              <a:ext cx="140519"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I</a:t>
              </a:r>
              <a:endParaRPr sz="1600" dirty="0">
                <a:solidFill>
                  <a:prstClr val="black"/>
                </a:solidFill>
                <a:latin typeface="Verdana (Body)"/>
                <a:cs typeface="Calibri"/>
              </a:endParaRPr>
            </a:p>
          </p:txBody>
        </p:sp>
        <p:sp>
          <p:nvSpPr>
            <p:cNvPr id="208" name="object 23"/>
            <p:cNvSpPr/>
            <p:nvPr/>
          </p:nvSpPr>
          <p:spPr>
            <a:xfrm>
              <a:off x="7095903" y="4653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9" name="object 24"/>
            <p:cNvSpPr txBox="1"/>
            <p:nvPr/>
          </p:nvSpPr>
          <p:spPr>
            <a:xfrm>
              <a:off x="7270748" y="4653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10" name="object 26"/>
            <p:cNvSpPr/>
            <p:nvPr/>
          </p:nvSpPr>
          <p:spPr>
            <a:xfrm>
              <a:off x="8374907" y="4734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1" name="object 27"/>
            <p:cNvSpPr txBox="1"/>
            <p:nvPr/>
          </p:nvSpPr>
          <p:spPr>
            <a:xfrm>
              <a:off x="8488493" y="4734913"/>
              <a:ext cx="254689" cy="346234"/>
            </a:xfrm>
            <a:prstGeom prst="ellipse">
              <a:avLst/>
            </a:prstGeom>
          </p:spPr>
          <p:txBody>
            <a:bodyPr vert="horz" wrap="square" lIns="0" tIns="0" rIns="0" bIns="0" rtlCol="0">
              <a:spAutoFit/>
            </a:bodyPr>
            <a:lstStyle/>
            <a:p>
              <a:pPr marL="12700"/>
              <a:r>
                <a:rPr lang="en-US" sz="1600" spc="-20" dirty="0">
                  <a:solidFill>
                    <a:prstClr val="black"/>
                  </a:solidFill>
                  <a:latin typeface="Verdana (Body)"/>
                  <a:cs typeface="Calibri"/>
                </a:rPr>
                <a:t>K</a:t>
              </a:r>
              <a:endParaRPr sz="1600" dirty="0">
                <a:solidFill>
                  <a:prstClr val="black"/>
                </a:solidFill>
                <a:latin typeface="Verdana (Body)"/>
                <a:cs typeface="Calibri"/>
              </a:endParaRPr>
            </a:p>
          </p:txBody>
        </p:sp>
        <p:sp>
          <p:nvSpPr>
            <p:cNvPr id="212" name="object 47"/>
            <p:cNvSpPr/>
            <p:nvPr/>
          </p:nvSpPr>
          <p:spPr>
            <a:xfrm>
              <a:off x="5971317" y="5380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3" name="object 48"/>
            <p:cNvSpPr txBox="1"/>
            <p:nvPr/>
          </p:nvSpPr>
          <p:spPr>
            <a:xfrm>
              <a:off x="6101162" y="5380516"/>
              <a:ext cx="196141" cy="346234"/>
            </a:xfrm>
            <a:prstGeom prst="ellipse">
              <a:avLst/>
            </a:prstGeom>
          </p:spPr>
          <p:txBody>
            <a:bodyPr vert="horz" wrap="square" lIns="0" tIns="0" rIns="0" bIns="0" rtlCol="0">
              <a:spAutoFit/>
            </a:bodyPr>
            <a:lstStyle/>
            <a:p>
              <a:pPr marL="12700"/>
              <a:r>
                <a:rPr lang="en-US" sz="1600" spc="-15" dirty="0">
                  <a:solidFill>
                    <a:prstClr val="black"/>
                  </a:solidFill>
                  <a:latin typeface="Verdana (Body)"/>
                  <a:cs typeface="Calibri"/>
                </a:rPr>
                <a:t>H</a:t>
              </a:r>
              <a:endParaRPr sz="1600" dirty="0">
                <a:solidFill>
                  <a:prstClr val="black"/>
                </a:solidFill>
                <a:latin typeface="Verdana (Body)"/>
                <a:cs typeface="Calibri"/>
              </a:endParaRPr>
            </a:p>
          </p:txBody>
        </p:sp>
        <p:sp>
          <p:nvSpPr>
            <p:cNvPr id="214" name="object 50"/>
            <p:cNvSpPr/>
            <p:nvPr/>
          </p:nvSpPr>
          <p:spPr>
            <a:xfrm>
              <a:off x="7544236"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5" name="object 51"/>
            <p:cNvSpPr txBox="1"/>
            <p:nvPr/>
          </p:nvSpPr>
          <p:spPr>
            <a:xfrm>
              <a:off x="7681734" y="5358883"/>
              <a:ext cx="166866"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M</a:t>
              </a:r>
              <a:endParaRPr sz="1600" dirty="0">
                <a:solidFill>
                  <a:prstClr val="black"/>
                </a:solidFill>
                <a:latin typeface="Verdana (Body)"/>
                <a:cs typeface="Calibri"/>
              </a:endParaRPr>
            </a:p>
          </p:txBody>
        </p:sp>
        <p:sp>
          <p:nvSpPr>
            <p:cNvPr id="216" name="object 59"/>
            <p:cNvSpPr/>
            <p:nvPr/>
          </p:nvSpPr>
          <p:spPr>
            <a:xfrm>
              <a:off x="6794494"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7" name="object 60"/>
            <p:cNvSpPr txBox="1"/>
            <p:nvPr/>
          </p:nvSpPr>
          <p:spPr>
            <a:xfrm>
              <a:off x="6995887" y="5379241"/>
              <a:ext cx="95875" cy="346234"/>
            </a:xfrm>
            <a:prstGeom prst="ellipse">
              <a:avLst/>
            </a:prstGeom>
          </p:spPr>
          <p:txBody>
            <a:bodyPr vert="horz" wrap="square" lIns="0" tIns="0" rIns="0" bIns="0" rtlCol="0">
              <a:spAutoFit/>
            </a:bodyPr>
            <a:lstStyle/>
            <a:p>
              <a:pPr marL="12700"/>
              <a:r>
                <a:rPr lang="en-US" sz="1600" spc="-5" dirty="0">
                  <a:solidFill>
                    <a:prstClr val="black"/>
                  </a:solidFill>
                  <a:latin typeface="Verdana (Body)"/>
                  <a:cs typeface="Calibri"/>
                </a:rPr>
                <a:t>L</a:t>
              </a:r>
              <a:endParaRPr sz="1600" dirty="0">
                <a:solidFill>
                  <a:prstClr val="black"/>
                </a:solidFill>
                <a:latin typeface="Verdana (Body)"/>
                <a:cs typeface="Calibri"/>
              </a:endParaRPr>
            </a:p>
          </p:txBody>
        </p:sp>
        <p:sp>
          <p:nvSpPr>
            <p:cNvPr id="218" name="object 65"/>
            <p:cNvSpPr/>
            <p:nvPr/>
          </p:nvSpPr>
          <p:spPr>
            <a:xfrm>
              <a:off x="4653362" y="5366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9" name="object 66"/>
            <p:cNvSpPr txBox="1"/>
            <p:nvPr/>
          </p:nvSpPr>
          <p:spPr>
            <a:xfrm>
              <a:off x="4788368" y="5380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20" name="object 71"/>
            <p:cNvSpPr/>
            <p:nvPr/>
          </p:nvSpPr>
          <p:spPr>
            <a:xfrm>
              <a:off x="3886200" y="5394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1" name="object 72"/>
            <p:cNvSpPr txBox="1"/>
            <p:nvPr/>
          </p:nvSpPr>
          <p:spPr>
            <a:xfrm>
              <a:off x="4031357" y="5401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22" name="object 77"/>
            <p:cNvSpPr/>
            <p:nvPr/>
          </p:nvSpPr>
          <p:spPr>
            <a:xfrm>
              <a:off x="5034362" y="5987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3" name="object 78"/>
            <p:cNvSpPr txBox="1"/>
            <p:nvPr/>
          </p:nvSpPr>
          <p:spPr>
            <a:xfrm>
              <a:off x="5175336" y="6038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24" name="直接箭头连接符 30"/>
            <p:cNvCxnSpPr>
              <a:stCxn id="198" idx="5"/>
              <a:endCxn id="206" idx="1"/>
            </p:cNvCxnSpPr>
            <p:nvPr/>
          </p:nvCxnSpPr>
          <p:spPr>
            <a:xfrm>
              <a:off x="6831571" y="3805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5" name="直接箭头连接符 31"/>
            <p:cNvCxnSpPr>
              <a:stCxn id="198" idx="3"/>
              <a:endCxn id="200" idx="7"/>
            </p:cNvCxnSpPr>
            <p:nvPr/>
          </p:nvCxnSpPr>
          <p:spPr>
            <a:xfrm flipH="1">
              <a:off x="5612859" y="3805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6" name="直接箭头连接符 32"/>
            <p:cNvCxnSpPr>
              <a:stCxn id="200" idx="3"/>
              <a:endCxn id="202" idx="7"/>
            </p:cNvCxnSpPr>
            <p:nvPr/>
          </p:nvCxnSpPr>
          <p:spPr>
            <a:xfrm flipH="1">
              <a:off x="4708395" y="4425681"/>
              <a:ext cx="543243" cy="33347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7" name="直接箭头连接符 33"/>
            <p:cNvCxnSpPr>
              <a:stCxn id="206" idx="3"/>
              <a:endCxn id="208" idx="0"/>
            </p:cNvCxnSpPr>
            <p:nvPr/>
          </p:nvCxnSpPr>
          <p:spPr>
            <a:xfrm flipH="1">
              <a:off x="7351326" y="4466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8" name="直接箭头连接符 34"/>
            <p:cNvCxnSpPr>
              <a:stCxn id="200" idx="4"/>
              <a:endCxn id="204" idx="1"/>
            </p:cNvCxnSpPr>
            <p:nvPr/>
          </p:nvCxnSpPr>
          <p:spPr>
            <a:xfrm>
              <a:off x="5432249" y="4490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9" name="直接箭头连接符 35"/>
            <p:cNvCxnSpPr>
              <a:stCxn id="206" idx="5"/>
              <a:endCxn id="210" idx="0"/>
            </p:cNvCxnSpPr>
            <p:nvPr/>
          </p:nvCxnSpPr>
          <p:spPr>
            <a:xfrm>
              <a:off x="8368157" y="4466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0" name="直接箭头连接符 36"/>
            <p:cNvCxnSpPr>
              <a:stCxn id="202" idx="4"/>
              <a:endCxn id="218" idx="0"/>
            </p:cNvCxnSpPr>
            <p:nvPr/>
          </p:nvCxnSpPr>
          <p:spPr>
            <a:xfrm>
              <a:off x="4527785" y="5135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1" name="直接箭头连接符 37"/>
            <p:cNvCxnSpPr>
              <a:stCxn id="202" idx="4"/>
            </p:cNvCxnSpPr>
            <p:nvPr/>
          </p:nvCxnSpPr>
          <p:spPr>
            <a:xfrm flipH="1">
              <a:off x="4218535" y="5135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2" name="直接箭头连接符 38"/>
            <p:cNvCxnSpPr>
              <a:stCxn id="208" idx="4"/>
              <a:endCxn id="216" idx="0"/>
            </p:cNvCxnSpPr>
            <p:nvPr/>
          </p:nvCxnSpPr>
          <p:spPr>
            <a:xfrm flipH="1">
              <a:off x="7049917" y="5094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3" name="直接箭头连接符 39"/>
            <p:cNvCxnSpPr>
              <a:stCxn id="204" idx="4"/>
              <a:endCxn id="212" idx="0"/>
            </p:cNvCxnSpPr>
            <p:nvPr/>
          </p:nvCxnSpPr>
          <p:spPr>
            <a:xfrm>
              <a:off x="5875032" y="5135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4" name="直接箭头连接符 40"/>
            <p:cNvCxnSpPr>
              <a:stCxn id="208" idx="4"/>
              <a:endCxn id="214" idx="0"/>
            </p:cNvCxnSpPr>
            <p:nvPr/>
          </p:nvCxnSpPr>
          <p:spPr>
            <a:xfrm>
              <a:off x="7351326" y="5094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5" name="直接箭头连接符 41"/>
            <p:cNvCxnSpPr>
              <a:stCxn id="218" idx="5"/>
              <a:endCxn id="222" idx="0"/>
            </p:cNvCxnSpPr>
            <p:nvPr/>
          </p:nvCxnSpPr>
          <p:spPr>
            <a:xfrm>
              <a:off x="5089395" y="5743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object 8"/>
            <p:cNvSpPr/>
            <p:nvPr/>
          </p:nvSpPr>
          <p:spPr>
            <a:xfrm>
              <a:off x="3118938" y="1524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7" name="object 9"/>
            <p:cNvSpPr txBox="1"/>
            <p:nvPr/>
          </p:nvSpPr>
          <p:spPr>
            <a:xfrm>
              <a:off x="3259038" y="1574853"/>
              <a:ext cx="19394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H</a:t>
              </a:r>
              <a:endParaRPr sz="1600">
                <a:solidFill>
                  <a:prstClr val="black"/>
                </a:solidFill>
                <a:latin typeface="Verdana (Body)"/>
                <a:cs typeface="Calibri"/>
              </a:endParaRPr>
            </a:p>
          </p:txBody>
        </p:sp>
        <p:sp>
          <p:nvSpPr>
            <p:cNvPr id="238" name="object 11"/>
            <p:cNvSpPr/>
            <p:nvPr/>
          </p:nvSpPr>
          <p:spPr>
            <a:xfrm>
              <a:off x="1900226" y="2144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9" name="object 12"/>
            <p:cNvSpPr txBox="1"/>
            <p:nvPr/>
          </p:nvSpPr>
          <p:spPr>
            <a:xfrm>
              <a:off x="2055700" y="2144133"/>
              <a:ext cx="15808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E</a:t>
              </a:r>
              <a:endParaRPr sz="1600">
                <a:solidFill>
                  <a:prstClr val="black"/>
                </a:solidFill>
                <a:latin typeface="Verdana (Body)"/>
                <a:cs typeface="Calibri"/>
              </a:endParaRPr>
            </a:p>
          </p:txBody>
        </p:sp>
        <p:sp>
          <p:nvSpPr>
            <p:cNvPr id="240" name="object 14"/>
            <p:cNvSpPr/>
            <p:nvPr/>
          </p:nvSpPr>
          <p:spPr>
            <a:xfrm>
              <a:off x="995762"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1" name="object 15"/>
            <p:cNvSpPr txBox="1"/>
            <p:nvPr/>
          </p:nvSpPr>
          <p:spPr>
            <a:xfrm>
              <a:off x="1144901" y="2789547"/>
              <a:ext cx="172721"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B</a:t>
              </a:r>
              <a:endParaRPr sz="1600">
                <a:solidFill>
                  <a:prstClr val="black"/>
                </a:solidFill>
                <a:latin typeface="Verdana (Body)"/>
                <a:cs typeface="Calibri"/>
              </a:endParaRPr>
            </a:p>
          </p:txBody>
        </p:sp>
        <p:sp>
          <p:nvSpPr>
            <p:cNvPr id="242" name="object 17"/>
            <p:cNvSpPr/>
            <p:nvPr/>
          </p:nvSpPr>
          <p:spPr>
            <a:xfrm>
              <a:off x="2343009"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3" name="object 18"/>
            <p:cNvSpPr txBox="1"/>
            <p:nvPr/>
          </p:nvSpPr>
          <p:spPr>
            <a:xfrm>
              <a:off x="2501787" y="2789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44" name="object 20"/>
            <p:cNvSpPr/>
            <p:nvPr/>
          </p:nvSpPr>
          <p:spPr>
            <a:xfrm>
              <a:off x="4655524" y="2184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5" name="object 21"/>
            <p:cNvSpPr txBox="1"/>
            <p:nvPr/>
          </p:nvSpPr>
          <p:spPr>
            <a:xfrm>
              <a:off x="4818764" y="2184499"/>
              <a:ext cx="140519"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L</a:t>
              </a:r>
              <a:endParaRPr sz="1600">
                <a:solidFill>
                  <a:prstClr val="black"/>
                </a:solidFill>
                <a:latin typeface="Verdana (Body)"/>
                <a:cs typeface="Calibri"/>
              </a:endParaRPr>
            </a:p>
          </p:txBody>
        </p:sp>
        <p:sp>
          <p:nvSpPr>
            <p:cNvPr id="246" name="object 23"/>
            <p:cNvSpPr/>
            <p:nvPr/>
          </p:nvSpPr>
          <p:spPr>
            <a:xfrm>
              <a:off x="3819303" y="2748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7" name="object 24"/>
            <p:cNvSpPr txBox="1"/>
            <p:nvPr/>
          </p:nvSpPr>
          <p:spPr>
            <a:xfrm>
              <a:off x="3994148" y="2748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48" name="object 26"/>
            <p:cNvSpPr/>
            <p:nvPr/>
          </p:nvSpPr>
          <p:spPr>
            <a:xfrm>
              <a:off x="5098307" y="2829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9" name="object 27"/>
            <p:cNvSpPr txBox="1"/>
            <p:nvPr/>
          </p:nvSpPr>
          <p:spPr>
            <a:xfrm>
              <a:off x="5211893" y="2829913"/>
              <a:ext cx="254689" cy="346234"/>
            </a:xfrm>
            <a:prstGeom prst="ellipse">
              <a:avLst/>
            </a:prstGeom>
          </p:spPr>
          <p:txBody>
            <a:bodyPr vert="horz" wrap="square" lIns="0" tIns="0" rIns="0" bIns="0" rtlCol="0">
              <a:spAutoFit/>
            </a:bodyPr>
            <a:lstStyle/>
            <a:p>
              <a:pPr marL="12700"/>
              <a:r>
                <a:rPr sz="1600" spc="-20" dirty="0">
                  <a:solidFill>
                    <a:prstClr val="black"/>
                  </a:solidFill>
                  <a:latin typeface="Verdana (Body)"/>
                  <a:cs typeface="Calibri"/>
                </a:rPr>
                <a:t>M</a:t>
              </a:r>
              <a:endParaRPr sz="1600">
                <a:solidFill>
                  <a:prstClr val="black"/>
                </a:solidFill>
                <a:latin typeface="Verdana (Body)"/>
                <a:cs typeface="Calibri"/>
              </a:endParaRPr>
            </a:p>
          </p:txBody>
        </p:sp>
        <p:sp>
          <p:nvSpPr>
            <p:cNvPr id="250" name="object 47"/>
            <p:cNvSpPr/>
            <p:nvPr/>
          </p:nvSpPr>
          <p:spPr>
            <a:xfrm>
              <a:off x="2694717" y="3475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1" name="object 48"/>
            <p:cNvSpPr txBox="1"/>
            <p:nvPr/>
          </p:nvSpPr>
          <p:spPr>
            <a:xfrm>
              <a:off x="2824562" y="3475516"/>
              <a:ext cx="196141"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G</a:t>
              </a:r>
              <a:endParaRPr sz="1600" dirty="0">
                <a:solidFill>
                  <a:prstClr val="black"/>
                </a:solidFill>
                <a:latin typeface="Verdana (Body)"/>
                <a:cs typeface="Calibri"/>
              </a:endParaRPr>
            </a:p>
          </p:txBody>
        </p:sp>
        <p:sp>
          <p:nvSpPr>
            <p:cNvPr id="252" name="object 50"/>
            <p:cNvSpPr/>
            <p:nvPr/>
          </p:nvSpPr>
          <p:spPr>
            <a:xfrm>
              <a:off x="4267636"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3" name="object 51"/>
            <p:cNvSpPr txBox="1"/>
            <p:nvPr/>
          </p:nvSpPr>
          <p:spPr>
            <a:xfrm>
              <a:off x="4419563" y="3439815"/>
              <a:ext cx="166866"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K</a:t>
              </a:r>
              <a:endParaRPr sz="1600" dirty="0">
                <a:solidFill>
                  <a:prstClr val="black"/>
                </a:solidFill>
                <a:latin typeface="Verdana (Body)"/>
                <a:cs typeface="Calibri"/>
              </a:endParaRPr>
            </a:p>
          </p:txBody>
        </p:sp>
        <p:sp>
          <p:nvSpPr>
            <p:cNvPr id="254" name="object 59"/>
            <p:cNvSpPr/>
            <p:nvPr/>
          </p:nvSpPr>
          <p:spPr>
            <a:xfrm>
              <a:off x="3517894"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5" name="object 60"/>
            <p:cNvSpPr txBox="1"/>
            <p:nvPr/>
          </p:nvSpPr>
          <p:spPr>
            <a:xfrm>
              <a:off x="3719287" y="3502377"/>
              <a:ext cx="95875" cy="346234"/>
            </a:xfrm>
            <a:prstGeom prst="ellipse">
              <a:avLst/>
            </a:prstGeom>
          </p:spPr>
          <p:txBody>
            <a:bodyPr vert="horz" wrap="square" lIns="0" tIns="0" rIns="0" bIns="0" rtlCol="0">
              <a:spAutoFit/>
            </a:bodyPr>
            <a:lstStyle/>
            <a:p>
              <a:pPr marL="12700"/>
              <a:r>
                <a:rPr sz="1600" spc="-5" dirty="0">
                  <a:solidFill>
                    <a:prstClr val="black"/>
                  </a:solidFill>
                  <a:latin typeface="Verdana (Body)"/>
                  <a:cs typeface="Calibri"/>
                </a:rPr>
                <a:t>I</a:t>
              </a:r>
              <a:endParaRPr sz="1600" dirty="0">
                <a:solidFill>
                  <a:prstClr val="black"/>
                </a:solidFill>
                <a:latin typeface="Verdana (Body)"/>
                <a:cs typeface="Calibri"/>
              </a:endParaRPr>
            </a:p>
          </p:txBody>
        </p:sp>
        <p:sp>
          <p:nvSpPr>
            <p:cNvPr id="256" name="object 65"/>
            <p:cNvSpPr/>
            <p:nvPr/>
          </p:nvSpPr>
          <p:spPr>
            <a:xfrm>
              <a:off x="1376762" y="3461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7" name="object 66"/>
            <p:cNvSpPr txBox="1"/>
            <p:nvPr/>
          </p:nvSpPr>
          <p:spPr>
            <a:xfrm>
              <a:off x="1511768" y="3475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58" name="object 71"/>
            <p:cNvSpPr/>
            <p:nvPr/>
          </p:nvSpPr>
          <p:spPr>
            <a:xfrm>
              <a:off x="609600" y="3489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9" name="object 72"/>
            <p:cNvSpPr txBox="1"/>
            <p:nvPr/>
          </p:nvSpPr>
          <p:spPr>
            <a:xfrm>
              <a:off x="754757" y="3496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60" name="object 77"/>
            <p:cNvSpPr/>
            <p:nvPr/>
          </p:nvSpPr>
          <p:spPr>
            <a:xfrm>
              <a:off x="1757762" y="4082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61" name="object 78"/>
            <p:cNvSpPr txBox="1"/>
            <p:nvPr/>
          </p:nvSpPr>
          <p:spPr>
            <a:xfrm>
              <a:off x="1898736" y="4133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62" name="直接箭头连接符 68"/>
            <p:cNvCxnSpPr>
              <a:stCxn id="236" idx="5"/>
              <a:endCxn id="244" idx="1"/>
            </p:cNvCxnSpPr>
            <p:nvPr/>
          </p:nvCxnSpPr>
          <p:spPr>
            <a:xfrm>
              <a:off x="3554971" y="1900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3" name="直接箭头连接符 69"/>
            <p:cNvCxnSpPr>
              <a:stCxn id="236" idx="3"/>
              <a:endCxn id="238" idx="7"/>
            </p:cNvCxnSpPr>
            <p:nvPr/>
          </p:nvCxnSpPr>
          <p:spPr>
            <a:xfrm flipH="1">
              <a:off x="2336259" y="1900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4" name="直接箭头连接符 70"/>
            <p:cNvCxnSpPr>
              <a:stCxn id="238" idx="4"/>
              <a:endCxn id="240" idx="7"/>
            </p:cNvCxnSpPr>
            <p:nvPr/>
          </p:nvCxnSpPr>
          <p:spPr>
            <a:xfrm flipH="1">
              <a:off x="1431795" y="2585287"/>
              <a:ext cx="72385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5" name="直接箭头连接符 71"/>
            <p:cNvCxnSpPr>
              <a:stCxn id="244" idx="3"/>
              <a:endCxn id="246" idx="0"/>
            </p:cNvCxnSpPr>
            <p:nvPr/>
          </p:nvCxnSpPr>
          <p:spPr>
            <a:xfrm flipH="1">
              <a:off x="4074726" y="2561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6" name="直接箭头连接符 72"/>
            <p:cNvCxnSpPr>
              <a:stCxn id="238" idx="4"/>
              <a:endCxn id="242" idx="1"/>
            </p:cNvCxnSpPr>
            <p:nvPr/>
          </p:nvCxnSpPr>
          <p:spPr>
            <a:xfrm>
              <a:off x="2155649" y="2585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7" name="直接箭头连接符 73"/>
            <p:cNvCxnSpPr>
              <a:stCxn id="244" idx="5"/>
              <a:endCxn id="248" idx="0"/>
            </p:cNvCxnSpPr>
            <p:nvPr/>
          </p:nvCxnSpPr>
          <p:spPr>
            <a:xfrm>
              <a:off x="5091557" y="2561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8" name="直接箭头连接符 74"/>
            <p:cNvCxnSpPr>
              <a:stCxn id="240" idx="4"/>
              <a:endCxn id="256" idx="0"/>
            </p:cNvCxnSpPr>
            <p:nvPr/>
          </p:nvCxnSpPr>
          <p:spPr>
            <a:xfrm>
              <a:off x="1251185" y="3230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9" name="直接箭头连接符 75"/>
            <p:cNvCxnSpPr>
              <a:stCxn id="240" idx="4"/>
            </p:cNvCxnSpPr>
            <p:nvPr/>
          </p:nvCxnSpPr>
          <p:spPr>
            <a:xfrm flipH="1">
              <a:off x="941935" y="3230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0" name="直接箭头连接符 76"/>
            <p:cNvCxnSpPr>
              <a:stCxn id="246" idx="4"/>
              <a:endCxn id="254" idx="0"/>
            </p:cNvCxnSpPr>
            <p:nvPr/>
          </p:nvCxnSpPr>
          <p:spPr>
            <a:xfrm flipH="1">
              <a:off x="3773317" y="3189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1" name="直接箭头连接符 77"/>
            <p:cNvCxnSpPr>
              <a:stCxn id="242" idx="4"/>
              <a:endCxn id="250" idx="0"/>
            </p:cNvCxnSpPr>
            <p:nvPr/>
          </p:nvCxnSpPr>
          <p:spPr>
            <a:xfrm>
              <a:off x="2598432" y="3230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2" name="直接箭头连接符 78"/>
            <p:cNvCxnSpPr>
              <a:stCxn id="246" idx="4"/>
              <a:endCxn id="252" idx="0"/>
            </p:cNvCxnSpPr>
            <p:nvPr/>
          </p:nvCxnSpPr>
          <p:spPr>
            <a:xfrm>
              <a:off x="4074726" y="3189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3" name="直接箭头连接符 79"/>
            <p:cNvCxnSpPr>
              <a:stCxn id="256" idx="5"/>
              <a:endCxn id="260" idx="0"/>
            </p:cNvCxnSpPr>
            <p:nvPr/>
          </p:nvCxnSpPr>
          <p:spPr>
            <a:xfrm>
              <a:off x="1812795" y="3838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155875718"/>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Think: What is the visiting sequence using In-order Traversal for a BST?</a:t>
            </a:r>
          </a:p>
        </p:txBody>
      </p:sp>
      <p:sp>
        <p:nvSpPr>
          <p:cNvPr id="45" name="文本占位符 2"/>
          <p:cNvSpPr txBox="1">
            <a:spLocks/>
          </p:cNvSpPr>
          <p:nvPr/>
        </p:nvSpPr>
        <p:spPr>
          <a:xfrm>
            <a:off x="4817994" y="5113876"/>
            <a:ext cx="2704758" cy="397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a:solidFill>
                  <a:srgbClr val="FF0000"/>
                </a:solidFill>
                <a:latin typeface="Verdana (Body)"/>
              </a:rPr>
              <a:t>?</a:t>
            </a:r>
            <a:endParaRPr lang="zh-CN" altLang="en-US" sz="1800" dirty="0">
              <a:solidFill>
                <a:srgbClr val="FF0000"/>
              </a:solidFill>
              <a:latin typeface="Verdana (Body)"/>
            </a:endParaRPr>
          </a:p>
        </p:txBody>
      </p:sp>
      <p:sp>
        <p:nvSpPr>
          <p:cNvPr id="46" name="object 8"/>
          <p:cNvSpPr/>
          <p:nvPr/>
        </p:nvSpPr>
        <p:spPr>
          <a:xfrm>
            <a:off x="5900836" y="204893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7" name="object 9"/>
          <p:cNvSpPr txBox="1"/>
          <p:nvPr/>
        </p:nvSpPr>
        <p:spPr>
          <a:xfrm>
            <a:off x="6006261" y="2089967"/>
            <a:ext cx="156492"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endParaRPr sz="1400">
              <a:latin typeface="Verdana (Body)"/>
              <a:cs typeface="Calibri"/>
            </a:endParaRPr>
          </a:p>
        </p:txBody>
      </p:sp>
      <p:sp>
        <p:nvSpPr>
          <p:cNvPr id="48" name="object 11"/>
          <p:cNvSpPr/>
          <p:nvPr/>
        </p:nvSpPr>
        <p:spPr>
          <a:xfrm>
            <a:off x="4917468" y="254931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9" name="object 12"/>
          <p:cNvSpPr txBox="1"/>
          <p:nvPr/>
        </p:nvSpPr>
        <p:spPr>
          <a:xfrm>
            <a:off x="5042919" y="2587414"/>
            <a:ext cx="127557"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endParaRPr sz="1400">
              <a:latin typeface="Verdana (Body)"/>
              <a:cs typeface="Calibri"/>
            </a:endParaRPr>
          </a:p>
        </p:txBody>
      </p:sp>
      <p:sp>
        <p:nvSpPr>
          <p:cNvPr id="50" name="object 14"/>
          <p:cNvSpPr/>
          <p:nvPr/>
        </p:nvSpPr>
        <p:spPr>
          <a:xfrm>
            <a:off x="4187665"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1" name="object 15"/>
          <p:cNvSpPr txBox="1"/>
          <p:nvPr/>
        </p:nvSpPr>
        <p:spPr>
          <a:xfrm>
            <a:off x="4308004" y="3108193"/>
            <a:ext cx="139367"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52" name="object 17"/>
          <p:cNvSpPr/>
          <p:nvPr/>
        </p:nvSpPr>
        <p:spPr>
          <a:xfrm>
            <a:off x="5274746"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3" name="object 18"/>
          <p:cNvSpPr txBox="1"/>
          <p:nvPr/>
        </p:nvSpPr>
        <p:spPr>
          <a:xfrm>
            <a:off x="5402862" y="3108193"/>
            <a:ext cx="12165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54" name="object 20"/>
          <p:cNvSpPr/>
          <p:nvPr/>
        </p:nvSpPr>
        <p:spPr>
          <a:xfrm>
            <a:off x="7140693" y="258188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5" name="object 21"/>
          <p:cNvSpPr txBox="1"/>
          <p:nvPr/>
        </p:nvSpPr>
        <p:spPr>
          <a:xfrm>
            <a:off x="7272410" y="2619985"/>
            <a:ext cx="113384"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56" name="object 23"/>
          <p:cNvSpPr/>
          <p:nvPr/>
        </p:nvSpPr>
        <p:spPr>
          <a:xfrm>
            <a:off x="6465954" y="3037192"/>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7" name="object 24"/>
          <p:cNvSpPr txBox="1"/>
          <p:nvPr/>
        </p:nvSpPr>
        <p:spPr>
          <a:xfrm>
            <a:off x="6607035" y="3075292"/>
            <a:ext cx="91534"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58" name="object 26"/>
          <p:cNvSpPr/>
          <p:nvPr/>
        </p:nvSpPr>
        <p:spPr>
          <a:xfrm>
            <a:off x="7497971" y="310266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9" name="object 27"/>
          <p:cNvSpPr txBox="1"/>
          <p:nvPr/>
        </p:nvSpPr>
        <p:spPr>
          <a:xfrm>
            <a:off x="7589622" y="3140763"/>
            <a:ext cx="205506" cy="24445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60" name="object 47"/>
          <p:cNvSpPr/>
          <p:nvPr/>
        </p:nvSpPr>
        <p:spPr>
          <a:xfrm>
            <a:off x="5558536" y="362359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1" name="object 48"/>
          <p:cNvSpPr txBox="1"/>
          <p:nvPr/>
        </p:nvSpPr>
        <p:spPr>
          <a:xfrm>
            <a:off x="5663307" y="3661695"/>
            <a:ext cx="158264"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62" name="object 50"/>
          <p:cNvSpPr/>
          <p:nvPr/>
        </p:nvSpPr>
        <p:spPr>
          <a:xfrm>
            <a:off x="682771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3" name="object 51"/>
          <p:cNvSpPr txBox="1"/>
          <p:nvPr/>
        </p:nvSpPr>
        <p:spPr>
          <a:xfrm>
            <a:off x="6950298" y="3632888"/>
            <a:ext cx="134643"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64" name="object 59"/>
          <p:cNvSpPr/>
          <p:nvPr/>
        </p:nvSpPr>
        <p:spPr>
          <a:xfrm>
            <a:off x="622275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5" name="object 60"/>
          <p:cNvSpPr txBox="1"/>
          <p:nvPr/>
        </p:nvSpPr>
        <p:spPr>
          <a:xfrm>
            <a:off x="6385252" y="3637649"/>
            <a:ext cx="77361" cy="24445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66" name="object 65"/>
          <p:cNvSpPr/>
          <p:nvPr/>
        </p:nvSpPr>
        <p:spPr>
          <a:xfrm>
            <a:off x="4495090" y="3612341"/>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7" name="object 66"/>
          <p:cNvSpPr txBox="1"/>
          <p:nvPr/>
        </p:nvSpPr>
        <p:spPr>
          <a:xfrm>
            <a:off x="4604025" y="3661792"/>
            <a:ext cx="137005"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68" name="object 71"/>
          <p:cNvSpPr/>
          <p:nvPr/>
        </p:nvSpPr>
        <p:spPr>
          <a:xfrm>
            <a:off x="3876074" y="363523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9" name="object 72"/>
          <p:cNvSpPr txBox="1"/>
          <p:nvPr/>
        </p:nvSpPr>
        <p:spPr>
          <a:xfrm>
            <a:off x="3993200" y="3670794"/>
            <a:ext cx="147045"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70" name="object 77"/>
          <p:cNvSpPr/>
          <p:nvPr/>
        </p:nvSpPr>
        <p:spPr>
          <a:xfrm>
            <a:off x="4802515" y="411346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71" name="object 78"/>
          <p:cNvSpPr txBox="1"/>
          <p:nvPr/>
        </p:nvSpPr>
        <p:spPr>
          <a:xfrm>
            <a:off x="4916266" y="4154499"/>
            <a:ext cx="15472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72" name="直接箭头连接符 29"/>
          <p:cNvCxnSpPr>
            <a:stCxn id="46" idx="5"/>
            <a:endCxn id="54" idx="1"/>
          </p:cNvCxnSpPr>
          <p:nvPr/>
        </p:nvCxnSpPr>
        <p:spPr>
          <a:xfrm>
            <a:off x="6252667" y="2352767"/>
            <a:ext cx="948391" cy="2812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30"/>
          <p:cNvCxnSpPr>
            <a:stCxn id="46" idx="3"/>
            <a:endCxn id="48" idx="7"/>
          </p:cNvCxnSpPr>
          <p:nvPr/>
        </p:nvCxnSpPr>
        <p:spPr>
          <a:xfrm flipH="1">
            <a:off x="5269299" y="2352767"/>
            <a:ext cx="691902" cy="2486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1"/>
          <p:cNvCxnSpPr>
            <a:stCxn id="48" idx="4"/>
            <a:endCxn id="50" idx="7"/>
          </p:cNvCxnSpPr>
          <p:nvPr/>
        </p:nvCxnSpPr>
        <p:spPr>
          <a:xfrm flipH="1">
            <a:off x="4539496" y="2905277"/>
            <a:ext cx="584071"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2"/>
          <p:cNvCxnSpPr>
            <a:stCxn id="54" idx="3"/>
            <a:endCxn id="56" idx="0"/>
          </p:cNvCxnSpPr>
          <p:nvPr/>
        </p:nvCxnSpPr>
        <p:spPr>
          <a:xfrm flipH="1">
            <a:off x="6672053" y="2885718"/>
            <a:ext cx="529006" cy="15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3"/>
          <p:cNvCxnSpPr>
            <a:stCxn id="48" idx="4"/>
            <a:endCxn id="52" idx="1"/>
          </p:cNvCxnSpPr>
          <p:nvPr/>
        </p:nvCxnSpPr>
        <p:spPr>
          <a:xfrm>
            <a:off x="5123567" y="2905277"/>
            <a:ext cx="211544"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34"/>
          <p:cNvCxnSpPr>
            <a:stCxn id="54" idx="5"/>
            <a:endCxn id="58" idx="0"/>
          </p:cNvCxnSpPr>
          <p:nvPr/>
        </p:nvCxnSpPr>
        <p:spPr>
          <a:xfrm>
            <a:off x="7492524" y="2885718"/>
            <a:ext cx="211545"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35"/>
          <p:cNvCxnSpPr>
            <a:stCxn id="50" idx="4"/>
            <a:endCxn id="66" idx="0"/>
          </p:cNvCxnSpPr>
          <p:nvPr/>
        </p:nvCxnSpPr>
        <p:spPr>
          <a:xfrm>
            <a:off x="4393763" y="3426056"/>
            <a:ext cx="307425" cy="186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36"/>
          <p:cNvCxnSpPr>
            <a:stCxn id="50" idx="4"/>
          </p:cNvCxnSpPr>
          <p:nvPr/>
        </p:nvCxnSpPr>
        <p:spPr>
          <a:xfrm flipH="1">
            <a:off x="4144232" y="3426056"/>
            <a:ext cx="249531"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37"/>
          <p:cNvCxnSpPr>
            <a:stCxn id="56" idx="4"/>
            <a:endCxn id="64" idx="0"/>
          </p:cNvCxnSpPr>
          <p:nvPr/>
        </p:nvCxnSpPr>
        <p:spPr>
          <a:xfrm flipH="1">
            <a:off x="6428848" y="3393155"/>
            <a:ext cx="243204"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38"/>
          <p:cNvCxnSpPr>
            <a:stCxn id="52" idx="4"/>
            <a:endCxn id="60" idx="0"/>
          </p:cNvCxnSpPr>
          <p:nvPr/>
        </p:nvCxnSpPr>
        <p:spPr>
          <a:xfrm>
            <a:off x="5480844" y="3426056"/>
            <a:ext cx="283790" cy="197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39"/>
          <p:cNvCxnSpPr>
            <a:stCxn id="56" idx="4"/>
            <a:endCxn id="62" idx="0"/>
          </p:cNvCxnSpPr>
          <p:nvPr/>
        </p:nvCxnSpPr>
        <p:spPr>
          <a:xfrm>
            <a:off x="6672053" y="3393155"/>
            <a:ext cx="361756"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40"/>
          <p:cNvCxnSpPr>
            <a:stCxn id="66" idx="5"/>
            <a:endCxn id="70" idx="0"/>
          </p:cNvCxnSpPr>
          <p:nvPr/>
        </p:nvCxnSpPr>
        <p:spPr>
          <a:xfrm>
            <a:off x="4846921" y="3916174"/>
            <a:ext cx="161693" cy="197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矩形 79"/>
          <p:cNvSpPr/>
          <p:nvPr/>
        </p:nvSpPr>
        <p:spPr>
          <a:xfrm>
            <a:off x="1042816" y="5009418"/>
            <a:ext cx="2687883" cy="491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Verdana (Body)"/>
            </a:endParaRPr>
          </a:p>
        </p:txBody>
      </p:sp>
      <p:sp>
        <p:nvSpPr>
          <p:cNvPr id="85" name="文本框 80"/>
          <p:cNvSpPr txBox="1"/>
          <p:nvPr/>
        </p:nvSpPr>
        <p:spPr>
          <a:xfrm>
            <a:off x="2159015" y="5050221"/>
            <a:ext cx="346208" cy="248342"/>
          </a:xfrm>
          <a:prstGeom prst="rect">
            <a:avLst/>
          </a:prstGeom>
          <a:noFill/>
        </p:spPr>
        <p:txBody>
          <a:bodyPr wrap="square" rtlCol="0">
            <a:spAutoFit/>
          </a:bodyPr>
          <a:lstStyle/>
          <a:p>
            <a:r>
              <a:rPr lang="en-US" altLang="zh-CN" sz="1400" dirty="0">
                <a:solidFill>
                  <a:prstClr val="white"/>
                </a:solidFill>
                <a:latin typeface="Verdana (Body)"/>
              </a:rPr>
              <a:t>E</a:t>
            </a:r>
            <a:endParaRPr lang="zh-CN" altLang="en-US" sz="1400" dirty="0">
              <a:solidFill>
                <a:prstClr val="white"/>
              </a:solidFill>
              <a:latin typeface="Verdana (Body)"/>
            </a:endParaRPr>
          </a:p>
        </p:txBody>
      </p:sp>
      <p:sp>
        <p:nvSpPr>
          <p:cNvPr id="86" name="文本框 81"/>
          <p:cNvSpPr txBox="1"/>
          <p:nvPr/>
        </p:nvSpPr>
        <p:spPr>
          <a:xfrm>
            <a:off x="1042815" y="4654080"/>
            <a:ext cx="1027167" cy="248342"/>
          </a:xfrm>
          <a:prstGeom prst="rect">
            <a:avLst/>
          </a:prstGeom>
          <a:noFill/>
        </p:spPr>
        <p:txBody>
          <a:bodyPr wrap="square" rtlCol="0">
            <a:spAutoFit/>
          </a:bodyPr>
          <a:lstStyle/>
          <a:p>
            <a:r>
              <a:rPr lang="en-US" altLang="zh-CN" sz="1400" dirty="0">
                <a:solidFill>
                  <a:prstClr val="black"/>
                </a:solidFill>
                <a:latin typeface="Verdana (Body)"/>
              </a:rPr>
              <a:t>Output: </a:t>
            </a:r>
            <a:endParaRPr lang="zh-CN" altLang="en-US" sz="1400" dirty="0">
              <a:solidFill>
                <a:prstClr val="black"/>
              </a:solidFill>
              <a:latin typeface="Verdana (Body)"/>
            </a:endParaRPr>
          </a:p>
        </p:txBody>
      </p:sp>
      <p:sp>
        <p:nvSpPr>
          <p:cNvPr id="87" name="文本框 82"/>
          <p:cNvSpPr txBox="1"/>
          <p:nvPr/>
        </p:nvSpPr>
        <p:spPr>
          <a:xfrm>
            <a:off x="1331033" y="5050221"/>
            <a:ext cx="346208" cy="248342"/>
          </a:xfrm>
          <a:prstGeom prst="rect">
            <a:avLst/>
          </a:prstGeom>
          <a:noFill/>
        </p:spPr>
        <p:txBody>
          <a:bodyPr wrap="square" rtlCol="0">
            <a:spAutoFit/>
          </a:bodyPr>
          <a:lstStyle/>
          <a:p>
            <a:r>
              <a:rPr lang="en-US" altLang="zh-CN" sz="1400" dirty="0">
                <a:solidFill>
                  <a:prstClr val="white"/>
                </a:solidFill>
                <a:latin typeface="Verdana (Body)"/>
              </a:rPr>
              <a:t>B</a:t>
            </a:r>
            <a:endParaRPr lang="zh-CN" altLang="en-US" sz="1400" dirty="0">
              <a:solidFill>
                <a:prstClr val="white"/>
              </a:solidFill>
              <a:latin typeface="Verdana (Body)"/>
            </a:endParaRPr>
          </a:p>
        </p:txBody>
      </p:sp>
      <p:sp>
        <p:nvSpPr>
          <p:cNvPr id="88" name="文本框 83"/>
          <p:cNvSpPr txBox="1"/>
          <p:nvPr/>
        </p:nvSpPr>
        <p:spPr>
          <a:xfrm>
            <a:off x="1055039" y="5050221"/>
            <a:ext cx="346208" cy="248342"/>
          </a:xfrm>
          <a:prstGeom prst="rect">
            <a:avLst/>
          </a:prstGeom>
          <a:noFill/>
        </p:spPr>
        <p:txBody>
          <a:bodyPr wrap="square" rtlCol="0">
            <a:spAutoFit/>
          </a:bodyPr>
          <a:lstStyle/>
          <a:p>
            <a:r>
              <a:rPr lang="en-US" altLang="zh-CN" sz="1400" dirty="0">
                <a:solidFill>
                  <a:prstClr val="white"/>
                </a:solidFill>
                <a:latin typeface="Verdana (Body)"/>
              </a:rPr>
              <a:t>A</a:t>
            </a:r>
            <a:endParaRPr lang="zh-CN" altLang="en-US" sz="1400" dirty="0">
              <a:solidFill>
                <a:prstClr val="white"/>
              </a:solidFill>
              <a:latin typeface="Verdana (Body)"/>
            </a:endParaRPr>
          </a:p>
        </p:txBody>
      </p:sp>
      <p:sp>
        <p:nvSpPr>
          <p:cNvPr id="89" name="文本框 84"/>
          <p:cNvSpPr txBox="1"/>
          <p:nvPr/>
        </p:nvSpPr>
        <p:spPr>
          <a:xfrm>
            <a:off x="1607027" y="5050221"/>
            <a:ext cx="346208" cy="248342"/>
          </a:xfrm>
          <a:prstGeom prst="rect">
            <a:avLst/>
          </a:prstGeom>
          <a:noFill/>
        </p:spPr>
        <p:txBody>
          <a:bodyPr wrap="square" rtlCol="0">
            <a:spAutoFit/>
          </a:bodyPr>
          <a:lstStyle/>
          <a:p>
            <a:r>
              <a:rPr lang="en-US" altLang="zh-CN" sz="1400" dirty="0">
                <a:solidFill>
                  <a:prstClr val="white"/>
                </a:solidFill>
                <a:latin typeface="Verdana (Body)"/>
              </a:rPr>
              <a:t>C</a:t>
            </a:r>
            <a:endParaRPr lang="zh-CN" altLang="en-US" sz="1400" dirty="0">
              <a:solidFill>
                <a:prstClr val="white"/>
              </a:solidFill>
              <a:latin typeface="Verdana (Body)"/>
            </a:endParaRPr>
          </a:p>
        </p:txBody>
      </p:sp>
      <p:sp>
        <p:nvSpPr>
          <p:cNvPr id="90" name="文本框 85"/>
          <p:cNvSpPr txBox="1"/>
          <p:nvPr/>
        </p:nvSpPr>
        <p:spPr>
          <a:xfrm>
            <a:off x="1883021" y="5050221"/>
            <a:ext cx="346208" cy="248342"/>
          </a:xfrm>
          <a:prstGeom prst="rect">
            <a:avLst/>
          </a:prstGeom>
          <a:noFill/>
        </p:spPr>
        <p:txBody>
          <a:bodyPr wrap="square" rtlCol="0">
            <a:spAutoFit/>
          </a:bodyPr>
          <a:lstStyle/>
          <a:p>
            <a:r>
              <a:rPr lang="en-US" altLang="zh-CN" sz="1400" dirty="0">
                <a:solidFill>
                  <a:prstClr val="white"/>
                </a:solidFill>
                <a:latin typeface="Verdana (Body)"/>
              </a:rPr>
              <a:t>D</a:t>
            </a:r>
            <a:endParaRPr lang="zh-CN" altLang="en-US" sz="1400" dirty="0">
              <a:solidFill>
                <a:prstClr val="white"/>
              </a:solidFill>
              <a:latin typeface="Verdana (Body)"/>
            </a:endParaRPr>
          </a:p>
        </p:txBody>
      </p:sp>
      <p:sp>
        <p:nvSpPr>
          <p:cNvPr id="91" name="文本框 86"/>
          <p:cNvSpPr txBox="1"/>
          <p:nvPr/>
        </p:nvSpPr>
        <p:spPr>
          <a:xfrm>
            <a:off x="2711002" y="5050221"/>
            <a:ext cx="346208" cy="248342"/>
          </a:xfrm>
          <a:prstGeom prst="rect">
            <a:avLst/>
          </a:prstGeom>
          <a:noFill/>
        </p:spPr>
        <p:txBody>
          <a:bodyPr wrap="square" rtlCol="0">
            <a:spAutoFit/>
          </a:bodyPr>
          <a:lstStyle/>
          <a:p>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92" name="文本框 87"/>
          <p:cNvSpPr txBox="1"/>
          <p:nvPr/>
        </p:nvSpPr>
        <p:spPr>
          <a:xfrm>
            <a:off x="2435009" y="5050221"/>
            <a:ext cx="346208" cy="248342"/>
          </a:xfrm>
          <a:prstGeom prst="rect">
            <a:avLst/>
          </a:prstGeom>
          <a:noFill/>
        </p:spPr>
        <p:txBody>
          <a:bodyPr wrap="square" rtlCol="0">
            <a:spAutoFit/>
          </a:bodyPr>
          <a:lstStyle/>
          <a:p>
            <a:r>
              <a:rPr lang="en-US" altLang="zh-CN" sz="1400" dirty="0">
                <a:solidFill>
                  <a:prstClr val="white"/>
                </a:solidFill>
                <a:latin typeface="Verdana (Body)"/>
              </a:rPr>
              <a:t>F</a:t>
            </a:r>
            <a:endParaRPr lang="zh-CN" altLang="en-US" sz="1400" dirty="0">
              <a:solidFill>
                <a:prstClr val="white"/>
              </a:solidFill>
              <a:latin typeface="Verdana (Body)"/>
            </a:endParaRPr>
          </a:p>
        </p:txBody>
      </p:sp>
      <p:sp>
        <p:nvSpPr>
          <p:cNvPr id="93" name="文本框 88"/>
          <p:cNvSpPr txBox="1"/>
          <p:nvPr/>
        </p:nvSpPr>
        <p:spPr>
          <a:xfrm>
            <a:off x="3262993" y="5050221"/>
            <a:ext cx="346208" cy="248342"/>
          </a:xfrm>
          <a:prstGeom prst="rect">
            <a:avLst/>
          </a:prstGeom>
          <a:noFill/>
        </p:spPr>
        <p:txBody>
          <a:bodyPr wrap="square" rtlCol="0">
            <a:spAutoFit/>
          </a:bodyPr>
          <a:lstStyle/>
          <a:p>
            <a:r>
              <a:rPr lang="en-US" altLang="zh-CN" sz="1400" dirty="0">
                <a:solidFill>
                  <a:prstClr val="white"/>
                </a:solidFill>
                <a:latin typeface="Verdana (Body)"/>
              </a:rPr>
              <a:t>I</a:t>
            </a:r>
            <a:endParaRPr lang="zh-CN" altLang="en-US" sz="1400" dirty="0">
              <a:solidFill>
                <a:prstClr val="white"/>
              </a:solidFill>
              <a:latin typeface="Verdana (Body)"/>
            </a:endParaRPr>
          </a:p>
        </p:txBody>
      </p:sp>
      <p:sp>
        <p:nvSpPr>
          <p:cNvPr id="94" name="文本框 89"/>
          <p:cNvSpPr txBox="1"/>
          <p:nvPr/>
        </p:nvSpPr>
        <p:spPr>
          <a:xfrm>
            <a:off x="2986996" y="5050221"/>
            <a:ext cx="346208" cy="248342"/>
          </a:xfrm>
          <a:prstGeom prst="rect">
            <a:avLst/>
          </a:prstGeom>
          <a:noFill/>
        </p:spPr>
        <p:txBody>
          <a:bodyPr wrap="square" rtlCol="0">
            <a:spAutoFit/>
          </a:bodyPr>
          <a:lstStyle/>
          <a:p>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95" name="object 49"/>
          <p:cNvSpPr/>
          <p:nvPr/>
        </p:nvSpPr>
        <p:spPr>
          <a:xfrm>
            <a:off x="2215175" y="2124957"/>
            <a:ext cx="643544" cy="409901"/>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400">
              <a:solidFill>
                <a:prstClr val="black"/>
              </a:solidFill>
              <a:latin typeface="Verdana (Body)"/>
            </a:endParaRPr>
          </a:p>
        </p:txBody>
      </p:sp>
      <p:sp>
        <p:nvSpPr>
          <p:cNvPr id="96" name="object 6"/>
          <p:cNvSpPr/>
          <p:nvPr/>
        </p:nvSpPr>
        <p:spPr>
          <a:xfrm>
            <a:off x="2376060" y="2212156"/>
            <a:ext cx="321772" cy="239792"/>
          </a:xfrm>
          <a:prstGeom prst="ellipse">
            <a:avLst/>
          </a:prstGeom>
          <a:solidFill>
            <a:schemeClr val="bg1"/>
          </a:solidFill>
        </p:spPr>
        <p:txBody>
          <a:bodyPr wrap="square" lIns="0" tIns="0" rIns="0" bIns="0" rtlCol="0"/>
          <a:lstStyle/>
          <a:p>
            <a:r>
              <a:rPr lang="en-US" sz="1400" dirty="0">
                <a:solidFill>
                  <a:prstClr val="black"/>
                </a:solidFill>
                <a:latin typeface="Verdana (Body)"/>
              </a:rPr>
              <a:t> E</a:t>
            </a:r>
            <a:endParaRPr sz="1400" dirty="0">
              <a:solidFill>
                <a:prstClr val="black"/>
              </a:solidFill>
              <a:latin typeface="Verdana (Body)"/>
            </a:endParaRPr>
          </a:p>
        </p:txBody>
      </p:sp>
      <p:sp>
        <p:nvSpPr>
          <p:cNvPr id="97" name="object 7"/>
          <p:cNvSpPr/>
          <p:nvPr/>
        </p:nvSpPr>
        <p:spPr>
          <a:xfrm>
            <a:off x="2376060" y="2212156"/>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E</a:t>
            </a:r>
            <a:endParaRPr sz="1400" dirty="0">
              <a:solidFill>
                <a:prstClr val="black"/>
              </a:solidFill>
              <a:latin typeface="Verdana (Body)"/>
            </a:endParaRPr>
          </a:p>
        </p:txBody>
      </p:sp>
      <p:sp>
        <p:nvSpPr>
          <p:cNvPr id="98" name="object 8"/>
          <p:cNvSpPr/>
          <p:nvPr/>
        </p:nvSpPr>
        <p:spPr>
          <a:xfrm>
            <a:off x="1732635"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99" name="object 9"/>
          <p:cNvSpPr/>
          <p:nvPr/>
        </p:nvSpPr>
        <p:spPr>
          <a:xfrm>
            <a:off x="1732635"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B</a:t>
            </a:r>
            <a:endParaRPr sz="1400" dirty="0">
              <a:solidFill>
                <a:prstClr val="black"/>
              </a:solidFill>
              <a:latin typeface="Verdana (Body)"/>
            </a:endParaRPr>
          </a:p>
        </p:txBody>
      </p:sp>
      <p:sp>
        <p:nvSpPr>
          <p:cNvPr id="100" name="object 10"/>
          <p:cNvSpPr/>
          <p:nvPr/>
        </p:nvSpPr>
        <p:spPr>
          <a:xfrm>
            <a:off x="1410925"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1" name="object 11"/>
          <p:cNvSpPr/>
          <p:nvPr/>
        </p:nvSpPr>
        <p:spPr>
          <a:xfrm>
            <a:off x="1410925"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A</a:t>
            </a:r>
            <a:endParaRPr sz="1400" dirty="0">
              <a:solidFill>
                <a:prstClr val="black"/>
              </a:solidFill>
              <a:latin typeface="Verdana (Body)"/>
            </a:endParaRPr>
          </a:p>
        </p:txBody>
      </p:sp>
      <p:sp>
        <p:nvSpPr>
          <p:cNvPr id="102" name="object 12"/>
          <p:cNvSpPr/>
          <p:nvPr/>
        </p:nvSpPr>
        <p:spPr>
          <a:xfrm>
            <a:off x="2054348"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3" name="object 13"/>
          <p:cNvSpPr/>
          <p:nvPr/>
        </p:nvSpPr>
        <p:spPr>
          <a:xfrm>
            <a:off x="2054348"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C</a:t>
            </a:r>
            <a:endParaRPr sz="1400" dirty="0">
              <a:solidFill>
                <a:prstClr val="black"/>
              </a:solidFill>
              <a:latin typeface="Verdana (Body)"/>
            </a:endParaRPr>
          </a:p>
        </p:txBody>
      </p:sp>
      <p:sp>
        <p:nvSpPr>
          <p:cNvPr id="104" name="object 14"/>
          <p:cNvSpPr/>
          <p:nvPr/>
        </p:nvSpPr>
        <p:spPr>
          <a:xfrm>
            <a:off x="3019483"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5" name="object 15"/>
          <p:cNvSpPr/>
          <p:nvPr/>
        </p:nvSpPr>
        <p:spPr>
          <a:xfrm>
            <a:off x="3019483"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G</a:t>
            </a:r>
            <a:endParaRPr sz="1400" dirty="0">
              <a:solidFill>
                <a:prstClr val="black"/>
              </a:solidFill>
              <a:latin typeface="Verdana (Body)"/>
            </a:endParaRPr>
          </a:p>
        </p:txBody>
      </p:sp>
      <p:sp>
        <p:nvSpPr>
          <p:cNvPr id="106" name="object 16"/>
          <p:cNvSpPr/>
          <p:nvPr/>
        </p:nvSpPr>
        <p:spPr>
          <a:xfrm>
            <a:off x="2697772"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7" name="object 17"/>
          <p:cNvSpPr/>
          <p:nvPr/>
        </p:nvSpPr>
        <p:spPr>
          <a:xfrm>
            <a:off x="2697772"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F</a:t>
            </a:r>
            <a:endParaRPr sz="1400" dirty="0">
              <a:solidFill>
                <a:prstClr val="black"/>
              </a:solidFill>
              <a:latin typeface="Verdana (Body)"/>
            </a:endParaRPr>
          </a:p>
        </p:txBody>
      </p:sp>
      <p:sp>
        <p:nvSpPr>
          <p:cNvPr id="108" name="object 18"/>
          <p:cNvSpPr/>
          <p:nvPr/>
        </p:nvSpPr>
        <p:spPr>
          <a:xfrm>
            <a:off x="3341196"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9" name="object 19"/>
          <p:cNvSpPr/>
          <p:nvPr/>
        </p:nvSpPr>
        <p:spPr>
          <a:xfrm>
            <a:off x="3341195"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I</a:t>
            </a:r>
            <a:endParaRPr sz="1400" dirty="0">
              <a:solidFill>
                <a:prstClr val="black"/>
              </a:solidFill>
              <a:latin typeface="Verdana (Body)"/>
            </a:endParaRPr>
          </a:p>
        </p:txBody>
      </p:sp>
      <p:sp>
        <p:nvSpPr>
          <p:cNvPr id="110" name="object 38"/>
          <p:cNvSpPr/>
          <p:nvPr/>
        </p:nvSpPr>
        <p:spPr>
          <a:xfrm>
            <a:off x="2215205"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1" name="object 39"/>
          <p:cNvSpPr/>
          <p:nvPr/>
        </p:nvSpPr>
        <p:spPr>
          <a:xfrm>
            <a:off x="2215205"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D</a:t>
            </a:r>
            <a:endParaRPr sz="1400" dirty="0">
              <a:solidFill>
                <a:prstClr val="black"/>
              </a:solidFill>
              <a:latin typeface="Verdana (Body)"/>
            </a:endParaRPr>
          </a:p>
        </p:txBody>
      </p:sp>
      <p:sp>
        <p:nvSpPr>
          <p:cNvPr id="112" name="object 40"/>
          <p:cNvSpPr/>
          <p:nvPr/>
        </p:nvSpPr>
        <p:spPr>
          <a:xfrm>
            <a:off x="3180339"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3" name="object 41"/>
          <p:cNvSpPr/>
          <p:nvPr/>
        </p:nvSpPr>
        <p:spPr>
          <a:xfrm>
            <a:off x="3180339"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H</a:t>
            </a:r>
            <a:endParaRPr sz="1400" dirty="0">
              <a:solidFill>
                <a:prstClr val="black"/>
              </a:solidFill>
              <a:latin typeface="Verdana (Body)"/>
            </a:endParaRPr>
          </a:p>
        </p:txBody>
      </p:sp>
      <p:cxnSp>
        <p:nvCxnSpPr>
          <p:cNvPr id="114" name="直接箭头连接符 110"/>
          <p:cNvCxnSpPr>
            <a:stCxn id="97" idx="5"/>
            <a:endCxn id="105" idx="1"/>
          </p:cNvCxnSpPr>
          <p:nvPr/>
        </p:nvCxnSpPr>
        <p:spPr>
          <a:xfrm>
            <a:off x="2650709" y="2416831"/>
            <a:ext cx="415896" cy="274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1"/>
          <p:cNvCxnSpPr>
            <a:stCxn id="97" idx="3"/>
            <a:endCxn id="98" idx="7"/>
          </p:cNvCxnSpPr>
          <p:nvPr/>
        </p:nvCxnSpPr>
        <p:spPr>
          <a:xfrm flipH="1">
            <a:off x="2007285" y="2416831"/>
            <a:ext cx="415897" cy="274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2"/>
          <p:cNvCxnSpPr>
            <a:stCxn id="98" idx="3"/>
            <a:endCxn id="101" idx="0"/>
          </p:cNvCxnSpPr>
          <p:nvPr/>
        </p:nvCxnSpPr>
        <p:spPr>
          <a:xfrm flipH="1">
            <a:off x="1571811" y="2861063"/>
            <a:ext cx="207947" cy="30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3"/>
          <p:cNvCxnSpPr>
            <a:stCxn id="105" idx="3"/>
            <a:endCxn id="106" idx="0"/>
          </p:cNvCxnSpPr>
          <p:nvPr/>
        </p:nvCxnSpPr>
        <p:spPr>
          <a:xfrm flipH="1">
            <a:off x="2858658" y="2861062"/>
            <a:ext cx="207947"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4"/>
          <p:cNvCxnSpPr>
            <a:stCxn id="99" idx="5"/>
            <a:endCxn id="102" idx="0"/>
          </p:cNvCxnSpPr>
          <p:nvPr/>
        </p:nvCxnSpPr>
        <p:spPr>
          <a:xfrm>
            <a:off x="2007285" y="2861062"/>
            <a:ext cx="207950" cy="309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5"/>
          <p:cNvCxnSpPr>
            <a:stCxn id="105" idx="5"/>
            <a:endCxn id="108" idx="0"/>
          </p:cNvCxnSpPr>
          <p:nvPr/>
        </p:nvCxnSpPr>
        <p:spPr>
          <a:xfrm>
            <a:off x="3294132" y="2861062"/>
            <a:ext cx="207950"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6"/>
          <p:cNvCxnSpPr>
            <a:stCxn id="103" idx="4"/>
            <a:endCxn id="110" idx="0"/>
          </p:cNvCxnSpPr>
          <p:nvPr/>
        </p:nvCxnSpPr>
        <p:spPr>
          <a:xfrm>
            <a:off x="2215234" y="3410404"/>
            <a:ext cx="160856" cy="310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17"/>
          <p:cNvCxnSpPr>
            <a:stCxn id="109" idx="4"/>
            <a:endCxn id="113" idx="0"/>
          </p:cNvCxnSpPr>
          <p:nvPr/>
        </p:nvCxnSpPr>
        <p:spPr>
          <a:xfrm flipH="1">
            <a:off x="3341225" y="3414293"/>
            <a:ext cx="160856" cy="306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2455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4.81481E-6 L -0.07153 0.06482 " pathEditMode="relative" rAng="0" ptsTypes="AA">
                                      <p:cBhvr>
                                        <p:cTn id="6" dur="2000" fill="hold"/>
                                        <p:tgtEl>
                                          <p:spTgt spid="95"/>
                                        </p:tgtEl>
                                        <p:attrNameLst>
                                          <p:attrName>ppt_x</p:attrName>
                                          <p:attrName>ppt_y</p:attrName>
                                        </p:attrNameLst>
                                      </p:cBhvr>
                                      <p:rCtr x="-3576" y="324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7153 0.06482 L -0.10538 0.14028 " pathEditMode="relative" rAng="0" ptsTypes="AA">
                                      <p:cBhvr>
                                        <p:cTn id="10" dur="2000" fill="hold"/>
                                        <p:tgtEl>
                                          <p:spTgt spid="95"/>
                                        </p:tgtEl>
                                        <p:attrNameLst>
                                          <p:attrName>ppt_x</p:attrName>
                                          <p:attrName>ppt_y</p:attrName>
                                        </p:attrNameLst>
                                      </p:cBhvr>
                                      <p:rCtr x="-1701" y="3773"/>
                                    </p:animMotion>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101"/>
                                        </p:tgtEl>
                                        <p:attrNameLst>
                                          <p:attrName>fillcolor</p:attrName>
                                        </p:attrNameLst>
                                      </p:cBhvr>
                                      <p:to>
                                        <a:srgbClr val="FFFF00"/>
                                      </p:to>
                                    </p:animClr>
                                    <p:set>
                                      <p:cBhvr>
                                        <p:cTn id="15" dur="2000" fill="hold"/>
                                        <p:tgtEl>
                                          <p:spTgt spid="101"/>
                                        </p:tgtEl>
                                        <p:attrNameLst>
                                          <p:attrName>fill.type</p:attrName>
                                        </p:attrNameLst>
                                      </p:cBhvr>
                                      <p:to>
                                        <p:strVal val="solid"/>
                                      </p:to>
                                    </p:set>
                                    <p:set>
                                      <p:cBhvr>
                                        <p:cTn id="16" dur="2000" fill="hold"/>
                                        <p:tgtEl>
                                          <p:spTgt spid="10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538 0.14028 L -0.07153 0.06481 " pathEditMode="relative" rAng="0" ptsTypes="AA">
                                      <p:cBhvr>
                                        <p:cTn id="26" dur="2000" fill="hold"/>
                                        <p:tgtEl>
                                          <p:spTgt spid="95"/>
                                        </p:tgtEl>
                                        <p:attrNameLst>
                                          <p:attrName>ppt_x</p:attrName>
                                          <p:attrName>ppt_y</p:attrName>
                                        </p:attrNameLst>
                                      </p:cBhvr>
                                      <p:rCtr x="1667" y="-3750"/>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99"/>
                                        </p:tgtEl>
                                        <p:attrNameLst>
                                          <p:attrName>fillcolor</p:attrName>
                                        </p:attrNameLst>
                                      </p:cBhvr>
                                      <p:to>
                                        <a:srgbClr val="FFFF00"/>
                                      </p:to>
                                    </p:animClr>
                                    <p:set>
                                      <p:cBhvr>
                                        <p:cTn id="31" dur="2000" fill="hold"/>
                                        <p:tgtEl>
                                          <p:spTgt spid="99"/>
                                        </p:tgtEl>
                                        <p:attrNameLst>
                                          <p:attrName>fill.type</p:attrName>
                                        </p:attrNameLst>
                                      </p:cBhvr>
                                      <p:to>
                                        <p:strVal val="solid"/>
                                      </p:to>
                                    </p:set>
                                    <p:set>
                                      <p:cBhvr>
                                        <p:cTn id="32" dur="2000" fill="hold"/>
                                        <p:tgtEl>
                                          <p:spTgt spid="99"/>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ppt_x"/>
                                          </p:val>
                                        </p:tav>
                                        <p:tav tm="100000">
                                          <p:val>
                                            <p:strVal val="#ppt_x"/>
                                          </p:val>
                                        </p:tav>
                                      </p:tavLst>
                                    </p:anim>
                                    <p:anim calcmode="lin" valueType="num">
                                      <p:cBhvr additive="base">
                                        <p:cTn id="3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0.07153 0.06482 L -0.03524 0.13913 " pathEditMode="relative" rAng="0" ptsTypes="AA">
                                      <p:cBhvr>
                                        <p:cTn id="42" dur="2000" fill="hold"/>
                                        <p:tgtEl>
                                          <p:spTgt spid="95"/>
                                        </p:tgtEl>
                                        <p:attrNameLst>
                                          <p:attrName>ppt_x</p:attrName>
                                          <p:attrName>ppt_y</p:attrName>
                                        </p:attrNameLst>
                                      </p:cBhvr>
                                      <p:rCtr x="1806" y="3704"/>
                                    </p:animMotion>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03"/>
                                        </p:tgtEl>
                                        <p:attrNameLst>
                                          <p:attrName>fillcolor</p:attrName>
                                        </p:attrNameLst>
                                      </p:cBhvr>
                                      <p:to>
                                        <a:srgbClr val="FFFF00"/>
                                      </p:to>
                                    </p:animClr>
                                    <p:set>
                                      <p:cBhvr>
                                        <p:cTn id="47" dur="2000" fill="hold"/>
                                        <p:tgtEl>
                                          <p:spTgt spid="103"/>
                                        </p:tgtEl>
                                        <p:attrNameLst>
                                          <p:attrName>fill.type</p:attrName>
                                        </p:attrNameLst>
                                      </p:cBhvr>
                                      <p:to>
                                        <p:strVal val="solid"/>
                                      </p:to>
                                    </p:set>
                                    <p:set>
                                      <p:cBhvr>
                                        <p:cTn id="48" dur="2000" fill="hold"/>
                                        <p:tgtEl>
                                          <p:spTgt spid="103"/>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anim calcmode="lin" valueType="num">
                                      <p:cBhvr additive="base">
                                        <p:cTn id="53" dur="500" fill="hold"/>
                                        <p:tgtEl>
                                          <p:spTgt spid="89"/>
                                        </p:tgtEl>
                                        <p:attrNameLst>
                                          <p:attrName>ppt_x</p:attrName>
                                        </p:attrNameLst>
                                      </p:cBhvr>
                                      <p:tavLst>
                                        <p:tav tm="0">
                                          <p:val>
                                            <p:strVal val="#ppt_x"/>
                                          </p:val>
                                        </p:tav>
                                        <p:tav tm="100000">
                                          <p:val>
                                            <p:strVal val="#ppt_x"/>
                                          </p:val>
                                        </p:tav>
                                      </p:tavLst>
                                    </p:anim>
                                    <p:anim calcmode="lin" valueType="num">
                                      <p:cBhvr additive="base">
                                        <p:cTn id="5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4" nodeType="clickEffect">
                                  <p:stCondLst>
                                    <p:cond delay="0"/>
                                  </p:stCondLst>
                                  <p:childTnLst>
                                    <p:animMotion origin="layout" path="M -0.03524 0.13912 L -0.01771 0.22061 " pathEditMode="relative" rAng="0" ptsTypes="AA">
                                      <p:cBhvr>
                                        <p:cTn id="58" dur="2000" fill="hold"/>
                                        <p:tgtEl>
                                          <p:spTgt spid="95"/>
                                        </p:tgtEl>
                                        <p:attrNameLst>
                                          <p:attrName>ppt_x</p:attrName>
                                          <p:attrName>ppt_y</p:attrName>
                                        </p:attrNameLst>
                                      </p:cBhvr>
                                      <p:rCtr x="868" y="4120"/>
                                    </p:animMotion>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11"/>
                                        </p:tgtEl>
                                        <p:attrNameLst>
                                          <p:attrName>fillcolor</p:attrName>
                                        </p:attrNameLst>
                                      </p:cBhvr>
                                      <p:to>
                                        <a:srgbClr val="FFFF00"/>
                                      </p:to>
                                    </p:animClr>
                                    <p:set>
                                      <p:cBhvr>
                                        <p:cTn id="63" dur="2000" fill="hold"/>
                                        <p:tgtEl>
                                          <p:spTgt spid="111"/>
                                        </p:tgtEl>
                                        <p:attrNameLst>
                                          <p:attrName>fill.type</p:attrName>
                                        </p:attrNameLst>
                                      </p:cBhvr>
                                      <p:to>
                                        <p:strVal val="solid"/>
                                      </p:to>
                                    </p:set>
                                    <p:set>
                                      <p:cBhvr>
                                        <p:cTn id="64" dur="2000" fill="hold"/>
                                        <p:tgtEl>
                                          <p:spTgt spid="111"/>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additive="base">
                                        <p:cTn id="69" dur="500" fill="hold"/>
                                        <p:tgtEl>
                                          <p:spTgt spid="90"/>
                                        </p:tgtEl>
                                        <p:attrNameLst>
                                          <p:attrName>ppt_x</p:attrName>
                                        </p:attrNameLst>
                                      </p:cBhvr>
                                      <p:tavLst>
                                        <p:tav tm="0">
                                          <p:val>
                                            <p:strVal val="#ppt_x"/>
                                          </p:val>
                                        </p:tav>
                                        <p:tav tm="100000">
                                          <p:val>
                                            <p:strVal val="#ppt_x"/>
                                          </p:val>
                                        </p:tav>
                                      </p:tavLst>
                                    </p:anim>
                                    <p:anim calcmode="lin" valueType="num">
                                      <p:cBhvr additive="base">
                                        <p:cTn id="7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5" nodeType="clickEffect">
                                  <p:stCondLst>
                                    <p:cond delay="0"/>
                                  </p:stCondLst>
                                  <p:childTnLst>
                                    <p:animMotion origin="layout" path="M -0.01771 0.2206 L -0.03524 0.13913 " pathEditMode="relative" rAng="0" ptsTypes="AA">
                                      <p:cBhvr>
                                        <p:cTn id="74" dur="2000" fill="hold"/>
                                        <p:tgtEl>
                                          <p:spTgt spid="95"/>
                                        </p:tgtEl>
                                        <p:attrNameLst>
                                          <p:attrName>ppt_x</p:attrName>
                                          <p:attrName>ppt_y</p:attrName>
                                        </p:attrNameLst>
                                      </p:cBhvr>
                                      <p:rCtr x="-885" y="-3935"/>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6" nodeType="clickEffect">
                                  <p:stCondLst>
                                    <p:cond delay="0"/>
                                  </p:stCondLst>
                                  <p:childTnLst>
                                    <p:animMotion origin="layout" path="M -0.03524 0.13913 L -0.07153 0.06482 " pathEditMode="relative" rAng="0" ptsTypes="AA">
                                      <p:cBhvr>
                                        <p:cTn id="78" dur="2000" fill="hold"/>
                                        <p:tgtEl>
                                          <p:spTgt spid="95"/>
                                        </p:tgtEl>
                                        <p:attrNameLst>
                                          <p:attrName>ppt_x</p:attrName>
                                          <p:attrName>ppt_y</p:attrName>
                                        </p:attrNameLst>
                                      </p:cBhvr>
                                      <p:rCtr x="-1823" y="-3727"/>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7" nodeType="clickEffect">
                                  <p:stCondLst>
                                    <p:cond delay="0"/>
                                  </p:stCondLst>
                                  <p:childTnLst>
                                    <p:animMotion origin="layout" path="M -0.07153 0.06482 L -5.55556E-7 3.7037E-7 " pathEditMode="relative" rAng="0" ptsTypes="AA">
                                      <p:cBhvr>
                                        <p:cTn id="82" dur="2000" fill="hold"/>
                                        <p:tgtEl>
                                          <p:spTgt spid="95"/>
                                        </p:tgtEl>
                                        <p:attrNameLst>
                                          <p:attrName>ppt_x</p:attrName>
                                          <p:attrName>ppt_y</p:attrName>
                                        </p:attrNameLst>
                                      </p:cBhvr>
                                      <p:rCtr x="3576" y="-3125"/>
                                    </p:animMotion>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2000" fill="hold"/>
                                        <p:tgtEl>
                                          <p:spTgt spid="97"/>
                                        </p:tgtEl>
                                        <p:attrNameLst>
                                          <p:attrName>fillcolor</p:attrName>
                                        </p:attrNameLst>
                                      </p:cBhvr>
                                      <p:to>
                                        <a:srgbClr val="FFFF00"/>
                                      </p:to>
                                    </p:animClr>
                                    <p:set>
                                      <p:cBhvr>
                                        <p:cTn id="87" dur="2000" fill="hold"/>
                                        <p:tgtEl>
                                          <p:spTgt spid="97"/>
                                        </p:tgtEl>
                                        <p:attrNameLst>
                                          <p:attrName>fill.type</p:attrName>
                                        </p:attrNameLst>
                                      </p:cBhvr>
                                      <p:to>
                                        <p:strVal val="solid"/>
                                      </p:to>
                                    </p:set>
                                    <p:set>
                                      <p:cBhvr>
                                        <p:cTn id="88" dur="2000" fill="hold"/>
                                        <p:tgtEl>
                                          <p:spTgt spid="97"/>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85"/>
                                        </p:tgtEl>
                                        <p:attrNameLst>
                                          <p:attrName>style.visibility</p:attrName>
                                        </p:attrNameLst>
                                      </p:cBhvr>
                                      <p:to>
                                        <p:strVal val="visible"/>
                                      </p:to>
                                    </p:set>
                                    <p:anim calcmode="lin" valueType="num">
                                      <p:cBhvr additive="base">
                                        <p:cTn id="93" dur="500" fill="hold"/>
                                        <p:tgtEl>
                                          <p:spTgt spid="85"/>
                                        </p:tgtEl>
                                        <p:attrNameLst>
                                          <p:attrName>ppt_x</p:attrName>
                                        </p:attrNameLst>
                                      </p:cBhvr>
                                      <p:tavLst>
                                        <p:tav tm="0">
                                          <p:val>
                                            <p:strVal val="#ppt_x"/>
                                          </p:val>
                                        </p:tav>
                                        <p:tav tm="100000">
                                          <p:val>
                                            <p:strVal val="#ppt_x"/>
                                          </p:val>
                                        </p:tav>
                                      </p:tavLst>
                                    </p:anim>
                                    <p:anim calcmode="lin" valueType="num">
                                      <p:cBhvr additive="base">
                                        <p:cTn id="9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8" nodeType="clickEffect">
                                  <p:stCondLst>
                                    <p:cond delay="0"/>
                                  </p:stCondLst>
                                  <p:childTnLst>
                                    <p:animMotion origin="layout" path="M -5.55556E-7 -4.81481E-6 L 0.07031 0.06528 " pathEditMode="relative" rAng="0" ptsTypes="AA">
                                      <p:cBhvr>
                                        <p:cTn id="98" dur="2000" fill="hold"/>
                                        <p:tgtEl>
                                          <p:spTgt spid="95"/>
                                        </p:tgtEl>
                                        <p:attrNameLst>
                                          <p:attrName>ppt_x</p:attrName>
                                          <p:attrName>ppt_y</p:attrName>
                                        </p:attrNameLst>
                                      </p:cBhvr>
                                      <p:rCtr x="3507" y="3264"/>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9" nodeType="clickEffect">
                                  <p:stCondLst>
                                    <p:cond delay="0"/>
                                  </p:stCondLst>
                                  <p:childTnLst>
                                    <p:animMotion origin="layout" path="M 0.07031 0.06528 L 0.03524 0.14051 " pathEditMode="relative" rAng="0" ptsTypes="AA">
                                      <p:cBhvr>
                                        <p:cTn id="102" dur="2000" fill="hold"/>
                                        <p:tgtEl>
                                          <p:spTgt spid="95"/>
                                        </p:tgtEl>
                                        <p:attrNameLst>
                                          <p:attrName>ppt_x</p:attrName>
                                          <p:attrName>ppt_y</p:attrName>
                                        </p:attrNameLst>
                                      </p:cBhvr>
                                      <p:rCtr x="-1753" y="3750"/>
                                    </p:animMotion>
                                  </p:childTnLst>
                                </p:cTn>
                              </p:par>
                            </p:childTnLst>
                          </p:cTn>
                        </p:par>
                      </p:childTnLst>
                    </p:cTn>
                  </p:par>
                  <p:par>
                    <p:cTn id="103" fill="hold">
                      <p:stCondLst>
                        <p:cond delay="indefinite"/>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07"/>
                                        </p:tgtEl>
                                        <p:attrNameLst>
                                          <p:attrName>fillcolor</p:attrName>
                                        </p:attrNameLst>
                                      </p:cBhvr>
                                      <p:to>
                                        <a:srgbClr val="FFFF00"/>
                                      </p:to>
                                    </p:animClr>
                                    <p:set>
                                      <p:cBhvr>
                                        <p:cTn id="107" dur="2000" fill="hold"/>
                                        <p:tgtEl>
                                          <p:spTgt spid="107"/>
                                        </p:tgtEl>
                                        <p:attrNameLst>
                                          <p:attrName>fill.type</p:attrName>
                                        </p:attrNameLst>
                                      </p:cBhvr>
                                      <p:to>
                                        <p:strVal val="solid"/>
                                      </p:to>
                                    </p:set>
                                    <p:set>
                                      <p:cBhvr>
                                        <p:cTn id="108" dur="2000" fill="hold"/>
                                        <p:tgtEl>
                                          <p:spTgt spid="107"/>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additive="base">
                                        <p:cTn id="113" dur="500" fill="hold"/>
                                        <p:tgtEl>
                                          <p:spTgt spid="92"/>
                                        </p:tgtEl>
                                        <p:attrNameLst>
                                          <p:attrName>ppt_x</p:attrName>
                                        </p:attrNameLst>
                                      </p:cBhvr>
                                      <p:tavLst>
                                        <p:tav tm="0">
                                          <p:val>
                                            <p:strVal val="#ppt_x"/>
                                          </p:val>
                                        </p:tav>
                                        <p:tav tm="100000">
                                          <p:val>
                                            <p:strVal val="#ppt_x"/>
                                          </p:val>
                                        </p:tav>
                                      </p:tavLst>
                                    </p:anim>
                                    <p:anim calcmode="lin" valueType="num">
                                      <p:cBhvr additive="base">
                                        <p:cTn id="11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0" nodeType="clickEffect">
                                  <p:stCondLst>
                                    <p:cond delay="0"/>
                                  </p:stCondLst>
                                  <p:childTnLst>
                                    <p:animMotion origin="layout" path="M 0.03524 0.14051 L 0.07032 0.06528 " pathEditMode="relative" rAng="0" ptsTypes="AA">
                                      <p:cBhvr>
                                        <p:cTn id="118" dur="2000" fill="hold"/>
                                        <p:tgtEl>
                                          <p:spTgt spid="95"/>
                                        </p:tgtEl>
                                        <p:attrNameLst>
                                          <p:attrName>ppt_x</p:attrName>
                                          <p:attrName>ppt_y</p:attrName>
                                        </p:attrNameLst>
                                      </p:cBhvr>
                                      <p:rCtr x="1736" y="-3611"/>
                                    </p:animMotion>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2000" fill="hold"/>
                                        <p:tgtEl>
                                          <p:spTgt spid="105"/>
                                        </p:tgtEl>
                                        <p:attrNameLst>
                                          <p:attrName>fillcolor</p:attrName>
                                        </p:attrNameLst>
                                      </p:cBhvr>
                                      <p:to>
                                        <a:srgbClr val="FFFF00"/>
                                      </p:to>
                                    </p:animClr>
                                    <p:set>
                                      <p:cBhvr>
                                        <p:cTn id="123" dur="2000" fill="hold"/>
                                        <p:tgtEl>
                                          <p:spTgt spid="105"/>
                                        </p:tgtEl>
                                        <p:attrNameLst>
                                          <p:attrName>fill.type</p:attrName>
                                        </p:attrNameLst>
                                      </p:cBhvr>
                                      <p:to>
                                        <p:strVal val="solid"/>
                                      </p:to>
                                    </p:set>
                                    <p:set>
                                      <p:cBhvr>
                                        <p:cTn id="124" dur="2000" fill="hold"/>
                                        <p:tgtEl>
                                          <p:spTgt spid="105"/>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91"/>
                                        </p:tgtEl>
                                        <p:attrNameLst>
                                          <p:attrName>style.visibility</p:attrName>
                                        </p:attrNameLst>
                                      </p:cBhvr>
                                      <p:to>
                                        <p:strVal val="visible"/>
                                      </p:to>
                                    </p:set>
                                    <p:anim calcmode="lin" valueType="num">
                                      <p:cBhvr additive="base">
                                        <p:cTn id="129" dur="500" fill="hold"/>
                                        <p:tgtEl>
                                          <p:spTgt spid="91"/>
                                        </p:tgtEl>
                                        <p:attrNameLst>
                                          <p:attrName>ppt_x</p:attrName>
                                        </p:attrNameLst>
                                      </p:cBhvr>
                                      <p:tavLst>
                                        <p:tav tm="0">
                                          <p:val>
                                            <p:strVal val="#ppt_x"/>
                                          </p:val>
                                        </p:tav>
                                        <p:tav tm="100000">
                                          <p:val>
                                            <p:strVal val="#ppt_x"/>
                                          </p:val>
                                        </p:tav>
                                      </p:tavLst>
                                    </p:anim>
                                    <p:anim calcmode="lin" valueType="num">
                                      <p:cBhvr additive="base">
                                        <p:cTn id="13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1" nodeType="clickEffect">
                                  <p:stCondLst>
                                    <p:cond delay="0"/>
                                  </p:stCondLst>
                                  <p:childTnLst>
                                    <p:animMotion origin="layout" path="M 0.07031 0.06528 L 0.10556 0.14028 " pathEditMode="relative" rAng="0" ptsTypes="AA">
                                      <p:cBhvr>
                                        <p:cTn id="134" dur="2000" fill="hold"/>
                                        <p:tgtEl>
                                          <p:spTgt spid="95"/>
                                        </p:tgtEl>
                                        <p:attrNameLst>
                                          <p:attrName>ppt_x</p:attrName>
                                          <p:attrName>ppt_y</p:attrName>
                                        </p:attrNameLst>
                                      </p:cBhvr>
                                      <p:rCtr x="1753" y="3750"/>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2" nodeType="clickEffect">
                                  <p:stCondLst>
                                    <p:cond delay="0"/>
                                  </p:stCondLst>
                                  <p:childTnLst>
                                    <p:animMotion origin="layout" path="M 0.10555 0.14028 L 0.08854 0.22084 " pathEditMode="relative" rAng="0" ptsTypes="AA">
                                      <p:cBhvr>
                                        <p:cTn id="138" dur="2000" fill="hold"/>
                                        <p:tgtEl>
                                          <p:spTgt spid="95"/>
                                        </p:tgtEl>
                                        <p:attrNameLst>
                                          <p:attrName>ppt_x</p:attrName>
                                          <p:attrName>ppt_y</p:attrName>
                                        </p:attrNameLst>
                                      </p:cBhvr>
                                      <p:rCtr x="-799" y="4097"/>
                                    </p:animMotion>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2000" fill="hold"/>
                                        <p:tgtEl>
                                          <p:spTgt spid="113"/>
                                        </p:tgtEl>
                                        <p:attrNameLst>
                                          <p:attrName>fillcolor</p:attrName>
                                        </p:attrNameLst>
                                      </p:cBhvr>
                                      <p:to>
                                        <a:srgbClr val="FFFF00"/>
                                      </p:to>
                                    </p:animClr>
                                    <p:set>
                                      <p:cBhvr>
                                        <p:cTn id="143" dur="2000" fill="hold"/>
                                        <p:tgtEl>
                                          <p:spTgt spid="113"/>
                                        </p:tgtEl>
                                        <p:attrNameLst>
                                          <p:attrName>fill.type</p:attrName>
                                        </p:attrNameLst>
                                      </p:cBhvr>
                                      <p:to>
                                        <p:strVal val="solid"/>
                                      </p:to>
                                    </p:set>
                                    <p:set>
                                      <p:cBhvr>
                                        <p:cTn id="144" dur="2000" fill="hold"/>
                                        <p:tgtEl>
                                          <p:spTgt spid="11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94"/>
                                        </p:tgtEl>
                                        <p:attrNameLst>
                                          <p:attrName>style.visibility</p:attrName>
                                        </p:attrNameLst>
                                      </p:cBhvr>
                                      <p:to>
                                        <p:strVal val="visible"/>
                                      </p:to>
                                    </p:set>
                                    <p:anim calcmode="lin" valueType="num">
                                      <p:cBhvr additive="base">
                                        <p:cTn id="149" dur="500" fill="hold"/>
                                        <p:tgtEl>
                                          <p:spTgt spid="94"/>
                                        </p:tgtEl>
                                        <p:attrNameLst>
                                          <p:attrName>ppt_x</p:attrName>
                                        </p:attrNameLst>
                                      </p:cBhvr>
                                      <p:tavLst>
                                        <p:tav tm="0">
                                          <p:val>
                                            <p:strVal val="#ppt_x"/>
                                          </p:val>
                                        </p:tav>
                                        <p:tav tm="100000">
                                          <p:val>
                                            <p:strVal val="#ppt_x"/>
                                          </p:val>
                                        </p:tav>
                                      </p:tavLst>
                                    </p:anim>
                                    <p:anim calcmode="lin" valueType="num">
                                      <p:cBhvr additive="base">
                                        <p:cTn id="15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13" nodeType="clickEffect">
                                  <p:stCondLst>
                                    <p:cond delay="0"/>
                                  </p:stCondLst>
                                  <p:childTnLst>
                                    <p:animMotion origin="layout" path="M 0.08855 0.22084 L 0.10556 0.14028 " pathEditMode="relative" rAng="0" ptsTypes="AA">
                                      <p:cBhvr>
                                        <p:cTn id="154" dur="2000" fill="hold"/>
                                        <p:tgtEl>
                                          <p:spTgt spid="95"/>
                                        </p:tgtEl>
                                        <p:attrNameLst>
                                          <p:attrName>ppt_x</p:attrName>
                                          <p:attrName>ppt_y</p:attrName>
                                        </p:attrNameLst>
                                      </p:cBhvr>
                                      <p:rCtr x="816" y="-3935"/>
                                    </p:animMotion>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09"/>
                                        </p:tgtEl>
                                        <p:attrNameLst>
                                          <p:attrName>fillcolor</p:attrName>
                                        </p:attrNameLst>
                                      </p:cBhvr>
                                      <p:to>
                                        <a:srgbClr val="FFFF00"/>
                                      </p:to>
                                    </p:animClr>
                                    <p:set>
                                      <p:cBhvr>
                                        <p:cTn id="159" dur="2000" fill="hold"/>
                                        <p:tgtEl>
                                          <p:spTgt spid="109"/>
                                        </p:tgtEl>
                                        <p:attrNameLst>
                                          <p:attrName>fill.type</p:attrName>
                                        </p:attrNameLst>
                                      </p:cBhvr>
                                      <p:to>
                                        <p:strVal val="solid"/>
                                      </p:to>
                                    </p:set>
                                    <p:set>
                                      <p:cBhvr>
                                        <p:cTn id="160" dur="2000" fill="hold"/>
                                        <p:tgtEl>
                                          <p:spTgt spid="109"/>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93"/>
                                        </p:tgtEl>
                                        <p:attrNameLst>
                                          <p:attrName>style.visibility</p:attrName>
                                        </p:attrNameLst>
                                      </p:cBhvr>
                                      <p:to>
                                        <p:strVal val="visible"/>
                                      </p:to>
                                    </p:set>
                                    <p:anim calcmode="lin" valueType="num">
                                      <p:cBhvr additive="base">
                                        <p:cTn id="165" dur="500" fill="hold"/>
                                        <p:tgtEl>
                                          <p:spTgt spid="93"/>
                                        </p:tgtEl>
                                        <p:attrNameLst>
                                          <p:attrName>ppt_x</p:attrName>
                                        </p:attrNameLst>
                                      </p:cBhvr>
                                      <p:tavLst>
                                        <p:tav tm="0">
                                          <p:val>
                                            <p:strVal val="#ppt_x"/>
                                          </p:val>
                                        </p:tav>
                                        <p:tav tm="100000">
                                          <p:val>
                                            <p:strVal val="#ppt_x"/>
                                          </p:val>
                                        </p:tav>
                                      </p:tavLst>
                                    </p:anim>
                                    <p:anim calcmode="lin" valueType="num">
                                      <p:cBhvr additive="base">
                                        <p:cTn id="16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grpId="14" nodeType="clickEffect">
                                  <p:stCondLst>
                                    <p:cond delay="0"/>
                                  </p:stCondLst>
                                  <p:childTnLst>
                                    <p:animMotion origin="layout" path="M 0.10556 0.14028 L 0.07031 0.06528 " pathEditMode="relative" rAng="0" ptsTypes="AA">
                                      <p:cBhvr>
                                        <p:cTn id="170" dur="2000" fill="hold"/>
                                        <p:tgtEl>
                                          <p:spTgt spid="95"/>
                                        </p:tgtEl>
                                        <p:attrNameLst>
                                          <p:attrName>ppt_x</p:attrName>
                                          <p:attrName>ppt_y</p:attrName>
                                        </p:attrNameLst>
                                      </p:cBhvr>
                                      <p:rCtr x="-1771" y="-3796"/>
                                    </p:animMotion>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15" nodeType="clickEffect">
                                  <p:stCondLst>
                                    <p:cond delay="0"/>
                                  </p:stCondLst>
                                  <p:childTnLst>
                                    <p:animMotion origin="layout" path="M 0.07031 0.06528 L -5.55556E-7 7.40741E-7 " pathEditMode="relative" rAng="0" ptsTypes="AA">
                                      <p:cBhvr>
                                        <p:cTn id="174" dur="2000" fill="hold"/>
                                        <p:tgtEl>
                                          <p:spTgt spid="95"/>
                                        </p:tgtEl>
                                        <p:attrNameLst>
                                          <p:attrName>ppt_x</p:attrName>
                                          <p:attrName>ppt_y</p:attrName>
                                        </p:attrNameLst>
                                      </p:cBhvr>
                                      <p:rCtr x="-3524" y="-3241"/>
                                    </p:animMotion>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16" nodeType="clickEffect">
                                  <p:stCondLst>
                                    <p:cond delay="0"/>
                                  </p:stCondLst>
                                  <p:childTnLst>
                                    <p:animEffect transition="out" filter="fade">
                                      <p:cBhvr>
                                        <p:cTn id="178" dur="500"/>
                                        <p:tgtEl>
                                          <p:spTgt spid="95"/>
                                        </p:tgtEl>
                                      </p:cBhvr>
                                    </p:animEffect>
                                    <p:set>
                                      <p:cBhvr>
                                        <p:cTn id="179"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7" grpId="0"/>
      <p:bldP spid="88" grpId="0"/>
      <p:bldP spid="89" grpId="0"/>
      <p:bldP spid="90" grpId="0"/>
      <p:bldP spid="91" grpId="0"/>
      <p:bldP spid="92" grpId="0"/>
      <p:bldP spid="93" grpId="0"/>
      <p:bldP spid="94" grpId="0"/>
      <p:bldP spid="95" grpId="0" animBg="1"/>
      <p:bldP spid="95" grpId="1" animBg="1"/>
      <p:bldP spid="95" grpId="2" animBg="1"/>
      <p:bldP spid="95" grpId="3" animBg="1"/>
      <p:bldP spid="95" grpId="4" animBg="1"/>
      <p:bldP spid="95" grpId="5" animBg="1"/>
      <p:bldP spid="95" grpId="6" animBg="1"/>
      <p:bldP spid="95" grpId="7" animBg="1"/>
      <p:bldP spid="95" grpId="8" animBg="1"/>
      <p:bldP spid="95" grpId="9" animBg="1"/>
      <p:bldP spid="95" grpId="10" animBg="1"/>
      <p:bldP spid="95" grpId="11" animBg="1"/>
      <p:bldP spid="95" grpId="12" animBg="1"/>
      <p:bldP spid="95" grpId="13" animBg="1"/>
      <p:bldP spid="95" grpId="14" animBg="1"/>
      <p:bldP spid="95" grpId="15" animBg="1"/>
      <p:bldP spid="95" grpId="16"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541520"/>
            <a:ext cx="6974399" cy="14958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600"/>
              <a:t>If we draw the BST carefully: </a:t>
            </a:r>
          </a:p>
          <a:p>
            <a:pPr lvl="1">
              <a:lnSpc>
                <a:spcPct val="100000"/>
              </a:lnSpc>
              <a:buFont typeface="Verdana" panose="020B0604030504040204" pitchFamily="34" charset="0"/>
              <a:buChar char="-"/>
            </a:pPr>
            <a:r>
              <a:rPr lang="en-SG" sz="1400" b="1"/>
              <a:t>Left subtree on the left side of the current node;</a:t>
            </a:r>
          </a:p>
          <a:p>
            <a:pPr lvl="1">
              <a:lnSpc>
                <a:spcPct val="100000"/>
              </a:lnSpc>
              <a:buFont typeface="Verdana" panose="020B0604030504040204" pitchFamily="34" charset="0"/>
              <a:buChar char="-"/>
            </a:pPr>
            <a:r>
              <a:rPr lang="en-SG" sz="1400" b="1"/>
              <a:t>Right subtree on the right side of the current node;</a:t>
            </a:r>
          </a:p>
          <a:p>
            <a:pPr>
              <a:lnSpc>
                <a:spcPct val="150000"/>
              </a:lnSpc>
            </a:pPr>
            <a:r>
              <a:rPr lang="en-SG" sz="1600"/>
              <a:t>Mapping to X-axis will produce </a:t>
            </a:r>
            <a:r>
              <a:rPr lang="en-SG" sz="1600" b="1"/>
              <a:t>a sorted list.</a:t>
            </a:r>
          </a:p>
          <a:p>
            <a:pPr>
              <a:lnSpc>
                <a:spcPct val="150000"/>
              </a:lnSpc>
            </a:pPr>
            <a:endParaRPr lang="en-SG" sz="1600"/>
          </a:p>
        </p:txBody>
      </p:sp>
      <p:sp>
        <p:nvSpPr>
          <p:cNvPr id="2" name="Title 1"/>
          <p:cNvSpPr>
            <a:spLocks noGrp="1"/>
          </p:cNvSpPr>
          <p:nvPr>
            <p:ph type="title"/>
          </p:nvPr>
        </p:nvSpPr>
        <p:spPr/>
        <p:txBody>
          <a:bodyPr/>
          <a:lstStyle/>
          <a:p>
            <a:r>
              <a:rPr lang="en-SG"/>
              <a:t>Mapping: tree(In-order) </a:t>
            </a:r>
            <a:r>
              <a:rPr lang="en-US" altLang="zh-CN">
                <a:sym typeface="Symbol" panose="05050102010706020507" pitchFamily="18" charset="2"/>
              </a:rPr>
              <a:t></a:t>
            </a:r>
            <a:r>
              <a:rPr lang="en-SG"/>
              <a:t> list</a:t>
            </a:r>
          </a:p>
        </p:txBody>
      </p:sp>
      <p:sp>
        <p:nvSpPr>
          <p:cNvPr id="222" name="文本框 3"/>
          <p:cNvSpPr txBox="1"/>
          <p:nvPr/>
        </p:nvSpPr>
        <p:spPr>
          <a:xfrm>
            <a:off x="116403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223" name="直接箭头连接符 5"/>
          <p:cNvCxnSpPr/>
          <p:nvPr/>
        </p:nvCxnSpPr>
        <p:spPr>
          <a:xfrm>
            <a:off x="140598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4" name="文本框 53"/>
          <p:cNvSpPr txBox="1"/>
          <p:nvPr/>
        </p:nvSpPr>
        <p:spPr>
          <a:xfrm>
            <a:off x="1722024" y="39205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225" name="直接箭头连接符 54"/>
          <p:cNvCxnSpPr/>
          <p:nvPr/>
        </p:nvCxnSpPr>
        <p:spPr>
          <a:xfrm>
            <a:off x="196397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6" name="文本框 55"/>
          <p:cNvSpPr txBox="1"/>
          <p:nvPr/>
        </p:nvSpPr>
        <p:spPr>
          <a:xfrm>
            <a:off x="2272983"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227" name="直接箭头连接符 56"/>
          <p:cNvCxnSpPr/>
          <p:nvPr/>
        </p:nvCxnSpPr>
        <p:spPr>
          <a:xfrm>
            <a:off x="251493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8" name="文本框 57"/>
          <p:cNvSpPr txBox="1"/>
          <p:nvPr/>
        </p:nvSpPr>
        <p:spPr>
          <a:xfrm>
            <a:off x="281286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229" name="直接箭头连接符 58"/>
          <p:cNvCxnSpPr>
            <a:endCxn id="230" idx="1"/>
          </p:cNvCxnSpPr>
          <p:nvPr/>
        </p:nvCxnSpPr>
        <p:spPr>
          <a:xfrm>
            <a:off x="3054816" y="4062693"/>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0" name="文本框 59"/>
          <p:cNvSpPr txBox="1"/>
          <p:nvPr/>
        </p:nvSpPr>
        <p:spPr>
          <a:xfrm>
            <a:off x="3263590"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231" name="直接箭头连接符 60"/>
          <p:cNvCxnSpPr>
            <a:endCxn id="232" idx="1"/>
          </p:cNvCxnSpPr>
          <p:nvPr/>
        </p:nvCxnSpPr>
        <p:spPr>
          <a:xfrm>
            <a:off x="3505538" y="4062693"/>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2" name="文本框 62"/>
          <p:cNvSpPr txBox="1"/>
          <p:nvPr/>
        </p:nvSpPr>
        <p:spPr>
          <a:xfrm>
            <a:off x="371267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233" name="直接箭头连接符 63"/>
          <p:cNvCxnSpPr>
            <a:endCxn id="234" idx="1"/>
          </p:cNvCxnSpPr>
          <p:nvPr/>
        </p:nvCxnSpPr>
        <p:spPr>
          <a:xfrm>
            <a:off x="3954624" y="4062693"/>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4" name="文本框 64"/>
          <p:cNvSpPr txBox="1"/>
          <p:nvPr/>
        </p:nvSpPr>
        <p:spPr>
          <a:xfrm>
            <a:off x="418554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235" name="直接箭头连接符 65"/>
          <p:cNvCxnSpPr/>
          <p:nvPr/>
        </p:nvCxnSpPr>
        <p:spPr>
          <a:xfrm>
            <a:off x="4427495"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文本框 68"/>
          <p:cNvSpPr txBox="1"/>
          <p:nvPr/>
        </p:nvSpPr>
        <p:spPr>
          <a:xfrm>
            <a:off x="4752195"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237" name="直接箭头连接符 69"/>
          <p:cNvCxnSpPr/>
          <p:nvPr/>
        </p:nvCxnSpPr>
        <p:spPr>
          <a:xfrm>
            <a:off x="4943232"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8" name="文本框 70"/>
          <p:cNvSpPr txBox="1"/>
          <p:nvPr/>
        </p:nvSpPr>
        <p:spPr>
          <a:xfrm>
            <a:off x="5363142"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239" name="直接箭头连接符 71"/>
          <p:cNvCxnSpPr/>
          <p:nvPr/>
        </p:nvCxnSpPr>
        <p:spPr>
          <a:xfrm>
            <a:off x="5605090"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0" name="文本框 72"/>
          <p:cNvSpPr txBox="1"/>
          <p:nvPr/>
        </p:nvSpPr>
        <p:spPr>
          <a:xfrm>
            <a:off x="5903027"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241" name="直接箭头连接符 73"/>
          <p:cNvCxnSpPr/>
          <p:nvPr/>
        </p:nvCxnSpPr>
        <p:spPr>
          <a:xfrm>
            <a:off x="6144974"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2" name="文本框 74"/>
          <p:cNvSpPr txBox="1"/>
          <p:nvPr/>
        </p:nvSpPr>
        <p:spPr>
          <a:xfrm>
            <a:off x="650289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243" name="直接箭头连接符 75"/>
          <p:cNvCxnSpPr/>
          <p:nvPr/>
        </p:nvCxnSpPr>
        <p:spPr>
          <a:xfrm>
            <a:off x="674484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4" name="文本框 76"/>
          <p:cNvSpPr txBox="1"/>
          <p:nvPr/>
        </p:nvSpPr>
        <p:spPr>
          <a:xfrm>
            <a:off x="707195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245" name="直接箭头连接符 77"/>
          <p:cNvCxnSpPr/>
          <p:nvPr/>
        </p:nvCxnSpPr>
        <p:spPr>
          <a:xfrm>
            <a:off x="7313907"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6" name="文本框 78"/>
          <p:cNvSpPr txBox="1"/>
          <p:nvPr/>
        </p:nvSpPr>
        <p:spPr>
          <a:xfrm>
            <a:off x="764265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247" name="object 8"/>
          <p:cNvSpPr/>
          <p:nvPr/>
        </p:nvSpPr>
        <p:spPr>
          <a:xfrm>
            <a:off x="4763270" y="140110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8" name="object 9"/>
          <p:cNvSpPr txBox="1"/>
          <p:nvPr/>
        </p:nvSpPr>
        <p:spPr>
          <a:xfrm>
            <a:off x="4862731" y="1422852"/>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249" name="object 11"/>
          <p:cNvSpPr/>
          <p:nvPr/>
        </p:nvSpPr>
        <p:spPr>
          <a:xfrm>
            <a:off x="3213976" y="190074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0" name="object 12"/>
          <p:cNvSpPr txBox="1"/>
          <p:nvPr/>
        </p:nvSpPr>
        <p:spPr>
          <a:xfrm>
            <a:off x="3329660" y="1926944"/>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251" name="object 14"/>
          <p:cNvSpPr/>
          <p:nvPr/>
        </p:nvSpPr>
        <p:spPr>
          <a:xfrm>
            <a:off x="1763910"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2" name="object 15"/>
          <p:cNvSpPr txBox="1"/>
          <p:nvPr/>
        </p:nvSpPr>
        <p:spPr>
          <a:xfrm>
            <a:off x="1876258" y="2415675"/>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53" name="object 17"/>
          <p:cNvSpPr/>
          <p:nvPr/>
        </p:nvSpPr>
        <p:spPr>
          <a:xfrm>
            <a:off x="3711903" y="242735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4" name="object 18"/>
          <p:cNvSpPr txBox="1"/>
          <p:nvPr/>
        </p:nvSpPr>
        <p:spPr>
          <a:xfrm>
            <a:off x="3837671" y="2443695"/>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255" name="object 20"/>
          <p:cNvSpPr/>
          <p:nvPr/>
        </p:nvSpPr>
        <p:spPr>
          <a:xfrm>
            <a:off x="7029728" y="192949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6" name="object 21"/>
          <p:cNvSpPr txBox="1"/>
          <p:nvPr/>
        </p:nvSpPr>
        <p:spPr>
          <a:xfrm>
            <a:off x="7158236" y="1941686"/>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257" name="object 23"/>
          <p:cNvSpPr/>
          <p:nvPr/>
        </p:nvSpPr>
        <p:spPr>
          <a:xfrm>
            <a:off x="5857255"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8" name="object 24"/>
          <p:cNvSpPr txBox="1"/>
          <p:nvPr/>
        </p:nvSpPr>
        <p:spPr>
          <a:xfrm>
            <a:off x="5994899" y="2409579"/>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259" name="object 26"/>
          <p:cNvSpPr/>
          <p:nvPr/>
        </p:nvSpPr>
        <p:spPr>
          <a:xfrm>
            <a:off x="7602766" y="2349741"/>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0" name="object 27"/>
          <p:cNvSpPr txBox="1"/>
          <p:nvPr/>
        </p:nvSpPr>
        <p:spPr>
          <a:xfrm>
            <a:off x="7692184" y="2361933"/>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61" name="object 47"/>
          <p:cNvSpPr/>
          <p:nvPr/>
        </p:nvSpPr>
        <p:spPr>
          <a:xfrm>
            <a:off x="4170868" y="29274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2" name="object 48"/>
          <p:cNvSpPr txBox="1"/>
          <p:nvPr/>
        </p:nvSpPr>
        <p:spPr>
          <a:xfrm>
            <a:off x="4273086" y="2945777"/>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63" name="object 50"/>
          <p:cNvSpPr/>
          <p:nvPr/>
        </p:nvSpPr>
        <p:spPr>
          <a:xfrm>
            <a:off x="6461362"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4" name="object 51"/>
          <p:cNvSpPr txBox="1"/>
          <p:nvPr/>
        </p:nvSpPr>
        <p:spPr>
          <a:xfrm>
            <a:off x="6580964" y="2915154"/>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65" name="object 59"/>
          <p:cNvSpPr/>
          <p:nvPr/>
        </p:nvSpPr>
        <p:spPr>
          <a:xfrm>
            <a:off x="5320911"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6" name="object 60"/>
          <p:cNvSpPr txBox="1"/>
          <p:nvPr/>
        </p:nvSpPr>
        <p:spPr>
          <a:xfrm>
            <a:off x="5479454" y="2921733"/>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267" name="object 65"/>
          <p:cNvSpPr/>
          <p:nvPr/>
        </p:nvSpPr>
        <p:spPr>
          <a:xfrm>
            <a:off x="2251867" y="292393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8" name="object 66"/>
          <p:cNvSpPr txBox="1"/>
          <p:nvPr/>
        </p:nvSpPr>
        <p:spPr>
          <a:xfrm>
            <a:off x="2357655" y="2944896"/>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269" name="object 71"/>
          <p:cNvSpPr/>
          <p:nvPr/>
        </p:nvSpPr>
        <p:spPr>
          <a:xfrm>
            <a:off x="1164038" y="291341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0" name="object 72"/>
          <p:cNvSpPr txBox="1"/>
          <p:nvPr/>
        </p:nvSpPr>
        <p:spPr>
          <a:xfrm>
            <a:off x="1282904" y="2932704"/>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271" name="object 77"/>
          <p:cNvSpPr/>
          <p:nvPr/>
        </p:nvSpPr>
        <p:spPr>
          <a:xfrm>
            <a:off x="2781156" y="342790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2" name="object 78"/>
          <p:cNvSpPr txBox="1"/>
          <p:nvPr/>
        </p:nvSpPr>
        <p:spPr>
          <a:xfrm>
            <a:off x="2892135" y="3449646"/>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273" name="直接箭头连接符 79"/>
          <p:cNvCxnSpPr>
            <a:stCxn id="247" idx="5"/>
            <a:endCxn id="255" idx="1"/>
          </p:cNvCxnSpPr>
          <p:nvPr/>
        </p:nvCxnSpPr>
        <p:spPr>
          <a:xfrm>
            <a:off x="5106530" y="1697538"/>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4" name="直接箭头连接符 80"/>
          <p:cNvCxnSpPr>
            <a:stCxn id="247" idx="3"/>
            <a:endCxn id="249" idx="7"/>
          </p:cNvCxnSpPr>
          <p:nvPr/>
        </p:nvCxnSpPr>
        <p:spPr>
          <a:xfrm flipH="1">
            <a:off x="3557236" y="1697538"/>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5" name="直接箭头连接符 81"/>
          <p:cNvCxnSpPr>
            <a:stCxn id="249" idx="4"/>
            <a:endCxn id="251" idx="7"/>
          </p:cNvCxnSpPr>
          <p:nvPr/>
        </p:nvCxnSpPr>
        <p:spPr>
          <a:xfrm flipH="1">
            <a:off x="2107170" y="2248038"/>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6" name="直接箭头连接符 82"/>
          <p:cNvCxnSpPr>
            <a:stCxn id="255" idx="3"/>
            <a:endCxn id="257" idx="0"/>
          </p:cNvCxnSpPr>
          <p:nvPr/>
        </p:nvCxnSpPr>
        <p:spPr>
          <a:xfrm flipH="1">
            <a:off x="6058332" y="2225925"/>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7" name="直接箭头连接符 83"/>
          <p:cNvCxnSpPr>
            <a:stCxn id="249" idx="4"/>
            <a:endCxn id="253" idx="1"/>
          </p:cNvCxnSpPr>
          <p:nvPr/>
        </p:nvCxnSpPr>
        <p:spPr>
          <a:xfrm>
            <a:off x="3415054" y="2248038"/>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8" name="直接箭头连接符 84"/>
          <p:cNvCxnSpPr>
            <a:stCxn id="255" idx="5"/>
            <a:endCxn id="259" idx="0"/>
          </p:cNvCxnSpPr>
          <p:nvPr/>
        </p:nvCxnSpPr>
        <p:spPr>
          <a:xfrm>
            <a:off x="7372988" y="2225925"/>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9" name="直接箭头连接符 85"/>
          <p:cNvCxnSpPr>
            <a:endCxn id="267" idx="1"/>
          </p:cNvCxnSpPr>
          <p:nvPr/>
        </p:nvCxnSpPr>
        <p:spPr>
          <a:xfrm>
            <a:off x="2033221" y="2733394"/>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0" name="直接箭头连接符 86"/>
          <p:cNvCxnSpPr>
            <a:stCxn id="251" idx="3"/>
            <a:endCxn id="269" idx="0"/>
          </p:cNvCxnSpPr>
          <p:nvPr/>
        </p:nvCxnSpPr>
        <p:spPr>
          <a:xfrm flipH="1">
            <a:off x="1365116" y="2693819"/>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1" name="直接箭头连接符 87"/>
          <p:cNvCxnSpPr>
            <a:stCxn id="257" idx="4"/>
            <a:endCxn id="265" idx="0"/>
          </p:cNvCxnSpPr>
          <p:nvPr/>
        </p:nvCxnSpPr>
        <p:spPr>
          <a:xfrm flipH="1">
            <a:off x="5521988" y="2744679"/>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2" name="直接箭头连接符 88"/>
          <p:cNvCxnSpPr>
            <a:stCxn id="253" idx="4"/>
            <a:endCxn id="261" idx="0"/>
          </p:cNvCxnSpPr>
          <p:nvPr/>
        </p:nvCxnSpPr>
        <p:spPr>
          <a:xfrm>
            <a:off x="3912981" y="2774645"/>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3" name="直接箭头连接符 89"/>
          <p:cNvCxnSpPr>
            <a:stCxn id="257" idx="4"/>
            <a:endCxn id="263" idx="0"/>
          </p:cNvCxnSpPr>
          <p:nvPr/>
        </p:nvCxnSpPr>
        <p:spPr>
          <a:xfrm>
            <a:off x="6058332" y="2744679"/>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4" name="直接箭头连接符 90"/>
          <p:cNvCxnSpPr>
            <a:stCxn id="267" idx="5"/>
            <a:endCxn id="271" idx="0"/>
          </p:cNvCxnSpPr>
          <p:nvPr/>
        </p:nvCxnSpPr>
        <p:spPr>
          <a:xfrm>
            <a:off x="2595127" y="3220363"/>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285" name="文本框 15"/>
          <p:cNvSpPr txBox="1"/>
          <p:nvPr/>
        </p:nvSpPr>
        <p:spPr>
          <a:xfrm>
            <a:off x="4144871"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&lt;</a:t>
            </a:r>
            <a:endParaRPr lang="zh-CN" altLang="en-US" sz="2000" b="1" dirty="0">
              <a:solidFill>
                <a:srgbClr val="F79646">
                  <a:lumMod val="75000"/>
                </a:srgbClr>
              </a:solidFill>
              <a:latin typeface="Verdana (Body)"/>
              <a:ea typeface="宋体" panose="02010600030101010101" pitchFamily="2" charset="-122"/>
            </a:endParaRPr>
          </a:p>
        </p:txBody>
      </p:sp>
      <p:sp>
        <p:nvSpPr>
          <p:cNvPr id="286" name="文本框 91"/>
          <p:cNvSpPr txBox="1"/>
          <p:nvPr/>
        </p:nvSpPr>
        <p:spPr>
          <a:xfrm>
            <a:off x="5404602"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&gt;</a:t>
            </a:r>
            <a:endParaRPr lang="zh-CN" altLang="en-US" sz="2000" b="1" dirty="0">
              <a:solidFill>
                <a:srgbClr val="F79646">
                  <a:lumMod val="75000"/>
                </a:srgbClr>
              </a:solidFill>
              <a:latin typeface="Verdana (Body)"/>
              <a:ea typeface="宋体" panose="02010600030101010101" pitchFamily="2" charset="-122"/>
            </a:endParaRPr>
          </a:p>
        </p:txBody>
      </p:sp>
      <p:sp>
        <p:nvSpPr>
          <p:cNvPr id="287" name="文本框 92"/>
          <p:cNvSpPr txBox="1"/>
          <p:nvPr/>
        </p:nvSpPr>
        <p:spPr>
          <a:xfrm>
            <a:off x="2283252" y="1981639"/>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88" name="文本框 93"/>
          <p:cNvSpPr txBox="1"/>
          <p:nvPr/>
        </p:nvSpPr>
        <p:spPr>
          <a:xfrm>
            <a:off x="3664049" y="194099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89" name="文本框 94"/>
          <p:cNvSpPr txBox="1"/>
          <p:nvPr/>
        </p:nvSpPr>
        <p:spPr>
          <a:xfrm>
            <a:off x="6402176" y="19254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cxnSp>
        <p:nvCxnSpPr>
          <p:cNvPr id="290" name="直接连接符 6"/>
          <p:cNvCxnSpPr/>
          <p:nvPr/>
        </p:nvCxnSpPr>
        <p:spPr>
          <a:xfrm rot="16200000">
            <a:off x="3947746" y="2874163"/>
            <a:ext cx="1983829" cy="0"/>
          </a:xfrm>
          <a:prstGeom prst="line">
            <a:avLst/>
          </a:prstGeom>
          <a:noFill/>
          <a:ln w="28575" cap="flat" cmpd="sng" algn="ctr">
            <a:solidFill>
              <a:srgbClr val="00B050"/>
            </a:solidFill>
            <a:prstDash val="sysDash"/>
          </a:ln>
          <a:effectLst/>
        </p:spPr>
      </p:cxnSp>
      <p:cxnSp>
        <p:nvCxnSpPr>
          <p:cNvPr id="291" name="直接连接符 96"/>
          <p:cNvCxnSpPr/>
          <p:nvPr/>
        </p:nvCxnSpPr>
        <p:spPr>
          <a:xfrm rot="16200000">
            <a:off x="2618619" y="3080276"/>
            <a:ext cx="1558722" cy="0"/>
          </a:xfrm>
          <a:prstGeom prst="line">
            <a:avLst/>
          </a:prstGeom>
          <a:noFill/>
          <a:ln w="28575" cap="flat" cmpd="sng" algn="ctr">
            <a:solidFill>
              <a:srgbClr val="00B050"/>
            </a:solidFill>
            <a:prstDash val="sysDash"/>
          </a:ln>
          <a:effectLst/>
        </p:spPr>
      </p:cxnSp>
      <p:cxnSp>
        <p:nvCxnSpPr>
          <p:cNvPr id="292" name="直接连接符 97"/>
          <p:cNvCxnSpPr/>
          <p:nvPr/>
        </p:nvCxnSpPr>
        <p:spPr>
          <a:xfrm rot="16200000">
            <a:off x="6443384" y="3080276"/>
            <a:ext cx="1558722" cy="0"/>
          </a:xfrm>
          <a:prstGeom prst="line">
            <a:avLst/>
          </a:prstGeom>
          <a:noFill/>
          <a:ln w="28575" cap="flat" cmpd="sng" algn="ctr">
            <a:solidFill>
              <a:srgbClr val="00B050"/>
            </a:solidFill>
            <a:prstDash val="sysDash"/>
          </a:ln>
          <a:effectLst/>
        </p:spPr>
      </p:cxnSp>
      <p:cxnSp>
        <p:nvCxnSpPr>
          <p:cNvPr id="293" name="直接连接符 98"/>
          <p:cNvCxnSpPr/>
          <p:nvPr/>
        </p:nvCxnSpPr>
        <p:spPr>
          <a:xfrm rot="16200000">
            <a:off x="1433744" y="3350455"/>
            <a:ext cx="1020255" cy="0"/>
          </a:xfrm>
          <a:prstGeom prst="line">
            <a:avLst/>
          </a:prstGeom>
          <a:noFill/>
          <a:ln w="28575" cap="flat" cmpd="sng" algn="ctr">
            <a:solidFill>
              <a:srgbClr val="00B050"/>
            </a:solidFill>
            <a:prstDash val="sysDash"/>
          </a:ln>
          <a:effectLst/>
        </p:spPr>
      </p:cxnSp>
      <p:cxnSp>
        <p:nvCxnSpPr>
          <p:cNvPr id="294" name="直接连接符 99"/>
          <p:cNvCxnSpPr/>
          <p:nvPr/>
        </p:nvCxnSpPr>
        <p:spPr>
          <a:xfrm rot="16200000">
            <a:off x="5525285" y="3290941"/>
            <a:ext cx="1020255" cy="0"/>
          </a:xfrm>
          <a:prstGeom prst="line">
            <a:avLst/>
          </a:prstGeom>
          <a:noFill/>
          <a:ln w="28575" cap="flat" cmpd="sng" algn="ctr">
            <a:solidFill>
              <a:srgbClr val="00B050"/>
            </a:solidFill>
            <a:prstDash val="sysDash"/>
          </a:ln>
          <a:effectLst/>
        </p:spPr>
      </p:cxnSp>
      <p:cxnSp>
        <p:nvCxnSpPr>
          <p:cNvPr id="295" name="直接连接符 100"/>
          <p:cNvCxnSpPr/>
          <p:nvPr/>
        </p:nvCxnSpPr>
        <p:spPr>
          <a:xfrm rot="16200000">
            <a:off x="2140365" y="3577650"/>
            <a:ext cx="566808" cy="0"/>
          </a:xfrm>
          <a:prstGeom prst="line">
            <a:avLst/>
          </a:prstGeom>
          <a:noFill/>
          <a:ln w="28575" cap="flat" cmpd="sng" algn="ctr">
            <a:solidFill>
              <a:srgbClr val="00B050"/>
            </a:solidFill>
            <a:prstDash val="sysDash"/>
          </a:ln>
          <a:effectLst/>
        </p:spPr>
      </p:cxnSp>
      <p:sp>
        <p:nvSpPr>
          <p:cNvPr id="296" name="文本框 101"/>
          <p:cNvSpPr txBox="1"/>
          <p:nvPr/>
        </p:nvSpPr>
        <p:spPr>
          <a:xfrm>
            <a:off x="7483424" y="19307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7" name="文本框 102"/>
          <p:cNvSpPr txBox="1"/>
          <p:nvPr/>
        </p:nvSpPr>
        <p:spPr>
          <a:xfrm>
            <a:off x="1372930" y="2499204"/>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98" name="文本框 103"/>
          <p:cNvSpPr txBox="1"/>
          <p:nvPr/>
        </p:nvSpPr>
        <p:spPr>
          <a:xfrm>
            <a:off x="2156095" y="249110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9" name="文本框 104"/>
          <p:cNvSpPr txBox="1"/>
          <p:nvPr/>
        </p:nvSpPr>
        <p:spPr>
          <a:xfrm>
            <a:off x="2731983" y="294898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0" name="文本框 105"/>
          <p:cNvSpPr txBox="1"/>
          <p:nvPr/>
        </p:nvSpPr>
        <p:spPr>
          <a:xfrm>
            <a:off x="4105889" y="249462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1" name="文本框 106"/>
          <p:cNvSpPr txBox="1"/>
          <p:nvPr/>
        </p:nvSpPr>
        <p:spPr>
          <a:xfrm>
            <a:off x="5464590" y="2488891"/>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302" name="文本框 107"/>
          <p:cNvSpPr txBox="1"/>
          <p:nvPr/>
        </p:nvSpPr>
        <p:spPr>
          <a:xfrm>
            <a:off x="6343667" y="2462266"/>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cxnSp>
        <p:nvCxnSpPr>
          <p:cNvPr id="303" name="直接连接符 108"/>
          <p:cNvCxnSpPr/>
          <p:nvPr/>
        </p:nvCxnSpPr>
        <p:spPr>
          <a:xfrm rot="16200000">
            <a:off x="1060596" y="3644283"/>
            <a:ext cx="566808" cy="0"/>
          </a:xfrm>
          <a:prstGeom prst="line">
            <a:avLst/>
          </a:prstGeom>
          <a:noFill/>
          <a:ln w="28575" cap="flat" cmpd="sng" algn="ctr">
            <a:solidFill>
              <a:srgbClr val="00B050"/>
            </a:solidFill>
            <a:prstDash val="sysDash"/>
          </a:ln>
          <a:effectLst/>
        </p:spPr>
      </p:cxnSp>
      <p:cxnSp>
        <p:nvCxnSpPr>
          <p:cNvPr id="304" name="直接连接符 109"/>
          <p:cNvCxnSpPr/>
          <p:nvPr/>
        </p:nvCxnSpPr>
        <p:spPr>
          <a:xfrm rot="16200000">
            <a:off x="4088541" y="3607537"/>
            <a:ext cx="566808" cy="0"/>
          </a:xfrm>
          <a:prstGeom prst="line">
            <a:avLst/>
          </a:prstGeom>
          <a:noFill/>
          <a:ln w="28575" cap="flat" cmpd="sng" algn="ctr">
            <a:solidFill>
              <a:srgbClr val="00B050"/>
            </a:solidFill>
            <a:prstDash val="sysDash"/>
          </a:ln>
          <a:effectLst/>
        </p:spPr>
      </p:cxnSp>
      <p:cxnSp>
        <p:nvCxnSpPr>
          <p:cNvPr id="305" name="直接连接符 110"/>
          <p:cNvCxnSpPr/>
          <p:nvPr/>
        </p:nvCxnSpPr>
        <p:spPr>
          <a:xfrm rot="16200000">
            <a:off x="3409163" y="3373359"/>
            <a:ext cx="1020255" cy="0"/>
          </a:xfrm>
          <a:prstGeom prst="line">
            <a:avLst/>
          </a:prstGeom>
          <a:noFill/>
          <a:ln w="28575" cap="flat" cmpd="sng" algn="ctr">
            <a:solidFill>
              <a:srgbClr val="00B050"/>
            </a:solidFill>
            <a:prstDash val="sysDash"/>
          </a:ln>
          <a:effectLst/>
        </p:spPr>
      </p:cxnSp>
      <p:cxnSp>
        <p:nvCxnSpPr>
          <p:cNvPr id="306" name="直接连接符 111"/>
          <p:cNvCxnSpPr/>
          <p:nvPr/>
        </p:nvCxnSpPr>
        <p:spPr>
          <a:xfrm rot="16200000">
            <a:off x="7329102" y="3293462"/>
            <a:ext cx="1020255" cy="0"/>
          </a:xfrm>
          <a:prstGeom prst="line">
            <a:avLst/>
          </a:prstGeom>
          <a:noFill/>
          <a:ln w="28575" cap="flat" cmpd="sng" algn="ctr">
            <a:solidFill>
              <a:srgbClr val="00B050"/>
            </a:solidFill>
            <a:prstDash val="sysDash"/>
          </a:ln>
          <a:effectLst/>
        </p:spPr>
      </p:cxnSp>
      <p:cxnSp>
        <p:nvCxnSpPr>
          <p:cNvPr id="307" name="直接连接符 112"/>
          <p:cNvCxnSpPr/>
          <p:nvPr/>
        </p:nvCxnSpPr>
        <p:spPr>
          <a:xfrm rot="16200000">
            <a:off x="5223683" y="3554627"/>
            <a:ext cx="566808" cy="0"/>
          </a:xfrm>
          <a:prstGeom prst="line">
            <a:avLst/>
          </a:prstGeom>
          <a:noFill/>
          <a:ln w="28575" cap="flat" cmpd="sng" algn="ctr">
            <a:solidFill>
              <a:srgbClr val="00B050"/>
            </a:solidFill>
            <a:prstDash val="sysDash"/>
          </a:ln>
          <a:effectLst/>
        </p:spPr>
      </p:cxnSp>
      <p:cxnSp>
        <p:nvCxnSpPr>
          <p:cNvPr id="308" name="直接连接符 113"/>
          <p:cNvCxnSpPr/>
          <p:nvPr/>
        </p:nvCxnSpPr>
        <p:spPr>
          <a:xfrm rot="16200000">
            <a:off x="6399456" y="3586930"/>
            <a:ext cx="566808" cy="0"/>
          </a:xfrm>
          <a:prstGeom prst="line">
            <a:avLst/>
          </a:prstGeom>
          <a:noFill/>
          <a:ln w="28575" cap="flat" cmpd="sng" algn="ctr">
            <a:solidFill>
              <a:srgbClr val="00B050"/>
            </a:solidFill>
            <a:prstDash val="sysDash"/>
          </a:ln>
          <a:effectLst/>
        </p:spPr>
      </p:cxnSp>
      <p:cxnSp>
        <p:nvCxnSpPr>
          <p:cNvPr id="309" name="直接连接符 95"/>
          <p:cNvCxnSpPr>
            <a:stCxn id="228" idx="0"/>
          </p:cNvCxnSpPr>
          <p:nvPr/>
        </p:nvCxnSpPr>
        <p:spPr>
          <a:xfrm flipH="1" flipV="1">
            <a:off x="2984200" y="3691539"/>
            <a:ext cx="8630" cy="229030"/>
          </a:xfrm>
          <a:prstGeom prst="line">
            <a:avLst/>
          </a:prstGeom>
          <a:noFill/>
          <a:ln w="28575" cap="flat" cmpd="sng" algn="ctr">
            <a:solidFill>
              <a:srgbClr val="00B050"/>
            </a:solidFill>
            <a:prstDash val="sysDash"/>
          </a:ln>
          <a:effectLst/>
        </p:spPr>
      </p:cxnSp>
    </p:spTree>
    <p:extLst>
      <p:ext uri="{BB962C8B-B14F-4D97-AF65-F5344CB8AC3E}">
        <p14:creationId xmlns:p14="http://schemas.microsoft.com/office/powerpoint/2010/main" val="12688899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 calcmode="lin" valueType="num">
                                      <p:cBhvr>
                                        <p:cTn id="7" dur="1000" fill="hold"/>
                                        <p:tgtEl>
                                          <p:spTgt spid="285"/>
                                        </p:tgtEl>
                                        <p:attrNameLst>
                                          <p:attrName>ppt_w</p:attrName>
                                        </p:attrNameLst>
                                      </p:cBhvr>
                                      <p:tavLst>
                                        <p:tav tm="0">
                                          <p:val>
                                            <p:fltVal val="0"/>
                                          </p:val>
                                        </p:tav>
                                        <p:tav tm="100000">
                                          <p:val>
                                            <p:strVal val="#ppt_w"/>
                                          </p:val>
                                        </p:tav>
                                      </p:tavLst>
                                    </p:anim>
                                    <p:anim calcmode="lin" valueType="num">
                                      <p:cBhvr>
                                        <p:cTn id="8" dur="1000" fill="hold"/>
                                        <p:tgtEl>
                                          <p:spTgt spid="285"/>
                                        </p:tgtEl>
                                        <p:attrNameLst>
                                          <p:attrName>ppt_h</p:attrName>
                                        </p:attrNameLst>
                                      </p:cBhvr>
                                      <p:tavLst>
                                        <p:tav tm="0">
                                          <p:val>
                                            <p:fltVal val="0"/>
                                          </p:val>
                                        </p:tav>
                                        <p:tav tm="100000">
                                          <p:val>
                                            <p:strVal val="#ppt_h"/>
                                          </p:val>
                                        </p:tav>
                                      </p:tavLst>
                                    </p:anim>
                                    <p:anim calcmode="lin" valueType="num">
                                      <p:cBhvr>
                                        <p:cTn id="9" dur="1000" fill="hold"/>
                                        <p:tgtEl>
                                          <p:spTgt spid="285"/>
                                        </p:tgtEl>
                                        <p:attrNameLst>
                                          <p:attrName>style.rotation</p:attrName>
                                        </p:attrNameLst>
                                      </p:cBhvr>
                                      <p:tavLst>
                                        <p:tav tm="0">
                                          <p:val>
                                            <p:fltVal val="90"/>
                                          </p:val>
                                        </p:tav>
                                        <p:tav tm="100000">
                                          <p:val>
                                            <p:fltVal val="0"/>
                                          </p:val>
                                        </p:tav>
                                      </p:tavLst>
                                    </p:anim>
                                    <p:animEffect transition="in" filter="fade">
                                      <p:cBhvr>
                                        <p:cTn id="10" dur="1000"/>
                                        <p:tgtEl>
                                          <p:spTgt spid="28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86"/>
                                        </p:tgtEl>
                                        <p:attrNameLst>
                                          <p:attrName>style.visibility</p:attrName>
                                        </p:attrNameLst>
                                      </p:cBhvr>
                                      <p:to>
                                        <p:strVal val="visible"/>
                                      </p:to>
                                    </p:set>
                                    <p:anim calcmode="lin" valueType="num">
                                      <p:cBhvr>
                                        <p:cTn id="13" dur="1000" fill="hold"/>
                                        <p:tgtEl>
                                          <p:spTgt spid="286"/>
                                        </p:tgtEl>
                                        <p:attrNameLst>
                                          <p:attrName>ppt_w</p:attrName>
                                        </p:attrNameLst>
                                      </p:cBhvr>
                                      <p:tavLst>
                                        <p:tav tm="0">
                                          <p:val>
                                            <p:fltVal val="0"/>
                                          </p:val>
                                        </p:tav>
                                        <p:tav tm="100000">
                                          <p:val>
                                            <p:strVal val="#ppt_w"/>
                                          </p:val>
                                        </p:tav>
                                      </p:tavLst>
                                    </p:anim>
                                    <p:anim calcmode="lin" valueType="num">
                                      <p:cBhvr>
                                        <p:cTn id="14" dur="1000" fill="hold"/>
                                        <p:tgtEl>
                                          <p:spTgt spid="286"/>
                                        </p:tgtEl>
                                        <p:attrNameLst>
                                          <p:attrName>ppt_h</p:attrName>
                                        </p:attrNameLst>
                                      </p:cBhvr>
                                      <p:tavLst>
                                        <p:tav tm="0">
                                          <p:val>
                                            <p:fltVal val="0"/>
                                          </p:val>
                                        </p:tav>
                                        <p:tav tm="100000">
                                          <p:val>
                                            <p:strVal val="#ppt_h"/>
                                          </p:val>
                                        </p:tav>
                                      </p:tavLst>
                                    </p:anim>
                                    <p:anim calcmode="lin" valueType="num">
                                      <p:cBhvr>
                                        <p:cTn id="15" dur="1000" fill="hold"/>
                                        <p:tgtEl>
                                          <p:spTgt spid="286"/>
                                        </p:tgtEl>
                                        <p:attrNameLst>
                                          <p:attrName>style.rotation</p:attrName>
                                        </p:attrNameLst>
                                      </p:cBhvr>
                                      <p:tavLst>
                                        <p:tav tm="0">
                                          <p:val>
                                            <p:fltVal val="90"/>
                                          </p:val>
                                        </p:tav>
                                        <p:tav tm="100000">
                                          <p:val>
                                            <p:fltVal val="0"/>
                                          </p:val>
                                        </p:tav>
                                      </p:tavLst>
                                    </p:anim>
                                    <p:animEffect transition="in" filter="fade">
                                      <p:cBhvr>
                                        <p:cTn id="16" dur="1000"/>
                                        <p:tgtEl>
                                          <p:spTgt spid="286"/>
                                        </p:tgtEl>
                                      </p:cBhvr>
                                    </p:animEffect>
                                  </p:childTnLst>
                                </p:cTn>
                              </p:par>
                              <p:par>
                                <p:cTn id="17" presetID="31" presetClass="entr" presetSubtype="0" fill="hold" nodeType="withEffect">
                                  <p:stCondLst>
                                    <p:cond delay="0"/>
                                  </p:stCondLst>
                                  <p:childTnLst>
                                    <p:set>
                                      <p:cBhvr>
                                        <p:cTn id="18" dur="1" fill="hold">
                                          <p:stCondLst>
                                            <p:cond delay="0"/>
                                          </p:stCondLst>
                                        </p:cTn>
                                        <p:tgtEl>
                                          <p:spTgt spid="290"/>
                                        </p:tgtEl>
                                        <p:attrNameLst>
                                          <p:attrName>style.visibility</p:attrName>
                                        </p:attrNameLst>
                                      </p:cBhvr>
                                      <p:to>
                                        <p:strVal val="visible"/>
                                      </p:to>
                                    </p:set>
                                    <p:anim calcmode="lin" valueType="num">
                                      <p:cBhvr>
                                        <p:cTn id="19" dur="1000" fill="hold"/>
                                        <p:tgtEl>
                                          <p:spTgt spid="290"/>
                                        </p:tgtEl>
                                        <p:attrNameLst>
                                          <p:attrName>ppt_w</p:attrName>
                                        </p:attrNameLst>
                                      </p:cBhvr>
                                      <p:tavLst>
                                        <p:tav tm="0">
                                          <p:val>
                                            <p:fltVal val="0"/>
                                          </p:val>
                                        </p:tav>
                                        <p:tav tm="100000">
                                          <p:val>
                                            <p:strVal val="#ppt_w"/>
                                          </p:val>
                                        </p:tav>
                                      </p:tavLst>
                                    </p:anim>
                                    <p:anim calcmode="lin" valueType="num">
                                      <p:cBhvr>
                                        <p:cTn id="20" dur="1000" fill="hold"/>
                                        <p:tgtEl>
                                          <p:spTgt spid="290"/>
                                        </p:tgtEl>
                                        <p:attrNameLst>
                                          <p:attrName>ppt_h</p:attrName>
                                        </p:attrNameLst>
                                      </p:cBhvr>
                                      <p:tavLst>
                                        <p:tav tm="0">
                                          <p:val>
                                            <p:fltVal val="0"/>
                                          </p:val>
                                        </p:tav>
                                        <p:tav tm="100000">
                                          <p:val>
                                            <p:strVal val="#ppt_h"/>
                                          </p:val>
                                        </p:tav>
                                      </p:tavLst>
                                    </p:anim>
                                    <p:anim calcmode="lin" valueType="num">
                                      <p:cBhvr>
                                        <p:cTn id="21" dur="1000" fill="hold"/>
                                        <p:tgtEl>
                                          <p:spTgt spid="290"/>
                                        </p:tgtEl>
                                        <p:attrNameLst>
                                          <p:attrName>style.rotation</p:attrName>
                                        </p:attrNameLst>
                                      </p:cBhvr>
                                      <p:tavLst>
                                        <p:tav tm="0">
                                          <p:val>
                                            <p:fltVal val="90"/>
                                          </p:val>
                                        </p:tav>
                                        <p:tav tm="100000">
                                          <p:val>
                                            <p:fltVal val="0"/>
                                          </p:val>
                                        </p:tav>
                                      </p:tavLst>
                                    </p:anim>
                                    <p:animEffect transition="in" filter="fade">
                                      <p:cBhvr>
                                        <p:cTn id="22" dur="1000"/>
                                        <p:tgtEl>
                                          <p:spTgt spid="290"/>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87"/>
                                        </p:tgtEl>
                                        <p:attrNameLst>
                                          <p:attrName>style.visibility</p:attrName>
                                        </p:attrNameLst>
                                      </p:cBhvr>
                                      <p:to>
                                        <p:strVal val="visible"/>
                                      </p:to>
                                    </p:set>
                                    <p:anim calcmode="lin" valueType="num">
                                      <p:cBhvr>
                                        <p:cTn id="27" dur="1000" fill="hold"/>
                                        <p:tgtEl>
                                          <p:spTgt spid="287"/>
                                        </p:tgtEl>
                                        <p:attrNameLst>
                                          <p:attrName>ppt_w</p:attrName>
                                        </p:attrNameLst>
                                      </p:cBhvr>
                                      <p:tavLst>
                                        <p:tav tm="0">
                                          <p:val>
                                            <p:fltVal val="0"/>
                                          </p:val>
                                        </p:tav>
                                        <p:tav tm="100000">
                                          <p:val>
                                            <p:strVal val="#ppt_w"/>
                                          </p:val>
                                        </p:tav>
                                      </p:tavLst>
                                    </p:anim>
                                    <p:anim calcmode="lin" valueType="num">
                                      <p:cBhvr>
                                        <p:cTn id="28" dur="1000" fill="hold"/>
                                        <p:tgtEl>
                                          <p:spTgt spid="287"/>
                                        </p:tgtEl>
                                        <p:attrNameLst>
                                          <p:attrName>ppt_h</p:attrName>
                                        </p:attrNameLst>
                                      </p:cBhvr>
                                      <p:tavLst>
                                        <p:tav tm="0">
                                          <p:val>
                                            <p:fltVal val="0"/>
                                          </p:val>
                                        </p:tav>
                                        <p:tav tm="100000">
                                          <p:val>
                                            <p:strVal val="#ppt_h"/>
                                          </p:val>
                                        </p:tav>
                                      </p:tavLst>
                                    </p:anim>
                                    <p:anim calcmode="lin" valueType="num">
                                      <p:cBhvr>
                                        <p:cTn id="29" dur="1000" fill="hold"/>
                                        <p:tgtEl>
                                          <p:spTgt spid="287"/>
                                        </p:tgtEl>
                                        <p:attrNameLst>
                                          <p:attrName>style.rotation</p:attrName>
                                        </p:attrNameLst>
                                      </p:cBhvr>
                                      <p:tavLst>
                                        <p:tav tm="0">
                                          <p:val>
                                            <p:fltVal val="90"/>
                                          </p:val>
                                        </p:tav>
                                        <p:tav tm="100000">
                                          <p:val>
                                            <p:fltVal val="0"/>
                                          </p:val>
                                        </p:tav>
                                      </p:tavLst>
                                    </p:anim>
                                    <p:animEffect transition="in" filter="fade">
                                      <p:cBhvr>
                                        <p:cTn id="30" dur="1000"/>
                                        <p:tgtEl>
                                          <p:spTgt spid="28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88"/>
                                        </p:tgtEl>
                                        <p:attrNameLst>
                                          <p:attrName>style.visibility</p:attrName>
                                        </p:attrNameLst>
                                      </p:cBhvr>
                                      <p:to>
                                        <p:strVal val="visible"/>
                                      </p:to>
                                    </p:set>
                                    <p:anim calcmode="lin" valueType="num">
                                      <p:cBhvr>
                                        <p:cTn id="33" dur="1000" fill="hold"/>
                                        <p:tgtEl>
                                          <p:spTgt spid="288"/>
                                        </p:tgtEl>
                                        <p:attrNameLst>
                                          <p:attrName>ppt_w</p:attrName>
                                        </p:attrNameLst>
                                      </p:cBhvr>
                                      <p:tavLst>
                                        <p:tav tm="0">
                                          <p:val>
                                            <p:fltVal val="0"/>
                                          </p:val>
                                        </p:tav>
                                        <p:tav tm="100000">
                                          <p:val>
                                            <p:strVal val="#ppt_w"/>
                                          </p:val>
                                        </p:tav>
                                      </p:tavLst>
                                    </p:anim>
                                    <p:anim calcmode="lin" valueType="num">
                                      <p:cBhvr>
                                        <p:cTn id="34" dur="1000" fill="hold"/>
                                        <p:tgtEl>
                                          <p:spTgt spid="288"/>
                                        </p:tgtEl>
                                        <p:attrNameLst>
                                          <p:attrName>ppt_h</p:attrName>
                                        </p:attrNameLst>
                                      </p:cBhvr>
                                      <p:tavLst>
                                        <p:tav tm="0">
                                          <p:val>
                                            <p:fltVal val="0"/>
                                          </p:val>
                                        </p:tav>
                                        <p:tav tm="100000">
                                          <p:val>
                                            <p:strVal val="#ppt_h"/>
                                          </p:val>
                                        </p:tav>
                                      </p:tavLst>
                                    </p:anim>
                                    <p:anim calcmode="lin" valueType="num">
                                      <p:cBhvr>
                                        <p:cTn id="35" dur="1000" fill="hold"/>
                                        <p:tgtEl>
                                          <p:spTgt spid="288"/>
                                        </p:tgtEl>
                                        <p:attrNameLst>
                                          <p:attrName>style.rotation</p:attrName>
                                        </p:attrNameLst>
                                      </p:cBhvr>
                                      <p:tavLst>
                                        <p:tav tm="0">
                                          <p:val>
                                            <p:fltVal val="90"/>
                                          </p:val>
                                        </p:tav>
                                        <p:tav tm="100000">
                                          <p:val>
                                            <p:fltVal val="0"/>
                                          </p:val>
                                        </p:tav>
                                      </p:tavLst>
                                    </p:anim>
                                    <p:animEffect transition="in" filter="fade">
                                      <p:cBhvr>
                                        <p:cTn id="36" dur="1000"/>
                                        <p:tgtEl>
                                          <p:spTgt spid="288"/>
                                        </p:tgtEl>
                                      </p:cBhvr>
                                    </p:animEffect>
                                  </p:childTnLst>
                                </p:cTn>
                              </p:par>
                              <p:par>
                                <p:cTn id="37" presetID="31" presetClass="entr" presetSubtype="0" fill="hold" nodeType="withEffect">
                                  <p:stCondLst>
                                    <p:cond delay="0"/>
                                  </p:stCondLst>
                                  <p:childTnLst>
                                    <p:set>
                                      <p:cBhvr>
                                        <p:cTn id="38" dur="1" fill="hold">
                                          <p:stCondLst>
                                            <p:cond delay="0"/>
                                          </p:stCondLst>
                                        </p:cTn>
                                        <p:tgtEl>
                                          <p:spTgt spid="291"/>
                                        </p:tgtEl>
                                        <p:attrNameLst>
                                          <p:attrName>style.visibility</p:attrName>
                                        </p:attrNameLst>
                                      </p:cBhvr>
                                      <p:to>
                                        <p:strVal val="visible"/>
                                      </p:to>
                                    </p:set>
                                    <p:anim calcmode="lin" valueType="num">
                                      <p:cBhvr>
                                        <p:cTn id="39" dur="1000" fill="hold"/>
                                        <p:tgtEl>
                                          <p:spTgt spid="291"/>
                                        </p:tgtEl>
                                        <p:attrNameLst>
                                          <p:attrName>ppt_w</p:attrName>
                                        </p:attrNameLst>
                                      </p:cBhvr>
                                      <p:tavLst>
                                        <p:tav tm="0">
                                          <p:val>
                                            <p:fltVal val="0"/>
                                          </p:val>
                                        </p:tav>
                                        <p:tav tm="100000">
                                          <p:val>
                                            <p:strVal val="#ppt_w"/>
                                          </p:val>
                                        </p:tav>
                                      </p:tavLst>
                                    </p:anim>
                                    <p:anim calcmode="lin" valueType="num">
                                      <p:cBhvr>
                                        <p:cTn id="40" dur="1000" fill="hold"/>
                                        <p:tgtEl>
                                          <p:spTgt spid="291"/>
                                        </p:tgtEl>
                                        <p:attrNameLst>
                                          <p:attrName>ppt_h</p:attrName>
                                        </p:attrNameLst>
                                      </p:cBhvr>
                                      <p:tavLst>
                                        <p:tav tm="0">
                                          <p:val>
                                            <p:fltVal val="0"/>
                                          </p:val>
                                        </p:tav>
                                        <p:tav tm="100000">
                                          <p:val>
                                            <p:strVal val="#ppt_h"/>
                                          </p:val>
                                        </p:tav>
                                      </p:tavLst>
                                    </p:anim>
                                    <p:anim calcmode="lin" valueType="num">
                                      <p:cBhvr>
                                        <p:cTn id="41" dur="1000" fill="hold"/>
                                        <p:tgtEl>
                                          <p:spTgt spid="291"/>
                                        </p:tgtEl>
                                        <p:attrNameLst>
                                          <p:attrName>style.rotation</p:attrName>
                                        </p:attrNameLst>
                                      </p:cBhvr>
                                      <p:tavLst>
                                        <p:tav tm="0">
                                          <p:val>
                                            <p:fltVal val="90"/>
                                          </p:val>
                                        </p:tav>
                                        <p:tav tm="100000">
                                          <p:val>
                                            <p:fltVal val="0"/>
                                          </p:val>
                                        </p:tav>
                                      </p:tavLst>
                                    </p:anim>
                                    <p:animEffect transition="in" filter="fade">
                                      <p:cBhvr>
                                        <p:cTn id="42" dur="1000"/>
                                        <p:tgtEl>
                                          <p:spTgt spid="29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97"/>
                                        </p:tgtEl>
                                        <p:attrNameLst>
                                          <p:attrName>style.visibility</p:attrName>
                                        </p:attrNameLst>
                                      </p:cBhvr>
                                      <p:to>
                                        <p:strVal val="visible"/>
                                      </p:to>
                                    </p:set>
                                    <p:anim calcmode="lin" valueType="num">
                                      <p:cBhvr>
                                        <p:cTn id="47" dur="1000" fill="hold"/>
                                        <p:tgtEl>
                                          <p:spTgt spid="297"/>
                                        </p:tgtEl>
                                        <p:attrNameLst>
                                          <p:attrName>ppt_w</p:attrName>
                                        </p:attrNameLst>
                                      </p:cBhvr>
                                      <p:tavLst>
                                        <p:tav tm="0">
                                          <p:val>
                                            <p:fltVal val="0"/>
                                          </p:val>
                                        </p:tav>
                                        <p:tav tm="100000">
                                          <p:val>
                                            <p:strVal val="#ppt_w"/>
                                          </p:val>
                                        </p:tav>
                                      </p:tavLst>
                                    </p:anim>
                                    <p:anim calcmode="lin" valueType="num">
                                      <p:cBhvr>
                                        <p:cTn id="48" dur="1000" fill="hold"/>
                                        <p:tgtEl>
                                          <p:spTgt spid="297"/>
                                        </p:tgtEl>
                                        <p:attrNameLst>
                                          <p:attrName>ppt_h</p:attrName>
                                        </p:attrNameLst>
                                      </p:cBhvr>
                                      <p:tavLst>
                                        <p:tav tm="0">
                                          <p:val>
                                            <p:fltVal val="0"/>
                                          </p:val>
                                        </p:tav>
                                        <p:tav tm="100000">
                                          <p:val>
                                            <p:strVal val="#ppt_h"/>
                                          </p:val>
                                        </p:tav>
                                      </p:tavLst>
                                    </p:anim>
                                    <p:anim calcmode="lin" valueType="num">
                                      <p:cBhvr>
                                        <p:cTn id="49" dur="1000" fill="hold"/>
                                        <p:tgtEl>
                                          <p:spTgt spid="297"/>
                                        </p:tgtEl>
                                        <p:attrNameLst>
                                          <p:attrName>style.rotation</p:attrName>
                                        </p:attrNameLst>
                                      </p:cBhvr>
                                      <p:tavLst>
                                        <p:tav tm="0">
                                          <p:val>
                                            <p:fltVal val="90"/>
                                          </p:val>
                                        </p:tav>
                                        <p:tav tm="100000">
                                          <p:val>
                                            <p:fltVal val="0"/>
                                          </p:val>
                                        </p:tav>
                                      </p:tavLst>
                                    </p:anim>
                                    <p:animEffect transition="in" filter="fade">
                                      <p:cBhvr>
                                        <p:cTn id="50" dur="1000"/>
                                        <p:tgtEl>
                                          <p:spTgt spid="29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98"/>
                                        </p:tgtEl>
                                        <p:attrNameLst>
                                          <p:attrName>style.visibility</p:attrName>
                                        </p:attrNameLst>
                                      </p:cBhvr>
                                      <p:to>
                                        <p:strVal val="visible"/>
                                      </p:to>
                                    </p:set>
                                    <p:anim calcmode="lin" valueType="num">
                                      <p:cBhvr>
                                        <p:cTn id="53" dur="1000" fill="hold"/>
                                        <p:tgtEl>
                                          <p:spTgt spid="298"/>
                                        </p:tgtEl>
                                        <p:attrNameLst>
                                          <p:attrName>ppt_w</p:attrName>
                                        </p:attrNameLst>
                                      </p:cBhvr>
                                      <p:tavLst>
                                        <p:tav tm="0">
                                          <p:val>
                                            <p:fltVal val="0"/>
                                          </p:val>
                                        </p:tav>
                                        <p:tav tm="100000">
                                          <p:val>
                                            <p:strVal val="#ppt_w"/>
                                          </p:val>
                                        </p:tav>
                                      </p:tavLst>
                                    </p:anim>
                                    <p:anim calcmode="lin" valueType="num">
                                      <p:cBhvr>
                                        <p:cTn id="54" dur="1000" fill="hold"/>
                                        <p:tgtEl>
                                          <p:spTgt spid="298"/>
                                        </p:tgtEl>
                                        <p:attrNameLst>
                                          <p:attrName>ppt_h</p:attrName>
                                        </p:attrNameLst>
                                      </p:cBhvr>
                                      <p:tavLst>
                                        <p:tav tm="0">
                                          <p:val>
                                            <p:fltVal val="0"/>
                                          </p:val>
                                        </p:tav>
                                        <p:tav tm="100000">
                                          <p:val>
                                            <p:strVal val="#ppt_h"/>
                                          </p:val>
                                        </p:tav>
                                      </p:tavLst>
                                    </p:anim>
                                    <p:anim calcmode="lin" valueType="num">
                                      <p:cBhvr>
                                        <p:cTn id="55" dur="1000" fill="hold"/>
                                        <p:tgtEl>
                                          <p:spTgt spid="298"/>
                                        </p:tgtEl>
                                        <p:attrNameLst>
                                          <p:attrName>style.rotation</p:attrName>
                                        </p:attrNameLst>
                                      </p:cBhvr>
                                      <p:tavLst>
                                        <p:tav tm="0">
                                          <p:val>
                                            <p:fltVal val="90"/>
                                          </p:val>
                                        </p:tav>
                                        <p:tav tm="100000">
                                          <p:val>
                                            <p:fltVal val="0"/>
                                          </p:val>
                                        </p:tav>
                                      </p:tavLst>
                                    </p:anim>
                                    <p:animEffect transition="in" filter="fade">
                                      <p:cBhvr>
                                        <p:cTn id="56" dur="1000"/>
                                        <p:tgtEl>
                                          <p:spTgt spid="298"/>
                                        </p:tgtEl>
                                      </p:cBhvr>
                                    </p:animEffect>
                                  </p:childTnLst>
                                </p:cTn>
                              </p:par>
                              <p:par>
                                <p:cTn id="57" presetID="31" presetClass="entr" presetSubtype="0" fill="hold" nodeType="withEffect">
                                  <p:stCondLst>
                                    <p:cond delay="0"/>
                                  </p:stCondLst>
                                  <p:childTnLst>
                                    <p:set>
                                      <p:cBhvr>
                                        <p:cTn id="58" dur="1" fill="hold">
                                          <p:stCondLst>
                                            <p:cond delay="0"/>
                                          </p:stCondLst>
                                        </p:cTn>
                                        <p:tgtEl>
                                          <p:spTgt spid="293"/>
                                        </p:tgtEl>
                                        <p:attrNameLst>
                                          <p:attrName>style.visibility</p:attrName>
                                        </p:attrNameLst>
                                      </p:cBhvr>
                                      <p:to>
                                        <p:strVal val="visible"/>
                                      </p:to>
                                    </p:set>
                                    <p:anim calcmode="lin" valueType="num">
                                      <p:cBhvr>
                                        <p:cTn id="59" dur="1000" fill="hold"/>
                                        <p:tgtEl>
                                          <p:spTgt spid="293"/>
                                        </p:tgtEl>
                                        <p:attrNameLst>
                                          <p:attrName>ppt_w</p:attrName>
                                        </p:attrNameLst>
                                      </p:cBhvr>
                                      <p:tavLst>
                                        <p:tav tm="0">
                                          <p:val>
                                            <p:fltVal val="0"/>
                                          </p:val>
                                        </p:tav>
                                        <p:tav tm="100000">
                                          <p:val>
                                            <p:strVal val="#ppt_w"/>
                                          </p:val>
                                        </p:tav>
                                      </p:tavLst>
                                    </p:anim>
                                    <p:anim calcmode="lin" valueType="num">
                                      <p:cBhvr>
                                        <p:cTn id="60" dur="1000" fill="hold"/>
                                        <p:tgtEl>
                                          <p:spTgt spid="293"/>
                                        </p:tgtEl>
                                        <p:attrNameLst>
                                          <p:attrName>ppt_h</p:attrName>
                                        </p:attrNameLst>
                                      </p:cBhvr>
                                      <p:tavLst>
                                        <p:tav tm="0">
                                          <p:val>
                                            <p:fltVal val="0"/>
                                          </p:val>
                                        </p:tav>
                                        <p:tav tm="100000">
                                          <p:val>
                                            <p:strVal val="#ppt_h"/>
                                          </p:val>
                                        </p:tav>
                                      </p:tavLst>
                                    </p:anim>
                                    <p:anim calcmode="lin" valueType="num">
                                      <p:cBhvr>
                                        <p:cTn id="61" dur="1000" fill="hold"/>
                                        <p:tgtEl>
                                          <p:spTgt spid="293"/>
                                        </p:tgtEl>
                                        <p:attrNameLst>
                                          <p:attrName>style.rotation</p:attrName>
                                        </p:attrNameLst>
                                      </p:cBhvr>
                                      <p:tavLst>
                                        <p:tav tm="0">
                                          <p:val>
                                            <p:fltVal val="90"/>
                                          </p:val>
                                        </p:tav>
                                        <p:tav tm="100000">
                                          <p:val>
                                            <p:fltVal val="0"/>
                                          </p:val>
                                        </p:tav>
                                      </p:tavLst>
                                    </p:anim>
                                    <p:animEffect transition="in" filter="fade">
                                      <p:cBhvr>
                                        <p:cTn id="62" dur="1000"/>
                                        <p:tgtEl>
                                          <p:spTgt spid="293"/>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303"/>
                                        </p:tgtEl>
                                        <p:attrNameLst>
                                          <p:attrName>style.visibility</p:attrName>
                                        </p:attrNameLst>
                                      </p:cBhvr>
                                      <p:to>
                                        <p:strVal val="visible"/>
                                      </p:to>
                                    </p:set>
                                    <p:anim calcmode="lin" valueType="num">
                                      <p:cBhvr>
                                        <p:cTn id="67" dur="1000" fill="hold"/>
                                        <p:tgtEl>
                                          <p:spTgt spid="303"/>
                                        </p:tgtEl>
                                        <p:attrNameLst>
                                          <p:attrName>ppt_w</p:attrName>
                                        </p:attrNameLst>
                                      </p:cBhvr>
                                      <p:tavLst>
                                        <p:tav tm="0">
                                          <p:val>
                                            <p:fltVal val="0"/>
                                          </p:val>
                                        </p:tav>
                                        <p:tav tm="100000">
                                          <p:val>
                                            <p:strVal val="#ppt_w"/>
                                          </p:val>
                                        </p:tav>
                                      </p:tavLst>
                                    </p:anim>
                                    <p:anim calcmode="lin" valueType="num">
                                      <p:cBhvr>
                                        <p:cTn id="68" dur="1000" fill="hold"/>
                                        <p:tgtEl>
                                          <p:spTgt spid="303"/>
                                        </p:tgtEl>
                                        <p:attrNameLst>
                                          <p:attrName>ppt_h</p:attrName>
                                        </p:attrNameLst>
                                      </p:cBhvr>
                                      <p:tavLst>
                                        <p:tav tm="0">
                                          <p:val>
                                            <p:fltVal val="0"/>
                                          </p:val>
                                        </p:tav>
                                        <p:tav tm="100000">
                                          <p:val>
                                            <p:strVal val="#ppt_h"/>
                                          </p:val>
                                        </p:tav>
                                      </p:tavLst>
                                    </p:anim>
                                    <p:anim calcmode="lin" valueType="num">
                                      <p:cBhvr>
                                        <p:cTn id="69" dur="1000" fill="hold"/>
                                        <p:tgtEl>
                                          <p:spTgt spid="303"/>
                                        </p:tgtEl>
                                        <p:attrNameLst>
                                          <p:attrName>style.rotation</p:attrName>
                                        </p:attrNameLst>
                                      </p:cBhvr>
                                      <p:tavLst>
                                        <p:tav tm="0">
                                          <p:val>
                                            <p:fltVal val="90"/>
                                          </p:val>
                                        </p:tav>
                                        <p:tav tm="100000">
                                          <p:val>
                                            <p:fltVal val="0"/>
                                          </p:val>
                                        </p:tav>
                                      </p:tavLst>
                                    </p:anim>
                                    <p:animEffect transition="in" filter="fade">
                                      <p:cBhvr>
                                        <p:cTn id="70" dur="1000"/>
                                        <p:tgtEl>
                                          <p:spTgt spid="303"/>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299"/>
                                        </p:tgtEl>
                                        <p:attrNameLst>
                                          <p:attrName>style.visibility</p:attrName>
                                        </p:attrNameLst>
                                      </p:cBhvr>
                                      <p:to>
                                        <p:strVal val="visible"/>
                                      </p:to>
                                    </p:set>
                                    <p:anim calcmode="lin" valueType="num">
                                      <p:cBhvr>
                                        <p:cTn id="75" dur="1000" fill="hold"/>
                                        <p:tgtEl>
                                          <p:spTgt spid="299"/>
                                        </p:tgtEl>
                                        <p:attrNameLst>
                                          <p:attrName>ppt_w</p:attrName>
                                        </p:attrNameLst>
                                      </p:cBhvr>
                                      <p:tavLst>
                                        <p:tav tm="0">
                                          <p:val>
                                            <p:fltVal val="0"/>
                                          </p:val>
                                        </p:tav>
                                        <p:tav tm="100000">
                                          <p:val>
                                            <p:strVal val="#ppt_w"/>
                                          </p:val>
                                        </p:tav>
                                      </p:tavLst>
                                    </p:anim>
                                    <p:anim calcmode="lin" valueType="num">
                                      <p:cBhvr>
                                        <p:cTn id="76" dur="1000" fill="hold"/>
                                        <p:tgtEl>
                                          <p:spTgt spid="299"/>
                                        </p:tgtEl>
                                        <p:attrNameLst>
                                          <p:attrName>ppt_h</p:attrName>
                                        </p:attrNameLst>
                                      </p:cBhvr>
                                      <p:tavLst>
                                        <p:tav tm="0">
                                          <p:val>
                                            <p:fltVal val="0"/>
                                          </p:val>
                                        </p:tav>
                                        <p:tav tm="100000">
                                          <p:val>
                                            <p:strVal val="#ppt_h"/>
                                          </p:val>
                                        </p:tav>
                                      </p:tavLst>
                                    </p:anim>
                                    <p:anim calcmode="lin" valueType="num">
                                      <p:cBhvr>
                                        <p:cTn id="77" dur="1000" fill="hold"/>
                                        <p:tgtEl>
                                          <p:spTgt spid="299"/>
                                        </p:tgtEl>
                                        <p:attrNameLst>
                                          <p:attrName>style.rotation</p:attrName>
                                        </p:attrNameLst>
                                      </p:cBhvr>
                                      <p:tavLst>
                                        <p:tav tm="0">
                                          <p:val>
                                            <p:fltVal val="90"/>
                                          </p:val>
                                        </p:tav>
                                        <p:tav tm="100000">
                                          <p:val>
                                            <p:fltVal val="0"/>
                                          </p:val>
                                        </p:tav>
                                      </p:tavLst>
                                    </p:anim>
                                    <p:animEffect transition="in" filter="fade">
                                      <p:cBhvr>
                                        <p:cTn id="78" dur="1000"/>
                                        <p:tgtEl>
                                          <p:spTgt spid="299"/>
                                        </p:tgtEl>
                                      </p:cBhvr>
                                    </p:animEffect>
                                  </p:childTnLst>
                                </p:cTn>
                              </p:par>
                              <p:par>
                                <p:cTn id="79" presetID="31" presetClass="entr" presetSubtype="0" fill="hold" nodeType="withEffect">
                                  <p:stCondLst>
                                    <p:cond delay="0"/>
                                  </p:stCondLst>
                                  <p:childTnLst>
                                    <p:set>
                                      <p:cBhvr>
                                        <p:cTn id="80" dur="1" fill="hold">
                                          <p:stCondLst>
                                            <p:cond delay="0"/>
                                          </p:stCondLst>
                                        </p:cTn>
                                        <p:tgtEl>
                                          <p:spTgt spid="295"/>
                                        </p:tgtEl>
                                        <p:attrNameLst>
                                          <p:attrName>style.visibility</p:attrName>
                                        </p:attrNameLst>
                                      </p:cBhvr>
                                      <p:to>
                                        <p:strVal val="visible"/>
                                      </p:to>
                                    </p:set>
                                    <p:anim calcmode="lin" valueType="num">
                                      <p:cBhvr>
                                        <p:cTn id="81" dur="1000" fill="hold"/>
                                        <p:tgtEl>
                                          <p:spTgt spid="295"/>
                                        </p:tgtEl>
                                        <p:attrNameLst>
                                          <p:attrName>ppt_w</p:attrName>
                                        </p:attrNameLst>
                                      </p:cBhvr>
                                      <p:tavLst>
                                        <p:tav tm="0">
                                          <p:val>
                                            <p:fltVal val="0"/>
                                          </p:val>
                                        </p:tav>
                                        <p:tav tm="100000">
                                          <p:val>
                                            <p:strVal val="#ppt_w"/>
                                          </p:val>
                                        </p:tav>
                                      </p:tavLst>
                                    </p:anim>
                                    <p:anim calcmode="lin" valueType="num">
                                      <p:cBhvr>
                                        <p:cTn id="82" dur="1000" fill="hold"/>
                                        <p:tgtEl>
                                          <p:spTgt spid="295"/>
                                        </p:tgtEl>
                                        <p:attrNameLst>
                                          <p:attrName>ppt_h</p:attrName>
                                        </p:attrNameLst>
                                      </p:cBhvr>
                                      <p:tavLst>
                                        <p:tav tm="0">
                                          <p:val>
                                            <p:fltVal val="0"/>
                                          </p:val>
                                        </p:tav>
                                        <p:tav tm="100000">
                                          <p:val>
                                            <p:strVal val="#ppt_h"/>
                                          </p:val>
                                        </p:tav>
                                      </p:tavLst>
                                    </p:anim>
                                    <p:anim calcmode="lin" valueType="num">
                                      <p:cBhvr>
                                        <p:cTn id="83" dur="1000" fill="hold"/>
                                        <p:tgtEl>
                                          <p:spTgt spid="295"/>
                                        </p:tgtEl>
                                        <p:attrNameLst>
                                          <p:attrName>style.rotation</p:attrName>
                                        </p:attrNameLst>
                                      </p:cBhvr>
                                      <p:tavLst>
                                        <p:tav tm="0">
                                          <p:val>
                                            <p:fltVal val="90"/>
                                          </p:val>
                                        </p:tav>
                                        <p:tav tm="100000">
                                          <p:val>
                                            <p:fltVal val="0"/>
                                          </p:val>
                                        </p:tav>
                                      </p:tavLst>
                                    </p:anim>
                                    <p:animEffect transition="in" filter="fade">
                                      <p:cBhvr>
                                        <p:cTn id="84" dur="1000"/>
                                        <p:tgtEl>
                                          <p:spTgt spid="295"/>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309"/>
                                        </p:tgtEl>
                                        <p:attrNameLst>
                                          <p:attrName>style.visibility</p:attrName>
                                        </p:attrNameLst>
                                      </p:cBhvr>
                                      <p:to>
                                        <p:strVal val="visible"/>
                                      </p:to>
                                    </p:set>
                                    <p:anim calcmode="lin" valueType="num">
                                      <p:cBhvr>
                                        <p:cTn id="89" dur="1000" fill="hold"/>
                                        <p:tgtEl>
                                          <p:spTgt spid="309"/>
                                        </p:tgtEl>
                                        <p:attrNameLst>
                                          <p:attrName>ppt_w</p:attrName>
                                        </p:attrNameLst>
                                      </p:cBhvr>
                                      <p:tavLst>
                                        <p:tav tm="0">
                                          <p:val>
                                            <p:fltVal val="0"/>
                                          </p:val>
                                        </p:tav>
                                        <p:tav tm="100000">
                                          <p:val>
                                            <p:strVal val="#ppt_w"/>
                                          </p:val>
                                        </p:tav>
                                      </p:tavLst>
                                    </p:anim>
                                    <p:anim calcmode="lin" valueType="num">
                                      <p:cBhvr>
                                        <p:cTn id="90" dur="1000" fill="hold"/>
                                        <p:tgtEl>
                                          <p:spTgt spid="309"/>
                                        </p:tgtEl>
                                        <p:attrNameLst>
                                          <p:attrName>ppt_h</p:attrName>
                                        </p:attrNameLst>
                                      </p:cBhvr>
                                      <p:tavLst>
                                        <p:tav tm="0">
                                          <p:val>
                                            <p:fltVal val="0"/>
                                          </p:val>
                                        </p:tav>
                                        <p:tav tm="100000">
                                          <p:val>
                                            <p:strVal val="#ppt_h"/>
                                          </p:val>
                                        </p:tav>
                                      </p:tavLst>
                                    </p:anim>
                                    <p:anim calcmode="lin" valueType="num">
                                      <p:cBhvr>
                                        <p:cTn id="91" dur="1000" fill="hold"/>
                                        <p:tgtEl>
                                          <p:spTgt spid="309"/>
                                        </p:tgtEl>
                                        <p:attrNameLst>
                                          <p:attrName>style.rotation</p:attrName>
                                        </p:attrNameLst>
                                      </p:cBhvr>
                                      <p:tavLst>
                                        <p:tav tm="0">
                                          <p:val>
                                            <p:fltVal val="90"/>
                                          </p:val>
                                        </p:tav>
                                        <p:tav tm="100000">
                                          <p:val>
                                            <p:fltVal val="0"/>
                                          </p:val>
                                        </p:tav>
                                      </p:tavLst>
                                    </p:anim>
                                    <p:animEffect transition="in" filter="fade">
                                      <p:cBhvr>
                                        <p:cTn id="92" dur="1000"/>
                                        <p:tgtEl>
                                          <p:spTgt spid="309"/>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300"/>
                                        </p:tgtEl>
                                        <p:attrNameLst>
                                          <p:attrName>style.visibility</p:attrName>
                                        </p:attrNameLst>
                                      </p:cBhvr>
                                      <p:to>
                                        <p:strVal val="visible"/>
                                      </p:to>
                                    </p:set>
                                    <p:anim calcmode="lin" valueType="num">
                                      <p:cBhvr>
                                        <p:cTn id="97" dur="1000" fill="hold"/>
                                        <p:tgtEl>
                                          <p:spTgt spid="300"/>
                                        </p:tgtEl>
                                        <p:attrNameLst>
                                          <p:attrName>ppt_w</p:attrName>
                                        </p:attrNameLst>
                                      </p:cBhvr>
                                      <p:tavLst>
                                        <p:tav tm="0">
                                          <p:val>
                                            <p:fltVal val="0"/>
                                          </p:val>
                                        </p:tav>
                                        <p:tav tm="100000">
                                          <p:val>
                                            <p:strVal val="#ppt_w"/>
                                          </p:val>
                                        </p:tav>
                                      </p:tavLst>
                                    </p:anim>
                                    <p:anim calcmode="lin" valueType="num">
                                      <p:cBhvr>
                                        <p:cTn id="98" dur="1000" fill="hold"/>
                                        <p:tgtEl>
                                          <p:spTgt spid="300"/>
                                        </p:tgtEl>
                                        <p:attrNameLst>
                                          <p:attrName>ppt_h</p:attrName>
                                        </p:attrNameLst>
                                      </p:cBhvr>
                                      <p:tavLst>
                                        <p:tav tm="0">
                                          <p:val>
                                            <p:fltVal val="0"/>
                                          </p:val>
                                        </p:tav>
                                        <p:tav tm="100000">
                                          <p:val>
                                            <p:strVal val="#ppt_h"/>
                                          </p:val>
                                        </p:tav>
                                      </p:tavLst>
                                    </p:anim>
                                    <p:anim calcmode="lin" valueType="num">
                                      <p:cBhvr>
                                        <p:cTn id="99" dur="1000" fill="hold"/>
                                        <p:tgtEl>
                                          <p:spTgt spid="300"/>
                                        </p:tgtEl>
                                        <p:attrNameLst>
                                          <p:attrName>style.rotation</p:attrName>
                                        </p:attrNameLst>
                                      </p:cBhvr>
                                      <p:tavLst>
                                        <p:tav tm="0">
                                          <p:val>
                                            <p:fltVal val="90"/>
                                          </p:val>
                                        </p:tav>
                                        <p:tav tm="100000">
                                          <p:val>
                                            <p:fltVal val="0"/>
                                          </p:val>
                                        </p:tav>
                                      </p:tavLst>
                                    </p:anim>
                                    <p:animEffect transition="in" filter="fade">
                                      <p:cBhvr>
                                        <p:cTn id="100" dur="1000"/>
                                        <p:tgtEl>
                                          <p:spTgt spid="300"/>
                                        </p:tgtEl>
                                      </p:cBhvr>
                                    </p:animEffect>
                                  </p:childTnLst>
                                </p:cTn>
                              </p:par>
                              <p:par>
                                <p:cTn id="101" presetID="31" presetClass="entr" presetSubtype="0" fill="hold" nodeType="withEffect">
                                  <p:stCondLst>
                                    <p:cond delay="0"/>
                                  </p:stCondLst>
                                  <p:childTnLst>
                                    <p:set>
                                      <p:cBhvr>
                                        <p:cTn id="102" dur="1" fill="hold">
                                          <p:stCondLst>
                                            <p:cond delay="0"/>
                                          </p:stCondLst>
                                        </p:cTn>
                                        <p:tgtEl>
                                          <p:spTgt spid="305"/>
                                        </p:tgtEl>
                                        <p:attrNameLst>
                                          <p:attrName>style.visibility</p:attrName>
                                        </p:attrNameLst>
                                      </p:cBhvr>
                                      <p:to>
                                        <p:strVal val="visible"/>
                                      </p:to>
                                    </p:set>
                                    <p:anim calcmode="lin" valueType="num">
                                      <p:cBhvr>
                                        <p:cTn id="103" dur="1000" fill="hold"/>
                                        <p:tgtEl>
                                          <p:spTgt spid="305"/>
                                        </p:tgtEl>
                                        <p:attrNameLst>
                                          <p:attrName>ppt_w</p:attrName>
                                        </p:attrNameLst>
                                      </p:cBhvr>
                                      <p:tavLst>
                                        <p:tav tm="0">
                                          <p:val>
                                            <p:fltVal val="0"/>
                                          </p:val>
                                        </p:tav>
                                        <p:tav tm="100000">
                                          <p:val>
                                            <p:strVal val="#ppt_w"/>
                                          </p:val>
                                        </p:tav>
                                      </p:tavLst>
                                    </p:anim>
                                    <p:anim calcmode="lin" valueType="num">
                                      <p:cBhvr>
                                        <p:cTn id="104" dur="1000" fill="hold"/>
                                        <p:tgtEl>
                                          <p:spTgt spid="305"/>
                                        </p:tgtEl>
                                        <p:attrNameLst>
                                          <p:attrName>ppt_h</p:attrName>
                                        </p:attrNameLst>
                                      </p:cBhvr>
                                      <p:tavLst>
                                        <p:tav tm="0">
                                          <p:val>
                                            <p:fltVal val="0"/>
                                          </p:val>
                                        </p:tav>
                                        <p:tav tm="100000">
                                          <p:val>
                                            <p:strVal val="#ppt_h"/>
                                          </p:val>
                                        </p:tav>
                                      </p:tavLst>
                                    </p:anim>
                                    <p:anim calcmode="lin" valueType="num">
                                      <p:cBhvr>
                                        <p:cTn id="105" dur="1000" fill="hold"/>
                                        <p:tgtEl>
                                          <p:spTgt spid="305"/>
                                        </p:tgtEl>
                                        <p:attrNameLst>
                                          <p:attrName>style.rotation</p:attrName>
                                        </p:attrNameLst>
                                      </p:cBhvr>
                                      <p:tavLst>
                                        <p:tav tm="0">
                                          <p:val>
                                            <p:fltVal val="90"/>
                                          </p:val>
                                        </p:tav>
                                        <p:tav tm="100000">
                                          <p:val>
                                            <p:fltVal val="0"/>
                                          </p:val>
                                        </p:tav>
                                      </p:tavLst>
                                    </p:anim>
                                    <p:animEffect transition="in" filter="fade">
                                      <p:cBhvr>
                                        <p:cTn id="106" dur="1000"/>
                                        <p:tgtEl>
                                          <p:spTgt spid="305"/>
                                        </p:tgtEl>
                                      </p:cBhvr>
                                    </p:animEffect>
                                  </p:childTnLst>
                                </p:cTn>
                              </p:par>
                              <p:par>
                                <p:cTn id="107" presetID="31" presetClass="entr" presetSubtype="0" fill="hold" nodeType="withEffect">
                                  <p:stCondLst>
                                    <p:cond delay="0"/>
                                  </p:stCondLst>
                                  <p:childTnLst>
                                    <p:set>
                                      <p:cBhvr>
                                        <p:cTn id="108" dur="1" fill="hold">
                                          <p:stCondLst>
                                            <p:cond delay="0"/>
                                          </p:stCondLst>
                                        </p:cTn>
                                        <p:tgtEl>
                                          <p:spTgt spid="304"/>
                                        </p:tgtEl>
                                        <p:attrNameLst>
                                          <p:attrName>style.visibility</p:attrName>
                                        </p:attrNameLst>
                                      </p:cBhvr>
                                      <p:to>
                                        <p:strVal val="visible"/>
                                      </p:to>
                                    </p:set>
                                    <p:anim calcmode="lin" valueType="num">
                                      <p:cBhvr>
                                        <p:cTn id="109" dur="1000" fill="hold"/>
                                        <p:tgtEl>
                                          <p:spTgt spid="304"/>
                                        </p:tgtEl>
                                        <p:attrNameLst>
                                          <p:attrName>ppt_w</p:attrName>
                                        </p:attrNameLst>
                                      </p:cBhvr>
                                      <p:tavLst>
                                        <p:tav tm="0">
                                          <p:val>
                                            <p:fltVal val="0"/>
                                          </p:val>
                                        </p:tav>
                                        <p:tav tm="100000">
                                          <p:val>
                                            <p:strVal val="#ppt_w"/>
                                          </p:val>
                                        </p:tav>
                                      </p:tavLst>
                                    </p:anim>
                                    <p:anim calcmode="lin" valueType="num">
                                      <p:cBhvr>
                                        <p:cTn id="110" dur="1000" fill="hold"/>
                                        <p:tgtEl>
                                          <p:spTgt spid="304"/>
                                        </p:tgtEl>
                                        <p:attrNameLst>
                                          <p:attrName>ppt_h</p:attrName>
                                        </p:attrNameLst>
                                      </p:cBhvr>
                                      <p:tavLst>
                                        <p:tav tm="0">
                                          <p:val>
                                            <p:fltVal val="0"/>
                                          </p:val>
                                        </p:tav>
                                        <p:tav tm="100000">
                                          <p:val>
                                            <p:strVal val="#ppt_h"/>
                                          </p:val>
                                        </p:tav>
                                      </p:tavLst>
                                    </p:anim>
                                    <p:anim calcmode="lin" valueType="num">
                                      <p:cBhvr>
                                        <p:cTn id="111" dur="1000" fill="hold"/>
                                        <p:tgtEl>
                                          <p:spTgt spid="304"/>
                                        </p:tgtEl>
                                        <p:attrNameLst>
                                          <p:attrName>style.rotation</p:attrName>
                                        </p:attrNameLst>
                                      </p:cBhvr>
                                      <p:tavLst>
                                        <p:tav tm="0">
                                          <p:val>
                                            <p:fltVal val="90"/>
                                          </p:val>
                                        </p:tav>
                                        <p:tav tm="100000">
                                          <p:val>
                                            <p:fltVal val="0"/>
                                          </p:val>
                                        </p:tav>
                                      </p:tavLst>
                                    </p:anim>
                                    <p:animEffect transition="in" filter="fade">
                                      <p:cBhvr>
                                        <p:cTn id="112" dur="1000"/>
                                        <p:tgtEl>
                                          <p:spTgt spid="304"/>
                                        </p:tgtEl>
                                      </p:cBhvr>
                                    </p:animEffect>
                                  </p:childTnLst>
                                </p:cTn>
                              </p:par>
                            </p:childTnLst>
                          </p:cTn>
                        </p:par>
                      </p:childTnLst>
                    </p:cTn>
                  </p:par>
                  <p:par>
                    <p:cTn id="113" fill="hold">
                      <p:stCondLst>
                        <p:cond delay="indefinite"/>
                      </p:stCondLst>
                      <p:childTnLst>
                        <p:par>
                          <p:cTn id="114" fill="hold">
                            <p:stCondLst>
                              <p:cond delay="0"/>
                            </p:stCondLst>
                            <p:childTnLst>
                              <p:par>
                                <p:cTn id="115" presetID="31" presetClass="entr" presetSubtype="0" fill="hold" grpId="0" nodeType="clickEffect">
                                  <p:stCondLst>
                                    <p:cond delay="0"/>
                                  </p:stCondLst>
                                  <p:childTnLst>
                                    <p:set>
                                      <p:cBhvr>
                                        <p:cTn id="116" dur="1" fill="hold">
                                          <p:stCondLst>
                                            <p:cond delay="0"/>
                                          </p:stCondLst>
                                        </p:cTn>
                                        <p:tgtEl>
                                          <p:spTgt spid="289"/>
                                        </p:tgtEl>
                                        <p:attrNameLst>
                                          <p:attrName>style.visibility</p:attrName>
                                        </p:attrNameLst>
                                      </p:cBhvr>
                                      <p:to>
                                        <p:strVal val="visible"/>
                                      </p:to>
                                    </p:set>
                                    <p:anim calcmode="lin" valueType="num">
                                      <p:cBhvr>
                                        <p:cTn id="117" dur="1000" fill="hold"/>
                                        <p:tgtEl>
                                          <p:spTgt spid="289"/>
                                        </p:tgtEl>
                                        <p:attrNameLst>
                                          <p:attrName>ppt_w</p:attrName>
                                        </p:attrNameLst>
                                      </p:cBhvr>
                                      <p:tavLst>
                                        <p:tav tm="0">
                                          <p:val>
                                            <p:fltVal val="0"/>
                                          </p:val>
                                        </p:tav>
                                        <p:tav tm="100000">
                                          <p:val>
                                            <p:strVal val="#ppt_w"/>
                                          </p:val>
                                        </p:tav>
                                      </p:tavLst>
                                    </p:anim>
                                    <p:anim calcmode="lin" valueType="num">
                                      <p:cBhvr>
                                        <p:cTn id="118" dur="1000" fill="hold"/>
                                        <p:tgtEl>
                                          <p:spTgt spid="289"/>
                                        </p:tgtEl>
                                        <p:attrNameLst>
                                          <p:attrName>ppt_h</p:attrName>
                                        </p:attrNameLst>
                                      </p:cBhvr>
                                      <p:tavLst>
                                        <p:tav tm="0">
                                          <p:val>
                                            <p:fltVal val="0"/>
                                          </p:val>
                                        </p:tav>
                                        <p:tav tm="100000">
                                          <p:val>
                                            <p:strVal val="#ppt_h"/>
                                          </p:val>
                                        </p:tav>
                                      </p:tavLst>
                                    </p:anim>
                                    <p:anim calcmode="lin" valueType="num">
                                      <p:cBhvr>
                                        <p:cTn id="119" dur="1000" fill="hold"/>
                                        <p:tgtEl>
                                          <p:spTgt spid="289"/>
                                        </p:tgtEl>
                                        <p:attrNameLst>
                                          <p:attrName>style.rotation</p:attrName>
                                        </p:attrNameLst>
                                      </p:cBhvr>
                                      <p:tavLst>
                                        <p:tav tm="0">
                                          <p:val>
                                            <p:fltVal val="90"/>
                                          </p:val>
                                        </p:tav>
                                        <p:tav tm="100000">
                                          <p:val>
                                            <p:fltVal val="0"/>
                                          </p:val>
                                        </p:tav>
                                      </p:tavLst>
                                    </p:anim>
                                    <p:animEffect transition="in" filter="fade">
                                      <p:cBhvr>
                                        <p:cTn id="120" dur="1000"/>
                                        <p:tgtEl>
                                          <p:spTgt spid="289"/>
                                        </p:tgtEl>
                                      </p:cBhvr>
                                    </p:animEffect>
                                  </p:childTnLst>
                                </p:cTn>
                              </p:par>
                              <p:par>
                                <p:cTn id="121" presetID="31" presetClass="entr" presetSubtype="0" fill="hold" grpId="0" nodeType="withEffect">
                                  <p:stCondLst>
                                    <p:cond delay="0"/>
                                  </p:stCondLst>
                                  <p:childTnLst>
                                    <p:set>
                                      <p:cBhvr>
                                        <p:cTn id="122" dur="1" fill="hold">
                                          <p:stCondLst>
                                            <p:cond delay="0"/>
                                          </p:stCondLst>
                                        </p:cTn>
                                        <p:tgtEl>
                                          <p:spTgt spid="296"/>
                                        </p:tgtEl>
                                        <p:attrNameLst>
                                          <p:attrName>style.visibility</p:attrName>
                                        </p:attrNameLst>
                                      </p:cBhvr>
                                      <p:to>
                                        <p:strVal val="visible"/>
                                      </p:to>
                                    </p:set>
                                    <p:anim calcmode="lin" valueType="num">
                                      <p:cBhvr>
                                        <p:cTn id="123" dur="1000" fill="hold"/>
                                        <p:tgtEl>
                                          <p:spTgt spid="296"/>
                                        </p:tgtEl>
                                        <p:attrNameLst>
                                          <p:attrName>ppt_w</p:attrName>
                                        </p:attrNameLst>
                                      </p:cBhvr>
                                      <p:tavLst>
                                        <p:tav tm="0">
                                          <p:val>
                                            <p:fltVal val="0"/>
                                          </p:val>
                                        </p:tav>
                                        <p:tav tm="100000">
                                          <p:val>
                                            <p:strVal val="#ppt_w"/>
                                          </p:val>
                                        </p:tav>
                                      </p:tavLst>
                                    </p:anim>
                                    <p:anim calcmode="lin" valueType="num">
                                      <p:cBhvr>
                                        <p:cTn id="124" dur="1000" fill="hold"/>
                                        <p:tgtEl>
                                          <p:spTgt spid="296"/>
                                        </p:tgtEl>
                                        <p:attrNameLst>
                                          <p:attrName>ppt_h</p:attrName>
                                        </p:attrNameLst>
                                      </p:cBhvr>
                                      <p:tavLst>
                                        <p:tav tm="0">
                                          <p:val>
                                            <p:fltVal val="0"/>
                                          </p:val>
                                        </p:tav>
                                        <p:tav tm="100000">
                                          <p:val>
                                            <p:strVal val="#ppt_h"/>
                                          </p:val>
                                        </p:tav>
                                      </p:tavLst>
                                    </p:anim>
                                    <p:anim calcmode="lin" valueType="num">
                                      <p:cBhvr>
                                        <p:cTn id="125" dur="1000" fill="hold"/>
                                        <p:tgtEl>
                                          <p:spTgt spid="296"/>
                                        </p:tgtEl>
                                        <p:attrNameLst>
                                          <p:attrName>style.rotation</p:attrName>
                                        </p:attrNameLst>
                                      </p:cBhvr>
                                      <p:tavLst>
                                        <p:tav tm="0">
                                          <p:val>
                                            <p:fltVal val="90"/>
                                          </p:val>
                                        </p:tav>
                                        <p:tav tm="100000">
                                          <p:val>
                                            <p:fltVal val="0"/>
                                          </p:val>
                                        </p:tav>
                                      </p:tavLst>
                                    </p:anim>
                                    <p:animEffect transition="in" filter="fade">
                                      <p:cBhvr>
                                        <p:cTn id="126" dur="1000"/>
                                        <p:tgtEl>
                                          <p:spTgt spid="296"/>
                                        </p:tgtEl>
                                      </p:cBhvr>
                                    </p:animEffect>
                                  </p:childTnLst>
                                </p:cTn>
                              </p:par>
                              <p:par>
                                <p:cTn id="127" presetID="31" presetClass="entr" presetSubtype="0" fill="hold" nodeType="withEffect">
                                  <p:stCondLst>
                                    <p:cond delay="0"/>
                                  </p:stCondLst>
                                  <p:childTnLst>
                                    <p:set>
                                      <p:cBhvr>
                                        <p:cTn id="128" dur="1" fill="hold">
                                          <p:stCondLst>
                                            <p:cond delay="0"/>
                                          </p:stCondLst>
                                        </p:cTn>
                                        <p:tgtEl>
                                          <p:spTgt spid="292"/>
                                        </p:tgtEl>
                                        <p:attrNameLst>
                                          <p:attrName>style.visibility</p:attrName>
                                        </p:attrNameLst>
                                      </p:cBhvr>
                                      <p:to>
                                        <p:strVal val="visible"/>
                                      </p:to>
                                    </p:set>
                                    <p:anim calcmode="lin" valueType="num">
                                      <p:cBhvr>
                                        <p:cTn id="129" dur="1000" fill="hold"/>
                                        <p:tgtEl>
                                          <p:spTgt spid="292"/>
                                        </p:tgtEl>
                                        <p:attrNameLst>
                                          <p:attrName>ppt_w</p:attrName>
                                        </p:attrNameLst>
                                      </p:cBhvr>
                                      <p:tavLst>
                                        <p:tav tm="0">
                                          <p:val>
                                            <p:fltVal val="0"/>
                                          </p:val>
                                        </p:tav>
                                        <p:tav tm="100000">
                                          <p:val>
                                            <p:strVal val="#ppt_w"/>
                                          </p:val>
                                        </p:tav>
                                      </p:tavLst>
                                    </p:anim>
                                    <p:anim calcmode="lin" valueType="num">
                                      <p:cBhvr>
                                        <p:cTn id="130" dur="1000" fill="hold"/>
                                        <p:tgtEl>
                                          <p:spTgt spid="292"/>
                                        </p:tgtEl>
                                        <p:attrNameLst>
                                          <p:attrName>ppt_h</p:attrName>
                                        </p:attrNameLst>
                                      </p:cBhvr>
                                      <p:tavLst>
                                        <p:tav tm="0">
                                          <p:val>
                                            <p:fltVal val="0"/>
                                          </p:val>
                                        </p:tav>
                                        <p:tav tm="100000">
                                          <p:val>
                                            <p:strVal val="#ppt_h"/>
                                          </p:val>
                                        </p:tav>
                                      </p:tavLst>
                                    </p:anim>
                                    <p:anim calcmode="lin" valueType="num">
                                      <p:cBhvr>
                                        <p:cTn id="131" dur="1000" fill="hold"/>
                                        <p:tgtEl>
                                          <p:spTgt spid="292"/>
                                        </p:tgtEl>
                                        <p:attrNameLst>
                                          <p:attrName>style.rotation</p:attrName>
                                        </p:attrNameLst>
                                      </p:cBhvr>
                                      <p:tavLst>
                                        <p:tav tm="0">
                                          <p:val>
                                            <p:fltVal val="90"/>
                                          </p:val>
                                        </p:tav>
                                        <p:tav tm="100000">
                                          <p:val>
                                            <p:fltVal val="0"/>
                                          </p:val>
                                        </p:tav>
                                      </p:tavLst>
                                    </p:anim>
                                    <p:animEffect transition="in" filter="fade">
                                      <p:cBhvr>
                                        <p:cTn id="132" dur="1000"/>
                                        <p:tgtEl>
                                          <p:spTgt spid="292"/>
                                        </p:tgtEl>
                                      </p:cBhvr>
                                    </p:animEffec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301"/>
                                        </p:tgtEl>
                                        <p:attrNameLst>
                                          <p:attrName>style.visibility</p:attrName>
                                        </p:attrNameLst>
                                      </p:cBhvr>
                                      <p:to>
                                        <p:strVal val="visible"/>
                                      </p:to>
                                    </p:set>
                                    <p:anim calcmode="lin" valueType="num">
                                      <p:cBhvr>
                                        <p:cTn id="137" dur="1000" fill="hold"/>
                                        <p:tgtEl>
                                          <p:spTgt spid="301"/>
                                        </p:tgtEl>
                                        <p:attrNameLst>
                                          <p:attrName>ppt_w</p:attrName>
                                        </p:attrNameLst>
                                      </p:cBhvr>
                                      <p:tavLst>
                                        <p:tav tm="0">
                                          <p:val>
                                            <p:fltVal val="0"/>
                                          </p:val>
                                        </p:tav>
                                        <p:tav tm="100000">
                                          <p:val>
                                            <p:strVal val="#ppt_w"/>
                                          </p:val>
                                        </p:tav>
                                      </p:tavLst>
                                    </p:anim>
                                    <p:anim calcmode="lin" valueType="num">
                                      <p:cBhvr>
                                        <p:cTn id="138" dur="1000" fill="hold"/>
                                        <p:tgtEl>
                                          <p:spTgt spid="301"/>
                                        </p:tgtEl>
                                        <p:attrNameLst>
                                          <p:attrName>ppt_h</p:attrName>
                                        </p:attrNameLst>
                                      </p:cBhvr>
                                      <p:tavLst>
                                        <p:tav tm="0">
                                          <p:val>
                                            <p:fltVal val="0"/>
                                          </p:val>
                                        </p:tav>
                                        <p:tav tm="100000">
                                          <p:val>
                                            <p:strVal val="#ppt_h"/>
                                          </p:val>
                                        </p:tav>
                                      </p:tavLst>
                                    </p:anim>
                                    <p:anim calcmode="lin" valueType="num">
                                      <p:cBhvr>
                                        <p:cTn id="139" dur="1000" fill="hold"/>
                                        <p:tgtEl>
                                          <p:spTgt spid="301"/>
                                        </p:tgtEl>
                                        <p:attrNameLst>
                                          <p:attrName>style.rotation</p:attrName>
                                        </p:attrNameLst>
                                      </p:cBhvr>
                                      <p:tavLst>
                                        <p:tav tm="0">
                                          <p:val>
                                            <p:fltVal val="90"/>
                                          </p:val>
                                        </p:tav>
                                        <p:tav tm="100000">
                                          <p:val>
                                            <p:fltVal val="0"/>
                                          </p:val>
                                        </p:tav>
                                      </p:tavLst>
                                    </p:anim>
                                    <p:animEffect transition="in" filter="fade">
                                      <p:cBhvr>
                                        <p:cTn id="140" dur="1000"/>
                                        <p:tgtEl>
                                          <p:spTgt spid="301"/>
                                        </p:tgtEl>
                                      </p:cBhvr>
                                    </p:animEffect>
                                  </p:childTnLst>
                                </p:cTn>
                              </p:par>
                              <p:par>
                                <p:cTn id="141" presetID="31" presetClass="entr" presetSubtype="0" fill="hold" grpId="0" nodeType="withEffect">
                                  <p:stCondLst>
                                    <p:cond delay="0"/>
                                  </p:stCondLst>
                                  <p:childTnLst>
                                    <p:set>
                                      <p:cBhvr>
                                        <p:cTn id="142" dur="1" fill="hold">
                                          <p:stCondLst>
                                            <p:cond delay="0"/>
                                          </p:stCondLst>
                                        </p:cTn>
                                        <p:tgtEl>
                                          <p:spTgt spid="302"/>
                                        </p:tgtEl>
                                        <p:attrNameLst>
                                          <p:attrName>style.visibility</p:attrName>
                                        </p:attrNameLst>
                                      </p:cBhvr>
                                      <p:to>
                                        <p:strVal val="visible"/>
                                      </p:to>
                                    </p:set>
                                    <p:anim calcmode="lin" valueType="num">
                                      <p:cBhvr>
                                        <p:cTn id="143" dur="1000" fill="hold"/>
                                        <p:tgtEl>
                                          <p:spTgt spid="302"/>
                                        </p:tgtEl>
                                        <p:attrNameLst>
                                          <p:attrName>ppt_w</p:attrName>
                                        </p:attrNameLst>
                                      </p:cBhvr>
                                      <p:tavLst>
                                        <p:tav tm="0">
                                          <p:val>
                                            <p:fltVal val="0"/>
                                          </p:val>
                                        </p:tav>
                                        <p:tav tm="100000">
                                          <p:val>
                                            <p:strVal val="#ppt_w"/>
                                          </p:val>
                                        </p:tav>
                                      </p:tavLst>
                                    </p:anim>
                                    <p:anim calcmode="lin" valueType="num">
                                      <p:cBhvr>
                                        <p:cTn id="144" dur="1000" fill="hold"/>
                                        <p:tgtEl>
                                          <p:spTgt spid="302"/>
                                        </p:tgtEl>
                                        <p:attrNameLst>
                                          <p:attrName>ppt_h</p:attrName>
                                        </p:attrNameLst>
                                      </p:cBhvr>
                                      <p:tavLst>
                                        <p:tav tm="0">
                                          <p:val>
                                            <p:fltVal val="0"/>
                                          </p:val>
                                        </p:tav>
                                        <p:tav tm="100000">
                                          <p:val>
                                            <p:strVal val="#ppt_h"/>
                                          </p:val>
                                        </p:tav>
                                      </p:tavLst>
                                    </p:anim>
                                    <p:anim calcmode="lin" valueType="num">
                                      <p:cBhvr>
                                        <p:cTn id="145" dur="1000" fill="hold"/>
                                        <p:tgtEl>
                                          <p:spTgt spid="302"/>
                                        </p:tgtEl>
                                        <p:attrNameLst>
                                          <p:attrName>style.rotation</p:attrName>
                                        </p:attrNameLst>
                                      </p:cBhvr>
                                      <p:tavLst>
                                        <p:tav tm="0">
                                          <p:val>
                                            <p:fltVal val="90"/>
                                          </p:val>
                                        </p:tav>
                                        <p:tav tm="100000">
                                          <p:val>
                                            <p:fltVal val="0"/>
                                          </p:val>
                                        </p:tav>
                                      </p:tavLst>
                                    </p:anim>
                                    <p:animEffect transition="in" filter="fade">
                                      <p:cBhvr>
                                        <p:cTn id="146" dur="1000"/>
                                        <p:tgtEl>
                                          <p:spTgt spid="302"/>
                                        </p:tgtEl>
                                      </p:cBhvr>
                                    </p:animEffect>
                                  </p:childTnLst>
                                </p:cTn>
                              </p:par>
                              <p:par>
                                <p:cTn id="147" presetID="31" presetClass="entr" presetSubtype="0" fill="hold" nodeType="withEffect">
                                  <p:stCondLst>
                                    <p:cond delay="0"/>
                                  </p:stCondLst>
                                  <p:childTnLst>
                                    <p:set>
                                      <p:cBhvr>
                                        <p:cTn id="148" dur="1" fill="hold">
                                          <p:stCondLst>
                                            <p:cond delay="0"/>
                                          </p:stCondLst>
                                        </p:cTn>
                                        <p:tgtEl>
                                          <p:spTgt spid="294"/>
                                        </p:tgtEl>
                                        <p:attrNameLst>
                                          <p:attrName>style.visibility</p:attrName>
                                        </p:attrNameLst>
                                      </p:cBhvr>
                                      <p:to>
                                        <p:strVal val="visible"/>
                                      </p:to>
                                    </p:set>
                                    <p:anim calcmode="lin" valueType="num">
                                      <p:cBhvr>
                                        <p:cTn id="149" dur="1000" fill="hold"/>
                                        <p:tgtEl>
                                          <p:spTgt spid="294"/>
                                        </p:tgtEl>
                                        <p:attrNameLst>
                                          <p:attrName>ppt_w</p:attrName>
                                        </p:attrNameLst>
                                      </p:cBhvr>
                                      <p:tavLst>
                                        <p:tav tm="0">
                                          <p:val>
                                            <p:fltVal val="0"/>
                                          </p:val>
                                        </p:tav>
                                        <p:tav tm="100000">
                                          <p:val>
                                            <p:strVal val="#ppt_w"/>
                                          </p:val>
                                        </p:tav>
                                      </p:tavLst>
                                    </p:anim>
                                    <p:anim calcmode="lin" valueType="num">
                                      <p:cBhvr>
                                        <p:cTn id="150" dur="1000" fill="hold"/>
                                        <p:tgtEl>
                                          <p:spTgt spid="294"/>
                                        </p:tgtEl>
                                        <p:attrNameLst>
                                          <p:attrName>ppt_h</p:attrName>
                                        </p:attrNameLst>
                                      </p:cBhvr>
                                      <p:tavLst>
                                        <p:tav tm="0">
                                          <p:val>
                                            <p:fltVal val="0"/>
                                          </p:val>
                                        </p:tav>
                                        <p:tav tm="100000">
                                          <p:val>
                                            <p:strVal val="#ppt_h"/>
                                          </p:val>
                                        </p:tav>
                                      </p:tavLst>
                                    </p:anim>
                                    <p:anim calcmode="lin" valueType="num">
                                      <p:cBhvr>
                                        <p:cTn id="151" dur="1000" fill="hold"/>
                                        <p:tgtEl>
                                          <p:spTgt spid="294"/>
                                        </p:tgtEl>
                                        <p:attrNameLst>
                                          <p:attrName>style.rotation</p:attrName>
                                        </p:attrNameLst>
                                      </p:cBhvr>
                                      <p:tavLst>
                                        <p:tav tm="0">
                                          <p:val>
                                            <p:fltVal val="90"/>
                                          </p:val>
                                        </p:tav>
                                        <p:tav tm="100000">
                                          <p:val>
                                            <p:fltVal val="0"/>
                                          </p:val>
                                        </p:tav>
                                      </p:tavLst>
                                    </p:anim>
                                    <p:animEffect transition="in" filter="fade">
                                      <p:cBhvr>
                                        <p:cTn id="152" dur="1000"/>
                                        <p:tgtEl>
                                          <p:spTgt spid="294"/>
                                        </p:tgtEl>
                                      </p:cBhvr>
                                    </p:animEffec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307"/>
                                        </p:tgtEl>
                                        <p:attrNameLst>
                                          <p:attrName>style.visibility</p:attrName>
                                        </p:attrNameLst>
                                      </p:cBhvr>
                                      <p:to>
                                        <p:strVal val="visible"/>
                                      </p:to>
                                    </p:set>
                                    <p:anim calcmode="lin" valueType="num">
                                      <p:cBhvr>
                                        <p:cTn id="157" dur="1000" fill="hold"/>
                                        <p:tgtEl>
                                          <p:spTgt spid="307"/>
                                        </p:tgtEl>
                                        <p:attrNameLst>
                                          <p:attrName>ppt_w</p:attrName>
                                        </p:attrNameLst>
                                      </p:cBhvr>
                                      <p:tavLst>
                                        <p:tav tm="0">
                                          <p:val>
                                            <p:fltVal val="0"/>
                                          </p:val>
                                        </p:tav>
                                        <p:tav tm="100000">
                                          <p:val>
                                            <p:strVal val="#ppt_w"/>
                                          </p:val>
                                        </p:tav>
                                      </p:tavLst>
                                    </p:anim>
                                    <p:anim calcmode="lin" valueType="num">
                                      <p:cBhvr>
                                        <p:cTn id="158" dur="1000" fill="hold"/>
                                        <p:tgtEl>
                                          <p:spTgt spid="307"/>
                                        </p:tgtEl>
                                        <p:attrNameLst>
                                          <p:attrName>ppt_h</p:attrName>
                                        </p:attrNameLst>
                                      </p:cBhvr>
                                      <p:tavLst>
                                        <p:tav tm="0">
                                          <p:val>
                                            <p:fltVal val="0"/>
                                          </p:val>
                                        </p:tav>
                                        <p:tav tm="100000">
                                          <p:val>
                                            <p:strVal val="#ppt_h"/>
                                          </p:val>
                                        </p:tav>
                                      </p:tavLst>
                                    </p:anim>
                                    <p:anim calcmode="lin" valueType="num">
                                      <p:cBhvr>
                                        <p:cTn id="159" dur="1000" fill="hold"/>
                                        <p:tgtEl>
                                          <p:spTgt spid="307"/>
                                        </p:tgtEl>
                                        <p:attrNameLst>
                                          <p:attrName>style.rotation</p:attrName>
                                        </p:attrNameLst>
                                      </p:cBhvr>
                                      <p:tavLst>
                                        <p:tav tm="0">
                                          <p:val>
                                            <p:fltVal val="90"/>
                                          </p:val>
                                        </p:tav>
                                        <p:tav tm="100000">
                                          <p:val>
                                            <p:fltVal val="0"/>
                                          </p:val>
                                        </p:tav>
                                      </p:tavLst>
                                    </p:anim>
                                    <p:animEffect transition="in" filter="fade">
                                      <p:cBhvr>
                                        <p:cTn id="160" dur="1000"/>
                                        <p:tgtEl>
                                          <p:spTgt spid="307"/>
                                        </p:tgtEl>
                                      </p:cBhvr>
                                    </p:animEffect>
                                  </p:childTnLst>
                                </p:cTn>
                              </p:par>
                              <p:par>
                                <p:cTn id="161" presetID="31" presetClass="entr" presetSubtype="0" fill="hold" nodeType="withEffect">
                                  <p:stCondLst>
                                    <p:cond delay="0"/>
                                  </p:stCondLst>
                                  <p:childTnLst>
                                    <p:set>
                                      <p:cBhvr>
                                        <p:cTn id="162" dur="1" fill="hold">
                                          <p:stCondLst>
                                            <p:cond delay="0"/>
                                          </p:stCondLst>
                                        </p:cTn>
                                        <p:tgtEl>
                                          <p:spTgt spid="308"/>
                                        </p:tgtEl>
                                        <p:attrNameLst>
                                          <p:attrName>style.visibility</p:attrName>
                                        </p:attrNameLst>
                                      </p:cBhvr>
                                      <p:to>
                                        <p:strVal val="visible"/>
                                      </p:to>
                                    </p:set>
                                    <p:anim calcmode="lin" valueType="num">
                                      <p:cBhvr>
                                        <p:cTn id="163" dur="1000" fill="hold"/>
                                        <p:tgtEl>
                                          <p:spTgt spid="308"/>
                                        </p:tgtEl>
                                        <p:attrNameLst>
                                          <p:attrName>ppt_w</p:attrName>
                                        </p:attrNameLst>
                                      </p:cBhvr>
                                      <p:tavLst>
                                        <p:tav tm="0">
                                          <p:val>
                                            <p:fltVal val="0"/>
                                          </p:val>
                                        </p:tav>
                                        <p:tav tm="100000">
                                          <p:val>
                                            <p:strVal val="#ppt_w"/>
                                          </p:val>
                                        </p:tav>
                                      </p:tavLst>
                                    </p:anim>
                                    <p:anim calcmode="lin" valueType="num">
                                      <p:cBhvr>
                                        <p:cTn id="164" dur="1000" fill="hold"/>
                                        <p:tgtEl>
                                          <p:spTgt spid="308"/>
                                        </p:tgtEl>
                                        <p:attrNameLst>
                                          <p:attrName>ppt_h</p:attrName>
                                        </p:attrNameLst>
                                      </p:cBhvr>
                                      <p:tavLst>
                                        <p:tav tm="0">
                                          <p:val>
                                            <p:fltVal val="0"/>
                                          </p:val>
                                        </p:tav>
                                        <p:tav tm="100000">
                                          <p:val>
                                            <p:strVal val="#ppt_h"/>
                                          </p:val>
                                        </p:tav>
                                      </p:tavLst>
                                    </p:anim>
                                    <p:anim calcmode="lin" valueType="num">
                                      <p:cBhvr>
                                        <p:cTn id="165" dur="1000" fill="hold"/>
                                        <p:tgtEl>
                                          <p:spTgt spid="308"/>
                                        </p:tgtEl>
                                        <p:attrNameLst>
                                          <p:attrName>style.rotation</p:attrName>
                                        </p:attrNameLst>
                                      </p:cBhvr>
                                      <p:tavLst>
                                        <p:tav tm="0">
                                          <p:val>
                                            <p:fltVal val="90"/>
                                          </p:val>
                                        </p:tav>
                                        <p:tav tm="100000">
                                          <p:val>
                                            <p:fltVal val="0"/>
                                          </p:val>
                                        </p:tav>
                                      </p:tavLst>
                                    </p:anim>
                                    <p:animEffect transition="in" filter="fade">
                                      <p:cBhvr>
                                        <p:cTn id="166" dur="1000"/>
                                        <p:tgtEl>
                                          <p:spTgt spid="308"/>
                                        </p:tgtEl>
                                      </p:cBhvr>
                                    </p:animEffect>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306"/>
                                        </p:tgtEl>
                                        <p:attrNameLst>
                                          <p:attrName>style.visibility</p:attrName>
                                        </p:attrNameLst>
                                      </p:cBhvr>
                                      <p:to>
                                        <p:strVal val="visible"/>
                                      </p:to>
                                    </p:set>
                                    <p:anim calcmode="lin" valueType="num">
                                      <p:cBhvr>
                                        <p:cTn id="171" dur="1000" fill="hold"/>
                                        <p:tgtEl>
                                          <p:spTgt spid="306"/>
                                        </p:tgtEl>
                                        <p:attrNameLst>
                                          <p:attrName>ppt_w</p:attrName>
                                        </p:attrNameLst>
                                      </p:cBhvr>
                                      <p:tavLst>
                                        <p:tav tm="0">
                                          <p:val>
                                            <p:fltVal val="0"/>
                                          </p:val>
                                        </p:tav>
                                        <p:tav tm="100000">
                                          <p:val>
                                            <p:strVal val="#ppt_w"/>
                                          </p:val>
                                        </p:tav>
                                      </p:tavLst>
                                    </p:anim>
                                    <p:anim calcmode="lin" valueType="num">
                                      <p:cBhvr>
                                        <p:cTn id="172" dur="1000" fill="hold"/>
                                        <p:tgtEl>
                                          <p:spTgt spid="306"/>
                                        </p:tgtEl>
                                        <p:attrNameLst>
                                          <p:attrName>ppt_h</p:attrName>
                                        </p:attrNameLst>
                                      </p:cBhvr>
                                      <p:tavLst>
                                        <p:tav tm="0">
                                          <p:val>
                                            <p:fltVal val="0"/>
                                          </p:val>
                                        </p:tav>
                                        <p:tav tm="100000">
                                          <p:val>
                                            <p:strVal val="#ppt_h"/>
                                          </p:val>
                                        </p:tav>
                                      </p:tavLst>
                                    </p:anim>
                                    <p:anim calcmode="lin" valueType="num">
                                      <p:cBhvr>
                                        <p:cTn id="173" dur="1000" fill="hold"/>
                                        <p:tgtEl>
                                          <p:spTgt spid="306"/>
                                        </p:tgtEl>
                                        <p:attrNameLst>
                                          <p:attrName>style.rotation</p:attrName>
                                        </p:attrNameLst>
                                      </p:cBhvr>
                                      <p:tavLst>
                                        <p:tav tm="0">
                                          <p:val>
                                            <p:fltVal val="90"/>
                                          </p:val>
                                        </p:tav>
                                        <p:tav tm="100000">
                                          <p:val>
                                            <p:fltVal val="0"/>
                                          </p:val>
                                        </p:tav>
                                      </p:tavLst>
                                    </p:anim>
                                    <p:animEffect transition="in" filter="fade">
                                      <p:cBhvr>
                                        <p:cTn id="174"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6" grpId="0"/>
      <p:bldP spid="287" grpId="0"/>
      <p:bldP spid="288" grpId="0"/>
      <p:bldP spid="289" grpId="0"/>
      <p:bldP spid="296" grpId="0"/>
      <p:bldP spid="297" grpId="0"/>
      <p:bldP spid="298" grpId="0"/>
      <p:bldP spid="299" grpId="0"/>
      <p:bldP spid="300" grpId="0"/>
      <p:bldP spid="301" grpId="0"/>
      <p:bldP spid="3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solidFill>
                  <a:srgbClr val="F79646"/>
                </a:solidFill>
              </a:rPr>
              <a:t>L &lt; C &lt; R</a:t>
            </a:r>
            <a:r>
              <a:rPr lang="en-SG" sz="1800"/>
              <a:t> rule ensures sorted order</a:t>
            </a:r>
          </a:p>
          <a:p>
            <a:pPr>
              <a:lnSpc>
                <a:spcPct val="150000"/>
              </a:lnSpc>
            </a:pPr>
            <a:r>
              <a:rPr lang="en-SG" sz="1800"/>
              <a:t>BST’s in­‐order traversal produces a sorted list!</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Tree>
    <p:extLst>
      <p:ext uri="{BB962C8B-B14F-4D97-AF65-F5344CB8AC3E}">
        <p14:creationId xmlns:p14="http://schemas.microsoft.com/office/powerpoint/2010/main" val="1925681313"/>
      </p:ext>
    </p:extLst>
  </p:cSld>
  <p:clrMapOvr>
    <a:masterClrMapping/>
  </p:clrMapOvr>
  <p:transition>
    <p:wipe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The binary-search-tree property guarantees that:</a:t>
            </a:r>
          </a:p>
          <a:p>
            <a:pPr lvl="1">
              <a:lnSpc>
                <a:spcPct val="150000"/>
              </a:lnSpc>
              <a:buFont typeface="Verdana" panose="020B0604030504040204" pitchFamily="34" charset="0"/>
              <a:buChar char="-"/>
            </a:pPr>
            <a:r>
              <a:rPr lang="en-SG" sz="1600"/>
              <a:t>The </a:t>
            </a:r>
            <a:r>
              <a:rPr lang="en-US" altLang="zh-CN" sz="1600">
                <a:solidFill>
                  <a:schemeClr val="hlink"/>
                </a:solidFill>
              </a:rPr>
              <a:t>minimum</a:t>
            </a:r>
            <a:r>
              <a:rPr lang="en-US" altLang="zh-CN" sz="1600"/>
              <a:t> </a:t>
            </a:r>
            <a:r>
              <a:rPr lang="en-SG" sz="1600"/>
              <a:t>is located at the </a:t>
            </a:r>
            <a:r>
              <a:rPr lang="en-SG" sz="1600">
                <a:solidFill>
                  <a:srgbClr val="4F81BD"/>
                </a:solidFill>
              </a:rPr>
              <a:t>left-most</a:t>
            </a:r>
            <a:r>
              <a:rPr lang="en-SG" sz="1600"/>
              <a:t> node</a:t>
            </a:r>
          </a:p>
          <a:p>
            <a:pPr lvl="1">
              <a:lnSpc>
                <a:spcPct val="150000"/>
              </a:lnSpc>
              <a:buFont typeface="Verdana" panose="020B0604030504040204" pitchFamily="34" charset="0"/>
              <a:buChar char="-"/>
            </a:pPr>
            <a:r>
              <a:rPr lang="en-SG" sz="1600"/>
              <a:t>The </a:t>
            </a:r>
            <a:r>
              <a:rPr lang="en-SG" sz="1600">
                <a:solidFill>
                  <a:srgbClr val="4F81BD"/>
                </a:solidFill>
              </a:rPr>
              <a:t>maximum</a:t>
            </a:r>
            <a:r>
              <a:rPr lang="en-SG" sz="1600"/>
              <a:t> is located at the </a:t>
            </a:r>
            <a:r>
              <a:rPr lang="en-SG" sz="1600">
                <a:solidFill>
                  <a:srgbClr val="4F81BD"/>
                </a:solidFill>
              </a:rPr>
              <a:t>right-most</a:t>
            </a:r>
            <a:r>
              <a:rPr lang="en-SG" sz="1600"/>
              <a:t> node</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
        <p:nvSpPr>
          <p:cNvPr id="8" name="Oval 7"/>
          <p:cNvSpPr/>
          <p:nvPr/>
        </p:nvSpPr>
        <p:spPr>
          <a:xfrm>
            <a:off x="1865659" y="4458837"/>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Verdana (Body)"/>
              </a:rPr>
              <a:t>A</a:t>
            </a:r>
          </a:p>
        </p:txBody>
      </p:sp>
      <p:sp>
        <p:nvSpPr>
          <p:cNvPr id="9" name="Oval 8"/>
          <p:cNvSpPr/>
          <p:nvPr/>
        </p:nvSpPr>
        <p:spPr>
          <a:xfrm>
            <a:off x="7030802" y="4006720"/>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Verdana (Body)"/>
              </a:rPr>
              <a:t>M</a:t>
            </a:r>
            <a:endParaRPr kumimoji="0" lang="en-US" sz="1200" b="0" i="0" u="none" strike="noStrike" kern="0" cap="none" spc="0" normalizeH="0" baseline="0" noProof="0" dirty="0">
              <a:ln>
                <a:noFill/>
              </a:ln>
              <a:solidFill>
                <a:prstClr val="white"/>
              </a:solidFill>
              <a:effectLst/>
              <a:uLnTx/>
              <a:uFillTx/>
              <a:latin typeface="Verdana (Body)"/>
            </a:endParaRPr>
          </a:p>
        </p:txBody>
      </p:sp>
    </p:spTree>
    <p:extLst>
      <p:ext uri="{BB962C8B-B14F-4D97-AF65-F5344CB8AC3E}">
        <p14:creationId xmlns:p14="http://schemas.microsoft.com/office/powerpoint/2010/main" val="320474914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50" y="3001447"/>
            <a:ext cx="1491780"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b="1"/>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122610864"/>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p:spTree>
    <p:extLst>
      <p:ext uri="{BB962C8B-B14F-4D97-AF65-F5344CB8AC3E}">
        <p14:creationId xmlns:p14="http://schemas.microsoft.com/office/powerpoint/2010/main" val="2212082086"/>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BSTT() traverses a BST to search for a node with a matching item</a:t>
            </a:r>
          </a:p>
          <a:p>
            <a:pPr>
              <a:lnSpc>
                <a:spcPct val="100000"/>
              </a:lnSpc>
            </a:pPr>
            <a:r>
              <a:rPr lang="en-SG" sz="1800"/>
              <a:t>Begin with TreeTraversal template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Content Placeholder 1"/>
          <p:cNvSpPr txBox="1">
            <a:spLocks/>
          </p:cNvSpPr>
          <p:nvPr/>
        </p:nvSpPr>
        <p:spPr>
          <a:xfrm>
            <a:off x="1097280" y="362484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a:latin typeface="Courier New" panose="02070309020205020404" pitchFamily="49" charset="0"/>
                <a:cs typeface="Courier New" panose="02070309020205020404" pitchFamily="49" charset="0"/>
              </a:rPr>
              <a:t>return;</a:t>
            </a:r>
          </a:p>
          <a:p>
            <a:pPr marL="230400" indent="0">
              <a:lnSpc>
                <a:spcPct val="100000"/>
              </a:lnSpc>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Do something</a:t>
            </a:r>
          </a:p>
          <a:p>
            <a:pPr marL="230400" indent="0">
              <a:lnSpc>
                <a:spcPct val="100000"/>
              </a:lnSpc>
              <a:spcBef>
                <a:spcPts val="300"/>
              </a:spcBef>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51" name="Rectangle 50"/>
          <p:cNvSpPr/>
          <p:nvPr/>
        </p:nvSpPr>
        <p:spPr>
          <a:xfrm>
            <a:off x="1296802" y="3638027"/>
            <a:ext cx="395269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
        <p:nvSpPr>
          <p:cNvPr id="52" name="Rectangle 51"/>
          <p:cNvSpPr/>
          <p:nvPr/>
        </p:nvSpPr>
        <p:spPr>
          <a:xfrm>
            <a:off x="5535404" y="4272474"/>
            <a:ext cx="2138542" cy="543081"/>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535404" y="4942365"/>
            <a:ext cx="2138542" cy="333689"/>
          </a:xfrm>
          <a:prstGeom prst="rect">
            <a:avLst/>
          </a:prstGeom>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535404" y="5543828"/>
            <a:ext cx="2138542" cy="338425"/>
          </a:xfrm>
          <a:prstGeom prst="rect">
            <a:avLst/>
          </a:prstGeom>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a:off x="4084320" y="4544015"/>
            <a:ext cx="1451084" cy="378987"/>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a:endCxn id="66" idx="3"/>
          </p:cNvCxnSpPr>
          <p:nvPr/>
        </p:nvCxnSpPr>
        <p:spPr>
          <a:xfrm flipH="1" flipV="1">
            <a:off x="4084320" y="5668436"/>
            <a:ext cx="1451084" cy="44605"/>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05940" y="4782048"/>
            <a:ext cx="2278380" cy="281907"/>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Rectangle 64"/>
          <p:cNvSpPr/>
          <p:nvPr/>
        </p:nvSpPr>
        <p:spPr>
          <a:xfrm>
            <a:off x="1805940" y="5263137"/>
            <a:ext cx="2278380" cy="231937"/>
          </a:xfrm>
          <a:prstGeom prst="rect">
            <a:avLst/>
          </a:prstGeom>
          <a:noFill/>
          <a:ln w="19050">
            <a:solidFill>
              <a:srgbClr val="9BBC5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3"/>
              </a:solidFill>
            </a:endParaRPr>
          </a:p>
        </p:txBody>
      </p:sp>
      <p:sp>
        <p:nvSpPr>
          <p:cNvPr id="66" name="Rectangle 65"/>
          <p:cNvSpPr/>
          <p:nvPr/>
        </p:nvSpPr>
        <p:spPr>
          <a:xfrm>
            <a:off x="1805939" y="5550472"/>
            <a:ext cx="2278381" cy="235928"/>
          </a:xfrm>
          <a:prstGeom prst="rect">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a:endCxn id="65" idx="3"/>
          </p:cNvCxnSpPr>
          <p:nvPr/>
        </p:nvCxnSpPr>
        <p:spPr>
          <a:xfrm flipH="1">
            <a:off x="4084320" y="5109210"/>
            <a:ext cx="1451084" cy="269896"/>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411464339"/>
      </p:ext>
    </p:extLst>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a:t>
            </a:r>
            <a:r>
              <a:rPr lang="en-SG" sz="1600" b="1">
                <a:solidFill>
                  <a:srgbClr val="F79646"/>
                </a:solidFill>
                <a:latin typeface="Courier New" panose="02070309020205020404" pitchFamily="49" charset="0"/>
                <a:cs typeface="Courier New" panose="02070309020205020404" pitchFamily="49" charset="0"/>
              </a:rPr>
              <a:t>printf(“found!\n”);</a:t>
            </a:r>
            <a:r>
              <a:rPr lang="en-SG" sz="160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79646"/>
                </a:solidFill>
                <a:latin typeface="Courier New" panose="02070309020205020404" pitchFamily="49" charset="0"/>
                <a:cs typeface="Courier New" panose="02070309020205020404" pitchFamily="49" charset="0"/>
              </a:rPr>
              <a:t>if (c &lt; cur-&gt;item) </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dirty="0"/>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Now, at each node, we need to determine which subtree to keep visiting (and which subtree to ignore)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2" name="Rectangle 51"/>
          <p:cNvSpPr/>
          <p:nvPr/>
        </p:nvSpPr>
        <p:spPr>
          <a:xfrm>
            <a:off x="5940522" y="4272474"/>
            <a:ext cx="2138542" cy="543081"/>
          </a:xfrm>
          <a:prstGeom prst="rect">
            <a:avLst/>
          </a:prstGeom>
          <a:solidFill>
            <a:srgbClr val="FDFDFD"/>
          </a:solid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940522" y="4942365"/>
            <a:ext cx="2138542" cy="333689"/>
          </a:xfrm>
          <a:prstGeom prst="rect">
            <a:avLst/>
          </a:prstGeom>
          <a:solidFill>
            <a:srgbClr val="FDFDFD"/>
          </a:solidFill>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940522" y="5543828"/>
            <a:ext cx="2138542" cy="338425"/>
          </a:xfrm>
          <a:prstGeom prst="rect">
            <a:avLst/>
          </a:prstGeom>
          <a:solidFill>
            <a:srgbClr val="FDFDFD"/>
          </a:solidFill>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flipV="1">
            <a:off x="5625299" y="4428420"/>
            <a:ext cx="315223" cy="115595"/>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p:cNvCxnSpPr>
          <p:nvPr/>
        </p:nvCxnSpPr>
        <p:spPr>
          <a:xfrm flipH="1" flipV="1">
            <a:off x="4641448" y="5702724"/>
            <a:ext cx="1299074" cy="10317"/>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51951" y="4143738"/>
            <a:ext cx="3773348" cy="569364"/>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p:cNvCxnSpPr>
          <p:nvPr/>
        </p:nvCxnSpPr>
        <p:spPr>
          <a:xfrm flipH="1">
            <a:off x="4489438" y="5109210"/>
            <a:ext cx="1451084" cy="29949"/>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832413861"/>
      </p:ext>
    </p:extLst>
  </p:cSld>
  <p:clrMapOvr>
    <a:masterClrMapping/>
  </p:clrMapOvr>
  <p:transition>
    <p:wipe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printf(“found!\n”);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tabLst>
                <a:tab pos="355600" algn="l"/>
              </a:tabLst>
            </a:pPr>
            <a:r>
              <a:rPr lang="en-SG" sz="1800" spc="-15">
                <a:latin typeface="Verdana (Body)"/>
                <a:cs typeface="Calibri"/>
              </a:rPr>
              <a:t>Check the traversal pattern for </a:t>
            </a:r>
            <a:br>
              <a:rPr lang="en-SG" sz="1800" spc="-15">
                <a:latin typeface="Verdana (Body)"/>
                <a:cs typeface="Calibri"/>
              </a:rPr>
            </a:br>
            <a:r>
              <a:rPr lang="en-SG" sz="1800" b="1" spc="-15">
                <a:latin typeface="Verdana (Body)"/>
                <a:cs typeface="Calibri"/>
              </a:rPr>
              <a:t>BSTT(root, ‘B’)</a:t>
            </a:r>
            <a:endParaRPr lang="en-SG" sz="1800" b="1" spc="-15" dirty="0">
              <a:latin typeface="Verdana (Body)"/>
              <a:cs typeface="Calibri"/>
            </a:endParaRP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5612936" y="1590539"/>
            <a:ext cx="878377" cy="307777"/>
          </a:xfrm>
          <a:prstGeom prst="rect">
            <a:avLst/>
          </a:prstGeom>
          <a:noFill/>
        </p:spPr>
        <p:txBody>
          <a:bodyPr wrap="square" rtlCol="0">
            <a:spAutoFit/>
          </a:bodyPr>
          <a:lstStyle/>
          <a:p>
            <a:r>
              <a:rPr lang="en-US" altLang="zh-CN" sz="1400" dirty="0">
                <a:solidFill>
                  <a:srgbClr val="C00000"/>
                </a:solidFill>
                <a:latin typeface="Calibri (Body)"/>
              </a:rPr>
              <a:t>‘B’ &lt; ‘H’</a:t>
            </a:r>
            <a:endParaRPr lang="zh-CN" altLang="en-US" sz="1400" dirty="0">
              <a:solidFill>
                <a:srgbClr val="C00000"/>
              </a:solidFill>
              <a:latin typeface="Calibri (Body)"/>
            </a:endParaRPr>
          </a:p>
        </p:txBody>
      </p:sp>
      <p:sp>
        <p:nvSpPr>
          <p:cNvPr id="56" name="文本框 149"/>
          <p:cNvSpPr txBox="1"/>
          <p:nvPr/>
        </p:nvSpPr>
        <p:spPr>
          <a:xfrm>
            <a:off x="4997848" y="2204981"/>
            <a:ext cx="878377" cy="307777"/>
          </a:xfrm>
          <a:prstGeom prst="rect">
            <a:avLst/>
          </a:prstGeom>
          <a:noFill/>
        </p:spPr>
        <p:txBody>
          <a:bodyPr wrap="square" rtlCol="0">
            <a:spAutoFit/>
          </a:bodyPr>
          <a:lstStyle/>
          <a:p>
            <a:r>
              <a:rPr lang="en-US" altLang="zh-CN" sz="1400" dirty="0">
                <a:solidFill>
                  <a:srgbClr val="C00000"/>
                </a:solidFill>
                <a:latin typeface="Calibri (Body)"/>
              </a:rPr>
              <a:t>‘B’ &lt; ‘E’</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835453644"/>
      </p:ext>
    </p:extLst>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9660" y="1470689"/>
            <a:ext cx="199491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83" name="Group 82"/>
          <p:cNvGrpSpPr/>
          <p:nvPr/>
        </p:nvGrpSpPr>
        <p:grpSpPr>
          <a:xfrm>
            <a:off x="4915976" y="1967697"/>
            <a:ext cx="2880375" cy="2507015"/>
            <a:chOff x="4905146" y="2397660"/>
            <a:chExt cx="3476854" cy="3026178"/>
          </a:xfrm>
        </p:grpSpPr>
        <p:sp>
          <p:nvSpPr>
            <p:cNvPr id="4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4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4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5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5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5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5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5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6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6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6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6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6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71" name="直接箭头连接符 31"/>
            <p:cNvCxnSpPr>
              <a:stCxn id="45" idx="5"/>
              <a:endCxn id="5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2" name="直接箭头连接符 32"/>
            <p:cNvCxnSpPr>
              <a:stCxn id="45" idx="3"/>
              <a:endCxn id="4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3" name="直接箭头连接符 33"/>
            <p:cNvCxnSpPr>
              <a:stCxn id="47" idx="4"/>
              <a:endCxn id="4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4" name="直接箭头连接符 34"/>
            <p:cNvCxnSpPr>
              <a:stCxn id="53" idx="3"/>
              <a:endCxn id="5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5" name="直接箭头连接符 35"/>
            <p:cNvCxnSpPr>
              <a:stCxn id="47" idx="4"/>
              <a:endCxn id="5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6" name="直接箭头连接符 36"/>
            <p:cNvCxnSpPr>
              <a:stCxn id="53" idx="5"/>
              <a:endCxn id="5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37"/>
            <p:cNvCxnSpPr>
              <a:stCxn id="49" idx="4"/>
              <a:endCxn id="6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38"/>
            <p:cNvCxnSpPr>
              <a:stCxn id="49" idx="4"/>
              <a:endCxn id="6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39"/>
            <p:cNvCxnSpPr>
              <a:stCxn id="55" idx="4"/>
              <a:endCxn id="6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40"/>
            <p:cNvCxnSpPr>
              <a:stCxn id="51" idx="4"/>
              <a:endCxn id="5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41"/>
            <p:cNvCxnSpPr>
              <a:stCxn id="55" idx="4"/>
              <a:endCxn id="6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2" name="直接箭头连接符 42"/>
            <p:cNvCxnSpPr>
              <a:stCxn id="65" idx="4"/>
              <a:endCxn id="6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986487782"/>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dirty="0">
                <a:solidFill>
                  <a:prstClr val="black"/>
                </a:solidFill>
                <a:latin typeface="Courier New" panose="02070309020205020404" pitchFamily="49" charset="0"/>
                <a:cs typeface="Courier New" panose="02070309020205020404" pitchFamily="49" charset="0"/>
              </a:rPr>
              <a:t>void</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BSTT</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 char c){</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return;</a:t>
            </a:r>
            <a:endParaRPr lang="en-SG" sz="8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 </a:t>
            </a:r>
            <a:r>
              <a:rPr lang="en-SG" sz="1600" dirty="0" err="1">
                <a:latin typeface="Courier New" panose="02070309020205020404" pitchFamily="49" charset="0"/>
                <a:cs typeface="Courier New" panose="02070309020205020404" pitchFamily="49" charset="0"/>
              </a:rPr>
              <a:t>printf</a:t>
            </a:r>
            <a:r>
              <a:rPr lang="en-SG" sz="1600" dirty="0">
                <a:latin typeface="Courier New" panose="02070309020205020404" pitchFamily="49" charset="0"/>
                <a:cs typeface="Courier New" panose="02070309020205020404" pitchFamily="49" charset="0"/>
              </a:rPr>
              <a:t>(“found!\n”);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left,c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right,c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sp>
        <p:nvSpPr>
          <p:cNvPr id="2" name="Title 1"/>
          <p:cNvSpPr>
            <a:spLocks noGrp="1"/>
          </p:cNvSpPr>
          <p:nvPr>
            <p:ph type="title"/>
          </p:nvPr>
        </p:nvSpPr>
        <p:spPr/>
        <p:txBody>
          <a:bodyPr/>
          <a:lstStyle/>
          <a:p>
            <a:r>
              <a:rPr lang="en-SG" dirty="0"/>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800" spc="-15" dirty="0">
                <a:latin typeface="Verdana (Body)"/>
                <a:cs typeface="Calibri"/>
              </a:rPr>
              <a:t>Check the traversal pattern for </a:t>
            </a:r>
            <a:br>
              <a:rPr lang="en-SG" sz="1800" spc="-15" dirty="0">
                <a:latin typeface="Verdana (Body)"/>
                <a:cs typeface="Calibri"/>
              </a:rPr>
            </a:br>
            <a:r>
              <a:rPr lang="en-SG" sz="1800" b="1" spc="-15" dirty="0">
                <a:latin typeface="Verdana (Body)"/>
                <a:cs typeface="Calibri"/>
              </a:rPr>
              <a:t>BSTT(root, ‘K’)</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6812664" y="1590281"/>
            <a:ext cx="878377" cy="307777"/>
          </a:xfrm>
          <a:prstGeom prst="rect">
            <a:avLst/>
          </a:prstGeom>
          <a:noFill/>
        </p:spPr>
        <p:txBody>
          <a:bodyPr wrap="square" rtlCol="0">
            <a:spAutoFit/>
          </a:bodyPr>
          <a:lstStyle/>
          <a:p>
            <a:r>
              <a:rPr lang="en-US" altLang="zh-CN" sz="1400">
                <a:solidFill>
                  <a:srgbClr val="C00000"/>
                </a:solidFill>
                <a:latin typeface="Calibri (Body)"/>
              </a:rPr>
              <a:t>‘K’ </a:t>
            </a:r>
            <a:r>
              <a:rPr lang="en-US" altLang="zh-CN" sz="1400" dirty="0">
                <a:solidFill>
                  <a:srgbClr val="C00000"/>
                </a:solidFill>
                <a:latin typeface="Calibri (Body)"/>
              </a:rPr>
              <a:t>&gt;</a:t>
            </a:r>
            <a:r>
              <a:rPr lang="en-US" altLang="zh-CN" sz="1400">
                <a:solidFill>
                  <a:srgbClr val="C00000"/>
                </a:solidFill>
                <a:latin typeface="Calibri (Body)"/>
              </a:rPr>
              <a:t> </a:t>
            </a:r>
            <a:r>
              <a:rPr lang="en-US" altLang="zh-CN" sz="1400" dirty="0">
                <a:solidFill>
                  <a:srgbClr val="C00000"/>
                </a:solidFill>
                <a:latin typeface="Calibri (Body)"/>
              </a:rPr>
              <a:t>‘H’</a:t>
            </a:r>
            <a:endParaRPr lang="zh-CN" altLang="en-US" sz="1400" dirty="0">
              <a:solidFill>
                <a:srgbClr val="C00000"/>
              </a:solidFill>
              <a:latin typeface="Calibri (Body)"/>
            </a:endParaRPr>
          </a:p>
        </p:txBody>
      </p:sp>
      <p:sp>
        <p:nvSpPr>
          <p:cNvPr id="56" name="文本框 149"/>
          <p:cNvSpPr txBox="1"/>
          <p:nvPr/>
        </p:nvSpPr>
        <p:spPr>
          <a:xfrm>
            <a:off x="6381279" y="2123863"/>
            <a:ext cx="878377" cy="307777"/>
          </a:xfrm>
          <a:prstGeom prst="rect">
            <a:avLst/>
          </a:prstGeom>
          <a:noFill/>
        </p:spPr>
        <p:txBody>
          <a:bodyPr wrap="square" rtlCol="0">
            <a:spAutoFit/>
          </a:bodyPr>
          <a:lstStyle/>
          <a:p>
            <a:r>
              <a:rPr lang="en-US" altLang="zh-CN" sz="1400">
                <a:solidFill>
                  <a:srgbClr val="C00000"/>
                </a:solidFill>
                <a:latin typeface="Calibri (Body)"/>
              </a:rPr>
              <a:t>‘K’ &gt; ‘L’</a:t>
            </a:r>
            <a:endParaRPr lang="zh-CN" altLang="en-US" sz="1400" dirty="0">
              <a:solidFill>
                <a:srgbClr val="C00000"/>
              </a:solidFill>
              <a:latin typeface="Calibri (Body)"/>
            </a:endParaRPr>
          </a:p>
        </p:txBody>
      </p:sp>
      <p:sp>
        <p:nvSpPr>
          <p:cNvPr id="48" name="文本框 149"/>
          <p:cNvSpPr txBox="1"/>
          <p:nvPr/>
        </p:nvSpPr>
        <p:spPr>
          <a:xfrm>
            <a:off x="7022926" y="2722191"/>
            <a:ext cx="878377" cy="307777"/>
          </a:xfrm>
          <a:prstGeom prst="rect">
            <a:avLst/>
          </a:prstGeom>
          <a:noFill/>
        </p:spPr>
        <p:txBody>
          <a:bodyPr wrap="square" rtlCol="0">
            <a:spAutoFit/>
          </a:bodyPr>
          <a:lstStyle/>
          <a:p>
            <a:r>
              <a:rPr lang="en-US" altLang="zh-CN" sz="1400">
                <a:solidFill>
                  <a:srgbClr val="C00000"/>
                </a:solidFill>
                <a:latin typeface="Calibri (Body)"/>
              </a:rPr>
              <a:t>‘K’ &gt; ‘J’</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159545971"/>
      </p:ext>
    </p:extLst>
  </p:cSld>
  <p:clrMapOvr>
    <a:masterClrMapping/>
  </p:clrMapOvr>
  <p:transition>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BF2F-FEED-4B93-B888-F88706916FC0}"/>
              </a:ext>
            </a:extLst>
          </p:cNvPr>
          <p:cNvSpPr>
            <a:spLocks noGrp="1"/>
          </p:cNvSpPr>
          <p:nvPr>
            <p:ph type="title"/>
          </p:nvPr>
        </p:nvSpPr>
        <p:spPr/>
        <p:txBody>
          <a:bodyPr/>
          <a:lstStyle/>
          <a:p>
            <a:r>
              <a:rPr lang="en-SG" dirty="0"/>
              <a:t>BST Traversal (BSTT) – finding ‘b’</a:t>
            </a:r>
          </a:p>
        </p:txBody>
      </p:sp>
      <p:sp>
        <p:nvSpPr>
          <p:cNvPr id="3" name="Rectangle 2">
            <a:extLst>
              <a:ext uri="{FF2B5EF4-FFF2-40B4-BE49-F238E27FC236}">
                <a16:creationId xmlns:a16="http://schemas.microsoft.com/office/drawing/2014/main" id="{93B73C1E-C2EE-4A2F-A13E-64E16D8C13CC}"/>
              </a:ext>
            </a:extLst>
          </p:cNvPr>
          <p:cNvSpPr/>
          <p:nvPr/>
        </p:nvSpPr>
        <p:spPr>
          <a:xfrm>
            <a:off x="112772" y="656343"/>
            <a:ext cx="3579998" cy="1669688"/>
          </a:xfrm>
          <a:prstGeom prst="rect">
            <a:avLst/>
          </a:prstGeom>
          <a:solidFill>
            <a:schemeClr val="bg1"/>
          </a:solidFill>
          <a:ln w="19050">
            <a:solidFill>
              <a:srgbClr val="C0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b="1" dirty="0">
                <a:solidFill>
                  <a:srgbClr val="00B050"/>
                </a:solidFill>
                <a:latin typeface="Courier New" panose="02070309020205020404" pitchFamily="49" charset="0"/>
                <a:cs typeface="Courier New" panose="02070309020205020404" pitchFamily="49" charset="0"/>
              </a:rPr>
              <a:t>BSTT(cur-&gt;</a:t>
            </a:r>
            <a:r>
              <a:rPr lang="en-SG" sz="1000" b="1" dirty="0" err="1">
                <a:solidFill>
                  <a:srgbClr val="00B050"/>
                </a:solidFill>
                <a:latin typeface="Courier New" panose="02070309020205020404" pitchFamily="49" charset="0"/>
                <a:cs typeface="Courier New" panose="02070309020205020404" pitchFamily="49" charset="0"/>
              </a:rPr>
              <a:t>left,c</a:t>
            </a:r>
            <a:r>
              <a:rPr lang="en-SG" sz="1000" b="1" dirty="0">
                <a:solidFill>
                  <a:srgbClr val="00B05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sp>
        <p:nvSpPr>
          <p:cNvPr id="7" name="object 8">
            <a:extLst>
              <a:ext uri="{FF2B5EF4-FFF2-40B4-BE49-F238E27FC236}">
                <a16:creationId xmlns:a16="http://schemas.microsoft.com/office/drawing/2014/main" id="{4E2CE230-92D2-47F6-B325-A18B2C123FFA}"/>
              </a:ext>
            </a:extLst>
          </p:cNvPr>
          <p:cNvSpPr/>
          <p:nvPr/>
        </p:nvSpPr>
        <p:spPr>
          <a:xfrm>
            <a:off x="7349619" y="745957"/>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8" name="object 9">
            <a:extLst>
              <a:ext uri="{FF2B5EF4-FFF2-40B4-BE49-F238E27FC236}">
                <a16:creationId xmlns:a16="http://schemas.microsoft.com/office/drawing/2014/main" id="{0E444FB0-A255-4274-B174-FA6B4ABE464C}"/>
              </a:ext>
            </a:extLst>
          </p:cNvPr>
          <p:cNvSpPr txBox="1"/>
          <p:nvPr/>
        </p:nvSpPr>
        <p:spPr>
          <a:xfrm>
            <a:off x="7465684" y="788083"/>
            <a:ext cx="160672"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H</a:t>
            </a:r>
          </a:p>
        </p:txBody>
      </p:sp>
      <p:sp>
        <p:nvSpPr>
          <p:cNvPr id="9" name="object 11">
            <a:extLst>
              <a:ext uri="{FF2B5EF4-FFF2-40B4-BE49-F238E27FC236}">
                <a16:creationId xmlns:a16="http://schemas.microsoft.com/office/drawing/2014/main" id="{A85361FD-B1DA-4873-B140-B1730096809F}"/>
              </a:ext>
            </a:extLst>
          </p:cNvPr>
          <p:cNvSpPr/>
          <p:nvPr/>
        </p:nvSpPr>
        <p:spPr>
          <a:xfrm>
            <a:off x="6615978"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0" name="object 12">
            <a:extLst>
              <a:ext uri="{FF2B5EF4-FFF2-40B4-BE49-F238E27FC236}">
                <a16:creationId xmlns:a16="http://schemas.microsoft.com/office/drawing/2014/main" id="{9098C7CB-72BE-4C88-BC8C-5741E52AE2F5}"/>
              </a:ext>
            </a:extLst>
          </p:cNvPr>
          <p:cNvSpPr txBox="1"/>
          <p:nvPr/>
        </p:nvSpPr>
        <p:spPr>
          <a:xfrm>
            <a:off x="6744779" y="1238350"/>
            <a:ext cx="130964"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E</a:t>
            </a:r>
            <a:endParaRPr sz="1400" b="1">
              <a:solidFill>
                <a:schemeClr val="bg1"/>
              </a:solidFill>
              <a:latin typeface="Verdana (Body)"/>
              <a:cs typeface="Calibri"/>
            </a:endParaRPr>
          </a:p>
        </p:txBody>
      </p:sp>
      <p:sp>
        <p:nvSpPr>
          <p:cNvPr id="11" name="object 14">
            <a:extLst>
              <a:ext uri="{FF2B5EF4-FFF2-40B4-BE49-F238E27FC236}">
                <a16:creationId xmlns:a16="http://schemas.microsoft.com/office/drawing/2014/main" id="{76C36217-C672-45A2-9440-D4D626E21B54}"/>
              </a:ext>
            </a:extLst>
          </p:cNvPr>
          <p:cNvSpPr/>
          <p:nvPr/>
        </p:nvSpPr>
        <p:spPr>
          <a:xfrm>
            <a:off x="6249132"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2" name="object 15">
            <a:extLst>
              <a:ext uri="{FF2B5EF4-FFF2-40B4-BE49-F238E27FC236}">
                <a16:creationId xmlns:a16="http://schemas.microsoft.com/office/drawing/2014/main" id="{38602F98-06D4-407E-AF4D-D5BE1A5AE357}"/>
              </a:ext>
            </a:extLst>
          </p:cNvPr>
          <p:cNvSpPr txBox="1"/>
          <p:nvPr/>
        </p:nvSpPr>
        <p:spPr>
          <a:xfrm>
            <a:off x="6372685" y="1773039"/>
            <a:ext cx="14308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B</a:t>
            </a:r>
            <a:endParaRPr sz="1400" b="1">
              <a:solidFill>
                <a:schemeClr val="bg1"/>
              </a:solidFill>
              <a:latin typeface="Verdana (Body)"/>
              <a:cs typeface="Calibri"/>
            </a:endParaRPr>
          </a:p>
        </p:txBody>
      </p:sp>
      <p:sp>
        <p:nvSpPr>
          <p:cNvPr id="13" name="object 17">
            <a:extLst>
              <a:ext uri="{FF2B5EF4-FFF2-40B4-BE49-F238E27FC236}">
                <a16:creationId xmlns:a16="http://schemas.microsoft.com/office/drawing/2014/main" id="{0C64EAEA-F814-4E1F-A111-99FF3C88DFB0}"/>
              </a:ext>
            </a:extLst>
          </p:cNvPr>
          <p:cNvSpPr/>
          <p:nvPr/>
        </p:nvSpPr>
        <p:spPr>
          <a:xfrm>
            <a:off x="6982799"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4" name="object 18">
            <a:extLst>
              <a:ext uri="{FF2B5EF4-FFF2-40B4-BE49-F238E27FC236}">
                <a16:creationId xmlns:a16="http://schemas.microsoft.com/office/drawing/2014/main" id="{E60CDA7B-A65E-449D-A445-FC31F49679CA}"/>
              </a:ext>
            </a:extLst>
          </p:cNvPr>
          <p:cNvSpPr txBox="1"/>
          <p:nvPr/>
        </p:nvSpPr>
        <p:spPr>
          <a:xfrm>
            <a:off x="7114337" y="1773039"/>
            <a:ext cx="124900"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F</a:t>
            </a:r>
            <a:endParaRPr sz="1400" b="1">
              <a:solidFill>
                <a:schemeClr val="bg1"/>
              </a:solidFill>
              <a:latin typeface="Verdana (Body)"/>
              <a:cs typeface="Calibri"/>
            </a:endParaRPr>
          </a:p>
        </p:txBody>
      </p:sp>
      <p:sp>
        <p:nvSpPr>
          <p:cNvPr id="15" name="object 20">
            <a:extLst>
              <a:ext uri="{FF2B5EF4-FFF2-40B4-BE49-F238E27FC236}">
                <a16:creationId xmlns:a16="http://schemas.microsoft.com/office/drawing/2014/main" id="{CB814ABD-7034-43DF-9959-394B1D8A58B2}"/>
              </a:ext>
            </a:extLst>
          </p:cNvPr>
          <p:cNvSpPr/>
          <p:nvPr/>
        </p:nvSpPr>
        <p:spPr>
          <a:xfrm>
            <a:off x="8083285"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6" name="object 21">
            <a:extLst>
              <a:ext uri="{FF2B5EF4-FFF2-40B4-BE49-F238E27FC236}">
                <a16:creationId xmlns:a16="http://schemas.microsoft.com/office/drawing/2014/main" id="{F3E395FE-1161-4D92-81F3-62BC49DBD02D}"/>
              </a:ext>
            </a:extLst>
          </p:cNvPr>
          <p:cNvSpPr txBox="1"/>
          <p:nvPr/>
        </p:nvSpPr>
        <p:spPr>
          <a:xfrm>
            <a:off x="8218520" y="1238350"/>
            <a:ext cx="116413"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L</a:t>
            </a:r>
            <a:endParaRPr sz="1400" b="1">
              <a:solidFill>
                <a:schemeClr val="bg1"/>
              </a:solidFill>
              <a:latin typeface="Verdana (Body)"/>
              <a:cs typeface="Calibri"/>
            </a:endParaRPr>
          </a:p>
        </p:txBody>
      </p:sp>
      <p:sp>
        <p:nvSpPr>
          <p:cNvPr id="17" name="object 23">
            <a:extLst>
              <a:ext uri="{FF2B5EF4-FFF2-40B4-BE49-F238E27FC236}">
                <a16:creationId xmlns:a16="http://schemas.microsoft.com/office/drawing/2014/main" id="{828E6829-134B-42C4-8C34-1EE206DE728C}"/>
              </a:ext>
            </a:extLst>
          </p:cNvPr>
          <p:cNvSpPr/>
          <p:nvPr/>
        </p:nvSpPr>
        <p:spPr>
          <a:xfrm>
            <a:off x="7716464"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8" name="object 24">
            <a:extLst>
              <a:ext uri="{FF2B5EF4-FFF2-40B4-BE49-F238E27FC236}">
                <a16:creationId xmlns:a16="http://schemas.microsoft.com/office/drawing/2014/main" id="{BC07D610-5C75-49BD-8340-14204C3C2AFC}"/>
              </a:ext>
            </a:extLst>
          </p:cNvPr>
          <p:cNvSpPr txBox="1"/>
          <p:nvPr/>
        </p:nvSpPr>
        <p:spPr>
          <a:xfrm>
            <a:off x="7861313" y="1773039"/>
            <a:ext cx="9397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J</a:t>
            </a:r>
            <a:endParaRPr sz="1400" b="1">
              <a:solidFill>
                <a:schemeClr val="bg1"/>
              </a:solidFill>
              <a:latin typeface="Verdana (Body)"/>
              <a:cs typeface="Calibri"/>
            </a:endParaRPr>
          </a:p>
        </p:txBody>
      </p:sp>
      <p:sp>
        <p:nvSpPr>
          <p:cNvPr id="19" name="object 26">
            <a:extLst>
              <a:ext uri="{FF2B5EF4-FFF2-40B4-BE49-F238E27FC236}">
                <a16:creationId xmlns:a16="http://schemas.microsoft.com/office/drawing/2014/main" id="{B40D2FBF-F303-4C4A-A1D9-77565560EB91}"/>
              </a:ext>
            </a:extLst>
          </p:cNvPr>
          <p:cNvSpPr/>
          <p:nvPr/>
        </p:nvSpPr>
        <p:spPr>
          <a:xfrm>
            <a:off x="8450105"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20" name="object 27">
            <a:extLst>
              <a:ext uri="{FF2B5EF4-FFF2-40B4-BE49-F238E27FC236}">
                <a16:creationId xmlns:a16="http://schemas.microsoft.com/office/drawing/2014/main" id="{FB5CC1C0-DCEC-47F7-9D8A-35F83DF9D6BC}"/>
              </a:ext>
            </a:extLst>
          </p:cNvPr>
          <p:cNvSpPr txBox="1"/>
          <p:nvPr/>
        </p:nvSpPr>
        <p:spPr>
          <a:xfrm>
            <a:off x="8544205" y="1773039"/>
            <a:ext cx="210995" cy="302955"/>
          </a:xfrm>
          <a:prstGeom prst="ellipse">
            <a:avLst/>
          </a:prstGeom>
          <a:noFill/>
        </p:spPr>
        <p:txBody>
          <a:bodyPr vert="horz" wrap="square" lIns="0" tIns="0" rIns="0" bIns="0" rtlCol="0">
            <a:spAutoFit/>
          </a:bodyPr>
          <a:lstStyle/>
          <a:p>
            <a:pPr marL="12700"/>
            <a:r>
              <a:rPr sz="1400" b="1" spc="-20" dirty="0">
                <a:solidFill>
                  <a:schemeClr val="bg1"/>
                </a:solidFill>
                <a:latin typeface="Verdana (Body)"/>
                <a:cs typeface="Calibri"/>
              </a:rPr>
              <a:t>M</a:t>
            </a:r>
            <a:endParaRPr sz="1400" b="1">
              <a:solidFill>
                <a:schemeClr val="bg1"/>
              </a:solidFill>
              <a:latin typeface="Verdana (Body)"/>
              <a:cs typeface="Calibri"/>
            </a:endParaRPr>
          </a:p>
        </p:txBody>
      </p:sp>
      <p:cxnSp>
        <p:nvCxnSpPr>
          <p:cNvPr id="33" name="直接箭头连接符 31">
            <a:extLst>
              <a:ext uri="{FF2B5EF4-FFF2-40B4-BE49-F238E27FC236}">
                <a16:creationId xmlns:a16="http://schemas.microsoft.com/office/drawing/2014/main" id="{45F410A1-0DE8-45CA-9C35-D056161AEB44}"/>
              </a:ext>
            </a:extLst>
          </p:cNvPr>
          <p:cNvCxnSpPr>
            <a:stCxn id="7" idx="5"/>
            <a:endCxn id="15" idx="1"/>
          </p:cNvCxnSpPr>
          <p:nvPr/>
        </p:nvCxnSpPr>
        <p:spPr>
          <a:xfrm>
            <a:off x="7710847" y="1057903"/>
            <a:ext cx="434415"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4" name="直接箭头连接符 32">
            <a:extLst>
              <a:ext uri="{FF2B5EF4-FFF2-40B4-BE49-F238E27FC236}">
                <a16:creationId xmlns:a16="http://schemas.microsoft.com/office/drawing/2014/main" id="{E1D1E5A0-7206-4DF2-B629-FF10860EC397}"/>
              </a:ext>
            </a:extLst>
          </p:cNvPr>
          <p:cNvCxnSpPr>
            <a:stCxn id="7" idx="3"/>
            <a:endCxn id="9" idx="7"/>
          </p:cNvCxnSpPr>
          <p:nvPr/>
        </p:nvCxnSpPr>
        <p:spPr>
          <a:xfrm flipH="1">
            <a:off x="6977207" y="1057903"/>
            <a:ext cx="434390"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5" name="直接箭头连接符 33">
            <a:extLst>
              <a:ext uri="{FF2B5EF4-FFF2-40B4-BE49-F238E27FC236}">
                <a16:creationId xmlns:a16="http://schemas.microsoft.com/office/drawing/2014/main" id="{E1D42E99-467E-4F7B-9DA9-FE2C16329F44}"/>
              </a:ext>
            </a:extLst>
          </p:cNvPr>
          <p:cNvCxnSpPr>
            <a:stCxn id="9" idx="4"/>
            <a:endCxn id="11" idx="7"/>
          </p:cNvCxnSpPr>
          <p:nvPr/>
        </p:nvCxnSpPr>
        <p:spPr>
          <a:xfrm flipH="1">
            <a:off x="6610360" y="1573341"/>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6" name="直接箭头连接符 34">
            <a:extLst>
              <a:ext uri="{FF2B5EF4-FFF2-40B4-BE49-F238E27FC236}">
                <a16:creationId xmlns:a16="http://schemas.microsoft.com/office/drawing/2014/main" id="{9511B687-9DDF-4A2A-97DB-E8E1048542FB}"/>
              </a:ext>
            </a:extLst>
          </p:cNvPr>
          <p:cNvCxnSpPr>
            <a:stCxn id="15" idx="3"/>
            <a:endCxn id="17" idx="0"/>
          </p:cNvCxnSpPr>
          <p:nvPr/>
        </p:nvCxnSpPr>
        <p:spPr>
          <a:xfrm flipH="1">
            <a:off x="7928068"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7" name="直接箭头连接符 35">
            <a:extLst>
              <a:ext uri="{FF2B5EF4-FFF2-40B4-BE49-F238E27FC236}">
                <a16:creationId xmlns:a16="http://schemas.microsoft.com/office/drawing/2014/main" id="{D9285835-5FFB-49F4-AF89-972DF857E05D}"/>
              </a:ext>
            </a:extLst>
          </p:cNvPr>
          <p:cNvCxnSpPr>
            <a:stCxn id="9" idx="4"/>
            <a:endCxn id="13" idx="1"/>
          </p:cNvCxnSpPr>
          <p:nvPr/>
        </p:nvCxnSpPr>
        <p:spPr>
          <a:xfrm>
            <a:off x="6827581" y="1573341"/>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8" name="直接箭头连接符 36">
            <a:extLst>
              <a:ext uri="{FF2B5EF4-FFF2-40B4-BE49-F238E27FC236}">
                <a16:creationId xmlns:a16="http://schemas.microsoft.com/office/drawing/2014/main" id="{270E37CD-5609-4CE7-A1C0-A0892E72AAD3}"/>
              </a:ext>
            </a:extLst>
          </p:cNvPr>
          <p:cNvCxnSpPr>
            <a:stCxn id="15" idx="5"/>
            <a:endCxn id="19" idx="0"/>
          </p:cNvCxnSpPr>
          <p:nvPr/>
        </p:nvCxnSpPr>
        <p:spPr>
          <a:xfrm>
            <a:off x="8444513"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46" name="Straight Arrow Connector 45">
            <a:extLst>
              <a:ext uri="{FF2B5EF4-FFF2-40B4-BE49-F238E27FC236}">
                <a16:creationId xmlns:a16="http://schemas.microsoft.com/office/drawing/2014/main" id="{BA0B593A-285E-4C1F-A165-47AC318101E5}"/>
              </a:ext>
            </a:extLst>
          </p:cNvPr>
          <p:cNvCxnSpPr/>
          <p:nvPr/>
        </p:nvCxnSpPr>
        <p:spPr>
          <a:xfrm flipH="1">
            <a:off x="2895186" y="763953"/>
            <a:ext cx="4732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7255785-3BEA-4147-A99C-0974F71266C6}"/>
              </a:ext>
            </a:extLst>
          </p:cNvPr>
          <p:cNvSpPr/>
          <p:nvPr/>
        </p:nvSpPr>
        <p:spPr>
          <a:xfrm>
            <a:off x="265172" y="2433641"/>
            <a:ext cx="3579998" cy="1669688"/>
          </a:xfrm>
          <a:prstGeom prst="rect">
            <a:avLst/>
          </a:prstGeom>
          <a:solidFill>
            <a:schemeClr val="bg1"/>
          </a:solidFill>
          <a:ln w="1905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B05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accent2"/>
                </a:solidFill>
                <a:latin typeface="Courier New" panose="02070309020205020404" pitchFamily="49" charset="0"/>
                <a:cs typeface="Courier New" panose="02070309020205020404" pitchFamily="49" charset="0"/>
              </a:rPr>
              <a:t>       </a:t>
            </a:r>
            <a:r>
              <a:rPr lang="en-SG" sz="1000" b="1" dirty="0">
                <a:solidFill>
                  <a:schemeClr val="accent2"/>
                </a:solidFill>
                <a:latin typeface="Courier New" panose="02070309020205020404" pitchFamily="49" charset="0"/>
                <a:cs typeface="Courier New" panose="02070309020205020404" pitchFamily="49" charset="0"/>
              </a:rPr>
              <a:t>BSTT(cur-&gt;</a:t>
            </a:r>
            <a:r>
              <a:rPr lang="en-SG" sz="1000" b="1" dirty="0" err="1">
                <a:solidFill>
                  <a:schemeClr val="accent2"/>
                </a:solidFill>
                <a:latin typeface="Courier New" panose="02070309020205020404" pitchFamily="49" charset="0"/>
                <a:cs typeface="Courier New" panose="02070309020205020404" pitchFamily="49" charset="0"/>
              </a:rPr>
              <a:t>left,c</a:t>
            </a:r>
            <a:r>
              <a:rPr lang="en-SG" sz="1000" b="1" dirty="0">
                <a:solidFill>
                  <a:schemeClr val="accent2"/>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0" name="Straight Arrow Connector 59">
            <a:extLst>
              <a:ext uri="{FF2B5EF4-FFF2-40B4-BE49-F238E27FC236}">
                <a16:creationId xmlns:a16="http://schemas.microsoft.com/office/drawing/2014/main" id="{A94F7065-5CEC-4DB8-993E-337199C8B7DB}"/>
              </a:ext>
            </a:extLst>
          </p:cNvPr>
          <p:cNvCxnSpPr/>
          <p:nvPr/>
        </p:nvCxnSpPr>
        <p:spPr>
          <a:xfrm flipH="1">
            <a:off x="3047586" y="2541251"/>
            <a:ext cx="47326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430E27A-84B7-49E2-9205-32D01BB52B29}"/>
              </a:ext>
            </a:extLst>
          </p:cNvPr>
          <p:cNvCxnSpPr>
            <a:cxnSpLocks/>
          </p:cNvCxnSpPr>
          <p:nvPr/>
        </p:nvCxnSpPr>
        <p:spPr>
          <a:xfrm>
            <a:off x="970694" y="1773039"/>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221D2D5-9522-4FC3-A7D8-5D6F8DBDECDD}"/>
              </a:ext>
            </a:extLst>
          </p:cNvPr>
          <p:cNvSpPr/>
          <p:nvPr/>
        </p:nvSpPr>
        <p:spPr>
          <a:xfrm>
            <a:off x="402332" y="4210939"/>
            <a:ext cx="3579998" cy="1669688"/>
          </a:xfrm>
          <a:prstGeom prst="rect">
            <a:avLst/>
          </a:prstGeom>
          <a:solidFill>
            <a:schemeClr val="bg1"/>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chemeClr val="accent2"/>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left,c</a:t>
            </a:r>
            <a:r>
              <a:rPr lang="en-SG" sz="1000" b="1" dirty="0">
                <a:solidFill>
                  <a:schemeClr val="tx1"/>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3" name="Straight Arrow Connector 62">
            <a:extLst>
              <a:ext uri="{FF2B5EF4-FFF2-40B4-BE49-F238E27FC236}">
                <a16:creationId xmlns:a16="http://schemas.microsoft.com/office/drawing/2014/main" id="{552DD9D7-7D58-4A4B-99A3-366D1D60B2EC}"/>
              </a:ext>
            </a:extLst>
          </p:cNvPr>
          <p:cNvCxnSpPr/>
          <p:nvPr/>
        </p:nvCxnSpPr>
        <p:spPr>
          <a:xfrm flipH="1">
            <a:off x="3184746" y="4318549"/>
            <a:ext cx="4732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3A6015C-663C-48CF-8312-4DAB7A1B6FDC}"/>
              </a:ext>
            </a:extLst>
          </p:cNvPr>
          <p:cNvCxnSpPr>
            <a:cxnSpLocks/>
          </p:cNvCxnSpPr>
          <p:nvPr/>
        </p:nvCxnSpPr>
        <p:spPr>
          <a:xfrm>
            <a:off x="1107854" y="3550337"/>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10D4113-4925-4357-8266-9CD5EF87A97D}"/>
              </a:ext>
            </a:extLst>
          </p:cNvPr>
          <p:cNvSpPr/>
          <p:nvPr/>
        </p:nvSpPr>
        <p:spPr>
          <a:xfrm>
            <a:off x="4111503" y="4556760"/>
            <a:ext cx="1552697" cy="401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FF0000"/>
                </a:solidFill>
              </a:rPr>
              <a:t>Found!</a:t>
            </a:r>
          </a:p>
        </p:txBody>
      </p:sp>
    </p:spTree>
    <p:extLst>
      <p:ext uri="{BB962C8B-B14F-4D97-AF65-F5344CB8AC3E}">
        <p14:creationId xmlns:p14="http://schemas.microsoft.com/office/powerpoint/2010/main" val="381323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 presetClass="emph" presetSubtype="2" fill="hold" nodeType="withEffect">
                                  <p:stCondLst>
                                    <p:cond delay="0"/>
                                  </p:stCondLst>
                                  <p:childTnLst>
                                    <p:animClr clrSpc="rgb" dir="cw">
                                      <p:cBhvr>
                                        <p:cTn id="9" dur="500" fill="hold"/>
                                        <p:tgtEl>
                                          <p:spTgt spid="7"/>
                                        </p:tgtEl>
                                        <p:attrNameLst>
                                          <p:attrName>fillcolor</p:attrName>
                                        </p:attrNameLst>
                                      </p:cBhvr>
                                      <p:to>
                                        <a:srgbClr val="C00000"/>
                                      </p:to>
                                    </p:animClr>
                                    <p:set>
                                      <p:cBhvr>
                                        <p:cTn id="10" dur="500" fill="hold"/>
                                        <p:tgtEl>
                                          <p:spTgt spid="7"/>
                                        </p:tgtEl>
                                        <p:attrNameLst>
                                          <p:attrName>fill.type</p:attrName>
                                        </p:attrNameLst>
                                      </p:cBhvr>
                                      <p:to>
                                        <p:strVal val="solid"/>
                                      </p:to>
                                    </p:set>
                                    <p:set>
                                      <p:cBhvr>
                                        <p:cTn id="11" dur="500" fill="hold"/>
                                        <p:tgtEl>
                                          <p:spTgt spid="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72222E-6 -2.59259E-6 L -0.10399 0.11343 " pathEditMode="relative" rAng="0" ptsTypes="AA">
                                      <p:cBhvr>
                                        <p:cTn id="15" dur="500" fill="hold"/>
                                        <p:tgtEl>
                                          <p:spTgt spid="46"/>
                                        </p:tgtEl>
                                        <p:attrNameLst>
                                          <p:attrName>ppt_x</p:attrName>
                                          <p:attrName>ppt_y</p:attrName>
                                        </p:attrNameLst>
                                      </p:cBhvr>
                                      <p:rCtr x="-5208" y="5671"/>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10399 0.11343 L -0.07552 0.1375 " pathEditMode="relative" rAng="0" ptsTypes="AA">
                                      <p:cBhvr>
                                        <p:cTn id="19" dur="500" fill="hold"/>
                                        <p:tgtEl>
                                          <p:spTgt spid="46"/>
                                        </p:tgtEl>
                                        <p:attrNameLst>
                                          <p:attrName>ppt_x</p:attrName>
                                          <p:attrName>ppt_y</p:attrName>
                                        </p:attrNameLst>
                                      </p:cBhvr>
                                      <p:rCtr x="1441" y="1204"/>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1" presetClass="emph" presetSubtype="2" fill="hold" nodeType="withEffect">
                                  <p:stCondLst>
                                    <p:cond delay="0"/>
                                  </p:stCondLst>
                                  <p:childTnLst>
                                    <p:animClr clrSpc="rgb" dir="cw">
                                      <p:cBhvr>
                                        <p:cTn id="34" dur="500" fill="hold"/>
                                        <p:tgtEl>
                                          <p:spTgt spid="9"/>
                                        </p:tgtEl>
                                        <p:attrNameLst>
                                          <p:attrName>fillcolor</p:attrName>
                                        </p:attrNameLst>
                                      </p:cBhvr>
                                      <p:to>
                                        <a:srgbClr val="00B050"/>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1.38889E-6 -1.85185E-6 L -0.10399 0.11343 " pathEditMode="relative" rAng="0" ptsTypes="AA">
                                      <p:cBhvr>
                                        <p:cTn id="40" dur="500" fill="hold"/>
                                        <p:tgtEl>
                                          <p:spTgt spid="60"/>
                                        </p:tgtEl>
                                        <p:attrNameLst>
                                          <p:attrName>ppt_x</p:attrName>
                                          <p:attrName>ppt_y</p:attrName>
                                        </p:attrNameLst>
                                      </p:cBhvr>
                                      <p:rCtr x="-5208" y="5671"/>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0399 0.11343 L -0.07552 0.1375 " pathEditMode="relative" rAng="0" ptsTypes="AA">
                                      <p:cBhvr>
                                        <p:cTn id="44" dur="500" fill="hold"/>
                                        <p:tgtEl>
                                          <p:spTgt spid="60"/>
                                        </p:tgtEl>
                                        <p:attrNameLst>
                                          <p:attrName>ppt_x</p:attrName>
                                          <p:attrName>ppt_y</p:attrName>
                                        </p:attrNameLst>
                                      </p:cBhvr>
                                      <p:rCtr x="1424" y="1204"/>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fade">
                                      <p:cBhvr>
                                        <p:cTn id="57" dur="500"/>
                                        <p:tgtEl>
                                          <p:spTgt spid="63"/>
                                        </p:tgtEl>
                                      </p:cBhvr>
                                    </p:animEffect>
                                  </p:childTnLst>
                                </p:cTn>
                              </p:par>
                              <p:par>
                                <p:cTn id="58" presetID="1" presetClass="emph" presetSubtype="2" fill="hold" nodeType="withEffect">
                                  <p:stCondLst>
                                    <p:cond delay="0"/>
                                  </p:stCondLst>
                                  <p:childTnLst>
                                    <p:animClr clrSpc="rgb" dir="cw">
                                      <p:cBhvr>
                                        <p:cTn id="59" dur="500" fill="hold"/>
                                        <p:tgtEl>
                                          <p:spTgt spid="11"/>
                                        </p:tgtEl>
                                        <p:attrNameLst>
                                          <p:attrName>fillcolor</p:attrName>
                                        </p:attrNameLst>
                                      </p:cBhvr>
                                      <p:to>
                                        <a:schemeClr val="accent2"/>
                                      </p:to>
                                    </p:animClr>
                                    <p:set>
                                      <p:cBhvr>
                                        <p:cTn id="60" dur="500" fill="hold"/>
                                        <p:tgtEl>
                                          <p:spTgt spid="11"/>
                                        </p:tgtEl>
                                        <p:attrNameLst>
                                          <p:attrName>fill.type</p:attrName>
                                        </p:attrNameLst>
                                      </p:cBhvr>
                                      <p:to>
                                        <p:strVal val="solid"/>
                                      </p:to>
                                    </p:set>
                                    <p:set>
                                      <p:cBhvr>
                                        <p:cTn id="61" dur="500" fill="hold"/>
                                        <p:tgtEl>
                                          <p:spTgt spid="11"/>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1.94444E-6 3.7037E-7 L 0.00052 0.07037 " pathEditMode="relative" rAng="0" ptsTypes="AA">
                                      <p:cBhvr>
                                        <p:cTn id="65" dur="500" fill="hold"/>
                                        <p:tgtEl>
                                          <p:spTgt spid="63"/>
                                        </p:tgtEl>
                                        <p:attrNameLst>
                                          <p:attrName>ppt_x</p:attrName>
                                          <p:attrName>ppt_y</p:attrName>
                                        </p:attrNameLst>
                                      </p:cBhvr>
                                      <p:rCtr x="17" y="3519"/>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1"/>
          <p:cNvSpPr txBox="1">
            <a:spLocks/>
          </p:cNvSpPr>
          <p:nvPr/>
        </p:nvSpPr>
        <p:spPr>
          <a:xfrm>
            <a:off x="943117" y="1487637"/>
            <a:ext cx="6974399" cy="45880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dirty="0">
                <a:solidFill>
                  <a:prstClr val="black"/>
                </a:solidFill>
                <a:latin typeface="Courier New" panose="02070309020205020404" pitchFamily="49" charset="0"/>
                <a:cs typeface="Courier New" panose="02070309020205020404" pitchFamily="49" charset="0"/>
              </a:rPr>
              <a:t>void</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BSTT</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 char c){</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p>
          <a:p>
            <a:pPr marL="230400" indent="0">
              <a:lnSpc>
                <a:spcPct val="100000"/>
              </a:lnSpc>
              <a:buNone/>
            </a:pPr>
            <a:r>
              <a:rPr lang="en-SG" sz="1600" b="1" dirty="0">
                <a:solidFill>
                  <a:srgbClr val="F79646"/>
                </a:solidFill>
                <a:latin typeface="Courier New" panose="02070309020205020404" pitchFamily="49" charset="0"/>
                <a:cs typeface="Courier New" panose="02070309020205020404" pitchFamily="49" charset="0"/>
              </a:rPr>
              <a:t>	</a:t>
            </a:r>
            <a:r>
              <a:rPr lang="en-SG" sz="1600" b="1" dirty="0" err="1">
                <a:solidFill>
                  <a:srgbClr val="F79646"/>
                </a:solidFill>
                <a:latin typeface="Courier New" panose="02070309020205020404" pitchFamily="49" charset="0"/>
                <a:cs typeface="Courier New" panose="02070309020205020404" pitchFamily="49" charset="0"/>
              </a:rPr>
              <a:t>printf</a:t>
            </a:r>
            <a:r>
              <a:rPr lang="en-SG" sz="1600" b="1" dirty="0">
                <a:solidFill>
                  <a:srgbClr val="F79646"/>
                </a:solidFill>
                <a:latin typeface="Courier New" panose="02070309020205020404" pitchFamily="49" charset="0"/>
                <a:cs typeface="Courier New" panose="02070309020205020404" pitchFamily="49" charset="0"/>
              </a:rPr>
              <a:t>(“can’t find!”)</a:t>
            </a:r>
            <a:r>
              <a:rPr lang="en-SG" sz="1600" dirty="0">
                <a:latin typeface="Courier New" panose="02070309020205020404" pitchFamily="49" charset="0"/>
                <a:cs typeface="Courier New" panose="02070309020205020404" pitchFamily="49" charset="0"/>
              </a:rPr>
              <a:t>;</a:t>
            </a:r>
          </a:p>
          <a:p>
            <a:pPr marL="230400" indent="0">
              <a:lnSpc>
                <a:spcPct val="100000"/>
              </a:lnSpc>
              <a:buNone/>
            </a:pPr>
            <a:r>
              <a:rPr lang="en-SG" sz="1600" dirty="0">
                <a:latin typeface="Courier New" panose="02070309020205020404" pitchFamily="49" charset="0"/>
                <a:cs typeface="Courier New" panose="02070309020205020404" pitchFamily="49" charset="0"/>
              </a:rPr>
              <a:t>	return; </a:t>
            </a:r>
          </a:p>
          <a:p>
            <a:pPr marL="230400" indent="0">
              <a:lnSpc>
                <a:spcPct val="100000"/>
              </a:lnSpc>
              <a:buNone/>
            </a:pPr>
            <a:r>
              <a:rPr lang="en-SG" sz="1600" dirty="0">
                <a:latin typeface="Courier New" panose="02070309020205020404" pitchFamily="49" charset="0"/>
                <a:cs typeface="Courier New" panose="02070309020205020404" pitchFamily="49" charset="0"/>
              </a:rPr>
              <a:t>    }</a:t>
            </a:r>
            <a:endParaRPr lang="en-SG" sz="8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printf</a:t>
            </a:r>
            <a:r>
              <a:rPr lang="en-SG" sz="1600" dirty="0">
                <a:latin typeface="Courier New" panose="02070309020205020404" pitchFamily="49" charset="0"/>
                <a:cs typeface="Courier New" panose="02070309020205020404" pitchFamily="49" charset="0"/>
              </a:rPr>
              <a:t>(“found!\n”);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left,c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right,c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grpSp>
        <p:nvGrpSpPr>
          <p:cNvPr id="52" name="Group 51"/>
          <p:cNvGrpSpPr/>
          <p:nvPr/>
        </p:nvGrpSpPr>
        <p:grpSpPr>
          <a:xfrm>
            <a:off x="5037141" y="1487637"/>
            <a:ext cx="2880375" cy="1934562"/>
            <a:chOff x="4905146" y="2397660"/>
            <a:chExt cx="3476854" cy="2335179"/>
          </a:xfrm>
        </p:grpSpPr>
        <p:sp>
          <p:nvSpPr>
            <p:cNvPr id="53"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5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5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62"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3"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64"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5"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66"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7"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68"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9"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70"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1"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72"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3"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74"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5"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76"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7"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78"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9"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82" name="直接箭头连接符 31"/>
            <p:cNvCxnSpPr>
              <a:stCxn id="53" idx="5"/>
              <a:endCxn id="64"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3" name="直接箭头连接符 32"/>
            <p:cNvCxnSpPr>
              <a:stCxn id="53" idx="3"/>
              <a:endCxn id="5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4" name="直接箭头连接符 33"/>
            <p:cNvCxnSpPr>
              <a:stCxn id="57" idx="4"/>
              <a:endCxn id="5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5" name="直接箭头连接符 34"/>
            <p:cNvCxnSpPr>
              <a:stCxn id="64" idx="3"/>
              <a:endCxn id="66"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6" name="直接箭头连接符 35"/>
            <p:cNvCxnSpPr>
              <a:stCxn id="57" idx="4"/>
              <a:endCxn id="62"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36"/>
            <p:cNvCxnSpPr>
              <a:stCxn id="64" idx="5"/>
              <a:endCxn id="68"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37"/>
            <p:cNvCxnSpPr>
              <a:stCxn id="59" idx="4"/>
              <a:endCxn id="76"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38"/>
            <p:cNvCxnSpPr>
              <a:stCxn id="59" idx="4"/>
              <a:endCxn id="78"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39"/>
            <p:cNvCxnSpPr>
              <a:stCxn id="66" idx="4"/>
              <a:endCxn id="74"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40"/>
            <p:cNvCxnSpPr>
              <a:stCxn id="62" idx="4"/>
              <a:endCxn id="70"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41"/>
            <p:cNvCxnSpPr>
              <a:stCxn id="66" idx="4"/>
              <a:endCxn id="72"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94" name="文本框 129"/>
          <p:cNvSpPr txBox="1"/>
          <p:nvPr/>
        </p:nvSpPr>
        <p:spPr>
          <a:xfrm>
            <a:off x="5616234" y="159106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95" name="文本框 130"/>
          <p:cNvSpPr txBox="1"/>
          <p:nvPr/>
        </p:nvSpPr>
        <p:spPr>
          <a:xfrm>
            <a:off x="5019465" y="219561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96" name="文本框 131"/>
          <p:cNvSpPr txBox="1"/>
          <p:nvPr/>
        </p:nvSpPr>
        <p:spPr>
          <a:xfrm>
            <a:off x="5531833" y="273342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4644617" y="4160314"/>
            <a:ext cx="4108006" cy="22190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600" spc="-15" dirty="0">
                <a:latin typeface="Verdana (Body)"/>
                <a:cs typeface="Calibri"/>
              </a:rPr>
              <a:t>What if the item doesn’t exist?</a:t>
            </a:r>
          </a:p>
          <a:p>
            <a:pPr marL="230400" marR="5080" indent="-230400">
              <a:lnSpc>
                <a:spcPct val="150000"/>
              </a:lnSpc>
              <a:buFont typeface="Arial"/>
              <a:buChar char="•"/>
              <a:tabLst>
                <a:tab pos="355600" algn="l"/>
              </a:tabLst>
            </a:pPr>
            <a:r>
              <a:rPr lang="en-SG" sz="1600" spc="-15" dirty="0">
                <a:latin typeface="Verdana (Body)"/>
                <a:cs typeface="Calibri"/>
              </a:rPr>
              <a:t>If we remove node ‘D’, and then </a:t>
            </a:r>
            <a:br>
              <a:rPr lang="en-SG" sz="1600" spc="-15" dirty="0">
                <a:latin typeface="Verdana (Body)"/>
                <a:cs typeface="Calibri"/>
              </a:rPr>
            </a:br>
            <a:r>
              <a:rPr lang="en-SG" sz="1600" spc="-15" dirty="0">
                <a:latin typeface="Verdana (Body)"/>
                <a:cs typeface="Calibri"/>
              </a:rPr>
              <a:t>check the traversal pattern</a:t>
            </a:r>
            <a:br>
              <a:rPr lang="en-SG" sz="1800" spc="-15" dirty="0">
                <a:latin typeface="Verdana (Body)"/>
                <a:cs typeface="Calibri"/>
              </a:rPr>
            </a:br>
            <a:endParaRPr lang="en-SG" sz="1800" b="1" spc="-15" dirty="0">
              <a:latin typeface="Verdana (Body)"/>
              <a:cs typeface="Calibri"/>
            </a:endParaRPr>
          </a:p>
          <a:p>
            <a:pPr marL="230400" marR="5080" indent="-230400">
              <a:lnSpc>
                <a:spcPct val="150000"/>
              </a:lnSpc>
              <a:buFont typeface="Arial"/>
              <a:buChar char="•"/>
              <a:tabLst>
                <a:tab pos="355600" algn="l"/>
              </a:tabLst>
            </a:pPr>
            <a:endParaRPr lang="en-SG" sz="1800" spc="-15" dirty="0">
              <a:latin typeface="Verdana (Body)"/>
              <a:cs typeface="Calibri"/>
            </a:endParaRPr>
          </a:p>
        </p:txBody>
      </p:sp>
      <p:sp>
        <p:nvSpPr>
          <p:cNvPr id="98"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42"/>
          <p:cNvCxnSpPr/>
          <p:nvPr/>
        </p:nvCxnSpPr>
        <p:spPr>
          <a:xfrm>
            <a:off x="5753182" y="342219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132"/>
          <p:cNvSpPr txBox="1"/>
          <p:nvPr/>
        </p:nvSpPr>
        <p:spPr>
          <a:xfrm>
            <a:off x="5806245" y="336041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1998990312"/>
      </p:ext>
    </p:extLst>
  </p:cSld>
  <p:clrMapOvr>
    <a:masterClrMapping/>
  </p:clrMapOvr>
  <p:transition>
    <p:wipe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BF2F-FEED-4B93-B888-F88706916FC0}"/>
              </a:ext>
            </a:extLst>
          </p:cNvPr>
          <p:cNvSpPr>
            <a:spLocks noGrp="1"/>
          </p:cNvSpPr>
          <p:nvPr>
            <p:ph type="title"/>
          </p:nvPr>
        </p:nvSpPr>
        <p:spPr/>
        <p:txBody>
          <a:bodyPr/>
          <a:lstStyle/>
          <a:p>
            <a:r>
              <a:rPr lang="en-SG" dirty="0"/>
              <a:t>BST Traversal (BSTT) – finding ‘A’</a:t>
            </a:r>
          </a:p>
        </p:txBody>
      </p:sp>
      <p:sp>
        <p:nvSpPr>
          <p:cNvPr id="3" name="Rectangle 2">
            <a:extLst>
              <a:ext uri="{FF2B5EF4-FFF2-40B4-BE49-F238E27FC236}">
                <a16:creationId xmlns:a16="http://schemas.microsoft.com/office/drawing/2014/main" id="{93B73C1E-C2EE-4A2F-A13E-64E16D8C13CC}"/>
              </a:ext>
            </a:extLst>
          </p:cNvPr>
          <p:cNvSpPr/>
          <p:nvPr/>
        </p:nvSpPr>
        <p:spPr>
          <a:xfrm>
            <a:off x="112772" y="656343"/>
            <a:ext cx="3579998" cy="1977464"/>
          </a:xfrm>
          <a:prstGeom prst="rect">
            <a:avLst/>
          </a:prstGeom>
          <a:solidFill>
            <a:schemeClr val="bg1"/>
          </a:solidFill>
          <a:ln w="19050">
            <a:solidFill>
              <a:srgbClr val="C0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b="1" dirty="0">
                <a:solidFill>
                  <a:srgbClr val="00B050"/>
                </a:solidFill>
                <a:latin typeface="Courier New" panose="02070309020205020404" pitchFamily="49" charset="0"/>
                <a:cs typeface="Courier New" panose="02070309020205020404" pitchFamily="49" charset="0"/>
              </a:rPr>
              <a:t>BSTT(cur-&gt;</a:t>
            </a:r>
            <a:r>
              <a:rPr lang="en-SG" sz="1000" b="1" dirty="0" err="1">
                <a:solidFill>
                  <a:srgbClr val="00B050"/>
                </a:solidFill>
                <a:latin typeface="Courier New" panose="02070309020205020404" pitchFamily="49" charset="0"/>
                <a:cs typeface="Courier New" panose="02070309020205020404" pitchFamily="49" charset="0"/>
              </a:rPr>
              <a:t>left,c</a:t>
            </a:r>
            <a:r>
              <a:rPr lang="en-SG" sz="1000" b="1" dirty="0">
                <a:solidFill>
                  <a:srgbClr val="00B05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sp>
        <p:nvSpPr>
          <p:cNvPr id="7" name="object 8">
            <a:extLst>
              <a:ext uri="{FF2B5EF4-FFF2-40B4-BE49-F238E27FC236}">
                <a16:creationId xmlns:a16="http://schemas.microsoft.com/office/drawing/2014/main" id="{4E2CE230-92D2-47F6-B325-A18B2C123FFA}"/>
              </a:ext>
            </a:extLst>
          </p:cNvPr>
          <p:cNvSpPr/>
          <p:nvPr/>
        </p:nvSpPr>
        <p:spPr>
          <a:xfrm>
            <a:off x="7349619" y="745957"/>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8" name="object 9">
            <a:extLst>
              <a:ext uri="{FF2B5EF4-FFF2-40B4-BE49-F238E27FC236}">
                <a16:creationId xmlns:a16="http://schemas.microsoft.com/office/drawing/2014/main" id="{0E444FB0-A255-4274-B174-FA6B4ABE464C}"/>
              </a:ext>
            </a:extLst>
          </p:cNvPr>
          <p:cNvSpPr txBox="1"/>
          <p:nvPr/>
        </p:nvSpPr>
        <p:spPr>
          <a:xfrm>
            <a:off x="7465684" y="788083"/>
            <a:ext cx="160672"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H</a:t>
            </a:r>
          </a:p>
        </p:txBody>
      </p:sp>
      <p:sp>
        <p:nvSpPr>
          <p:cNvPr id="9" name="object 11">
            <a:extLst>
              <a:ext uri="{FF2B5EF4-FFF2-40B4-BE49-F238E27FC236}">
                <a16:creationId xmlns:a16="http://schemas.microsoft.com/office/drawing/2014/main" id="{A85361FD-B1DA-4873-B140-B1730096809F}"/>
              </a:ext>
            </a:extLst>
          </p:cNvPr>
          <p:cNvSpPr/>
          <p:nvPr/>
        </p:nvSpPr>
        <p:spPr>
          <a:xfrm>
            <a:off x="6615978"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0" name="object 12">
            <a:extLst>
              <a:ext uri="{FF2B5EF4-FFF2-40B4-BE49-F238E27FC236}">
                <a16:creationId xmlns:a16="http://schemas.microsoft.com/office/drawing/2014/main" id="{9098C7CB-72BE-4C88-BC8C-5741E52AE2F5}"/>
              </a:ext>
            </a:extLst>
          </p:cNvPr>
          <p:cNvSpPr txBox="1"/>
          <p:nvPr/>
        </p:nvSpPr>
        <p:spPr>
          <a:xfrm>
            <a:off x="6744779" y="1238350"/>
            <a:ext cx="130964"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E</a:t>
            </a:r>
            <a:endParaRPr sz="1400" b="1">
              <a:solidFill>
                <a:schemeClr val="bg1"/>
              </a:solidFill>
              <a:latin typeface="Verdana (Body)"/>
              <a:cs typeface="Calibri"/>
            </a:endParaRPr>
          </a:p>
        </p:txBody>
      </p:sp>
      <p:sp>
        <p:nvSpPr>
          <p:cNvPr id="11" name="object 14">
            <a:extLst>
              <a:ext uri="{FF2B5EF4-FFF2-40B4-BE49-F238E27FC236}">
                <a16:creationId xmlns:a16="http://schemas.microsoft.com/office/drawing/2014/main" id="{76C36217-C672-45A2-9440-D4D626E21B54}"/>
              </a:ext>
            </a:extLst>
          </p:cNvPr>
          <p:cNvSpPr/>
          <p:nvPr/>
        </p:nvSpPr>
        <p:spPr>
          <a:xfrm>
            <a:off x="6249132"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2" name="object 15">
            <a:extLst>
              <a:ext uri="{FF2B5EF4-FFF2-40B4-BE49-F238E27FC236}">
                <a16:creationId xmlns:a16="http://schemas.microsoft.com/office/drawing/2014/main" id="{38602F98-06D4-407E-AF4D-D5BE1A5AE357}"/>
              </a:ext>
            </a:extLst>
          </p:cNvPr>
          <p:cNvSpPr txBox="1"/>
          <p:nvPr/>
        </p:nvSpPr>
        <p:spPr>
          <a:xfrm>
            <a:off x="6372685" y="1773039"/>
            <a:ext cx="14308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B</a:t>
            </a:r>
            <a:endParaRPr sz="1400" b="1">
              <a:solidFill>
                <a:schemeClr val="bg1"/>
              </a:solidFill>
              <a:latin typeface="Verdana (Body)"/>
              <a:cs typeface="Calibri"/>
            </a:endParaRPr>
          </a:p>
        </p:txBody>
      </p:sp>
      <p:sp>
        <p:nvSpPr>
          <p:cNvPr id="13" name="object 17">
            <a:extLst>
              <a:ext uri="{FF2B5EF4-FFF2-40B4-BE49-F238E27FC236}">
                <a16:creationId xmlns:a16="http://schemas.microsoft.com/office/drawing/2014/main" id="{0C64EAEA-F814-4E1F-A111-99FF3C88DFB0}"/>
              </a:ext>
            </a:extLst>
          </p:cNvPr>
          <p:cNvSpPr/>
          <p:nvPr/>
        </p:nvSpPr>
        <p:spPr>
          <a:xfrm>
            <a:off x="6982799"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4" name="object 18">
            <a:extLst>
              <a:ext uri="{FF2B5EF4-FFF2-40B4-BE49-F238E27FC236}">
                <a16:creationId xmlns:a16="http://schemas.microsoft.com/office/drawing/2014/main" id="{E60CDA7B-A65E-449D-A445-FC31F49679CA}"/>
              </a:ext>
            </a:extLst>
          </p:cNvPr>
          <p:cNvSpPr txBox="1"/>
          <p:nvPr/>
        </p:nvSpPr>
        <p:spPr>
          <a:xfrm>
            <a:off x="7114337" y="1773039"/>
            <a:ext cx="124900"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F</a:t>
            </a:r>
            <a:endParaRPr sz="1400" b="1">
              <a:solidFill>
                <a:schemeClr val="bg1"/>
              </a:solidFill>
              <a:latin typeface="Verdana (Body)"/>
              <a:cs typeface="Calibri"/>
            </a:endParaRPr>
          </a:p>
        </p:txBody>
      </p:sp>
      <p:sp>
        <p:nvSpPr>
          <p:cNvPr id="15" name="object 20">
            <a:extLst>
              <a:ext uri="{FF2B5EF4-FFF2-40B4-BE49-F238E27FC236}">
                <a16:creationId xmlns:a16="http://schemas.microsoft.com/office/drawing/2014/main" id="{CB814ABD-7034-43DF-9959-394B1D8A58B2}"/>
              </a:ext>
            </a:extLst>
          </p:cNvPr>
          <p:cNvSpPr/>
          <p:nvPr/>
        </p:nvSpPr>
        <p:spPr>
          <a:xfrm>
            <a:off x="8083285"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6" name="object 21">
            <a:extLst>
              <a:ext uri="{FF2B5EF4-FFF2-40B4-BE49-F238E27FC236}">
                <a16:creationId xmlns:a16="http://schemas.microsoft.com/office/drawing/2014/main" id="{F3E395FE-1161-4D92-81F3-62BC49DBD02D}"/>
              </a:ext>
            </a:extLst>
          </p:cNvPr>
          <p:cNvSpPr txBox="1"/>
          <p:nvPr/>
        </p:nvSpPr>
        <p:spPr>
          <a:xfrm>
            <a:off x="8218520" y="1238350"/>
            <a:ext cx="116413"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L</a:t>
            </a:r>
            <a:endParaRPr sz="1400" b="1">
              <a:solidFill>
                <a:schemeClr val="bg1"/>
              </a:solidFill>
              <a:latin typeface="Verdana (Body)"/>
              <a:cs typeface="Calibri"/>
            </a:endParaRPr>
          </a:p>
        </p:txBody>
      </p:sp>
      <p:sp>
        <p:nvSpPr>
          <p:cNvPr id="17" name="object 23">
            <a:extLst>
              <a:ext uri="{FF2B5EF4-FFF2-40B4-BE49-F238E27FC236}">
                <a16:creationId xmlns:a16="http://schemas.microsoft.com/office/drawing/2014/main" id="{828E6829-134B-42C4-8C34-1EE206DE728C}"/>
              </a:ext>
            </a:extLst>
          </p:cNvPr>
          <p:cNvSpPr/>
          <p:nvPr/>
        </p:nvSpPr>
        <p:spPr>
          <a:xfrm>
            <a:off x="7716464"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8" name="object 24">
            <a:extLst>
              <a:ext uri="{FF2B5EF4-FFF2-40B4-BE49-F238E27FC236}">
                <a16:creationId xmlns:a16="http://schemas.microsoft.com/office/drawing/2014/main" id="{BC07D610-5C75-49BD-8340-14204C3C2AFC}"/>
              </a:ext>
            </a:extLst>
          </p:cNvPr>
          <p:cNvSpPr txBox="1"/>
          <p:nvPr/>
        </p:nvSpPr>
        <p:spPr>
          <a:xfrm>
            <a:off x="7861313" y="1773039"/>
            <a:ext cx="9397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J</a:t>
            </a:r>
            <a:endParaRPr sz="1400" b="1">
              <a:solidFill>
                <a:schemeClr val="bg1"/>
              </a:solidFill>
              <a:latin typeface="Verdana (Body)"/>
              <a:cs typeface="Calibri"/>
            </a:endParaRPr>
          </a:p>
        </p:txBody>
      </p:sp>
      <p:sp>
        <p:nvSpPr>
          <p:cNvPr id="19" name="object 26">
            <a:extLst>
              <a:ext uri="{FF2B5EF4-FFF2-40B4-BE49-F238E27FC236}">
                <a16:creationId xmlns:a16="http://schemas.microsoft.com/office/drawing/2014/main" id="{B40D2FBF-F303-4C4A-A1D9-77565560EB91}"/>
              </a:ext>
            </a:extLst>
          </p:cNvPr>
          <p:cNvSpPr/>
          <p:nvPr/>
        </p:nvSpPr>
        <p:spPr>
          <a:xfrm>
            <a:off x="8450105"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20" name="object 27">
            <a:extLst>
              <a:ext uri="{FF2B5EF4-FFF2-40B4-BE49-F238E27FC236}">
                <a16:creationId xmlns:a16="http://schemas.microsoft.com/office/drawing/2014/main" id="{FB5CC1C0-DCEC-47F7-9D8A-35F83DF9D6BC}"/>
              </a:ext>
            </a:extLst>
          </p:cNvPr>
          <p:cNvSpPr txBox="1"/>
          <p:nvPr/>
        </p:nvSpPr>
        <p:spPr>
          <a:xfrm>
            <a:off x="8544205" y="1773039"/>
            <a:ext cx="210995" cy="302955"/>
          </a:xfrm>
          <a:prstGeom prst="ellipse">
            <a:avLst/>
          </a:prstGeom>
          <a:noFill/>
        </p:spPr>
        <p:txBody>
          <a:bodyPr vert="horz" wrap="square" lIns="0" tIns="0" rIns="0" bIns="0" rtlCol="0">
            <a:spAutoFit/>
          </a:bodyPr>
          <a:lstStyle/>
          <a:p>
            <a:pPr marL="12700"/>
            <a:r>
              <a:rPr sz="1400" b="1" spc="-20" dirty="0">
                <a:solidFill>
                  <a:schemeClr val="bg1"/>
                </a:solidFill>
                <a:latin typeface="Verdana (Body)"/>
                <a:cs typeface="Calibri"/>
              </a:rPr>
              <a:t>M</a:t>
            </a:r>
            <a:endParaRPr sz="1400" b="1">
              <a:solidFill>
                <a:schemeClr val="bg1"/>
              </a:solidFill>
              <a:latin typeface="Verdana (Body)"/>
              <a:cs typeface="Calibri"/>
            </a:endParaRPr>
          </a:p>
        </p:txBody>
      </p:sp>
      <p:cxnSp>
        <p:nvCxnSpPr>
          <p:cNvPr id="33" name="直接箭头连接符 31">
            <a:extLst>
              <a:ext uri="{FF2B5EF4-FFF2-40B4-BE49-F238E27FC236}">
                <a16:creationId xmlns:a16="http://schemas.microsoft.com/office/drawing/2014/main" id="{45F410A1-0DE8-45CA-9C35-D056161AEB44}"/>
              </a:ext>
            </a:extLst>
          </p:cNvPr>
          <p:cNvCxnSpPr>
            <a:stCxn id="7" idx="5"/>
            <a:endCxn id="15" idx="1"/>
          </p:cNvCxnSpPr>
          <p:nvPr/>
        </p:nvCxnSpPr>
        <p:spPr>
          <a:xfrm>
            <a:off x="7710847" y="1057903"/>
            <a:ext cx="434415"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4" name="直接箭头连接符 32">
            <a:extLst>
              <a:ext uri="{FF2B5EF4-FFF2-40B4-BE49-F238E27FC236}">
                <a16:creationId xmlns:a16="http://schemas.microsoft.com/office/drawing/2014/main" id="{E1D1E5A0-7206-4DF2-B629-FF10860EC397}"/>
              </a:ext>
            </a:extLst>
          </p:cNvPr>
          <p:cNvCxnSpPr>
            <a:stCxn id="7" idx="3"/>
            <a:endCxn id="9" idx="7"/>
          </p:cNvCxnSpPr>
          <p:nvPr/>
        </p:nvCxnSpPr>
        <p:spPr>
          <a:xfrm flipH="1">
            <a:off x="6977207" y="1057903"/>
            <a:ext cx="434390"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5" name="直接箭头连接符 33">
            <a:extLst>
              <a:ext uri="{FF2B5EF4-FFF2-40B4-BE49-F238E27FC236}">
                <a16:creationId xmlns:a16="http://schemas.microsoft.com/office/drawing/2014/main" id="{E1D42E99-467E-4F7B-9DA9-FE2C16329F44}"/>
              </a:ext>
            </a:extLst>
          </p:cNvPr>
          <p:cNvCxnSpPr>
            <a:stCxn id="9" idx="4"/>
            <a:endCxn id="11" idx="7"/>
          </p:cNvCxnSpPr>
          <p:nvPr/>
        </p:nvCxnSpPr>
        <p:spPr>
          <a:xfrm flipH="1">
            <a:off x="6610360" y="1573341"/>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6" name="直接箭头连接符 34">
            <a:extLst>
              <a:ext uri="{FF2B5EF4-FFF2-40B4-BE49-F238E27FC236}">
                <a16:creationId xmlns:a16="http://schemas.microsoft.com/office/drawing/2014/main" id="{9511B687-9DDF-4A2A-97DB-E8E1048542FB}"/>
              </a:ext>
            </a:extLst>
          </p:cNvPr>
          <p:cNvCxnSpPr>
            <a:stCxn id="15" idx="3"/>
            <a:endCxn id="17" idx="0"/>
          </p:cNvCxnSpPr>
          <p:nvPr/>
        </p:nvCxnSpPr>
        <p:spPr>
          <a:xfrm flipH="1">
            <a:off x="7928068"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7" name="直接箭头连接符 35">
            <a:extLst>
              <a:ext uri="{FF2B5EF4-FFF2-40B4-BE49-F238E27FC236}">
                <a16:creationId xmlns:a16="http://schemas.microsoft.com/office/drawing/2014/main" id="{D9285835-5FFB-49F4-AF89-972DF857E05D}"/>
              </a:ext>
            </a:extLst>
          </p:cNvPr>
          <p:cNvCxnSpPr>
            <a:stCxn id="9" idx="4"/>
            <a:endCxn id="13" idx="1"/>
          </p:cNvCxnSpPr>
          <p:nvPr/>
        </p:nvCxnSpPr>
        <p:spPr>
          <a:xfrm>
            <a:off x="6827581" y="1573341"/>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8" name="直接箭头连接符 36">
            <a:extLst>
              <a:ext uri="{FF2B5EF4-FFF2-40B4-BE49-F238E27FC236}">
                <a16:creationId xmlns:a16="http://schemas.microsoft.com/office/drawing/2014/main" id="{270E37CD-5609-4CE7-A1C0-A0892E72AAD3}"/>
              </a:ext>
            </a:extLst>
          </p:cNvPr>
          <p:cNvCxnSpPr>
            <a:stCxn id="15" idx="5"/>
            <a:endCxn id="19" idx="0"/>
          </p:cNvCxnSpPr>
          <p:nvPr/>
        </p:nvCxnSpPr>
        <p:spPr>
          <a:xfrm>
            <a:off x="8444513"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46" name="Straight Arrow Connector 45">
            <a:extLst>
              <a:ext uri="{FF2B5EF4-FFF2-40B4-BE49-F238E27FC236}">
                <a16:creationId xmlns:a16="http://schemas.microsoft.com/office/drawing/2014/main" id="{BA0B593A-285E-4C1F-A165-47AC318101E5}"/>
              </a:ext>
            </a:extLst>
          </p:cNvPr>
          <p:cNvCxnSpPr/>
          <p:nvPr/>
        </p:nvCxnSpPr>
        <p:spPr>
          <a:xfrm flipH="1">
            <a:off x="2895186" y="763953"/>
            <a:ext cx="4732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7255785-3BEA-4147-A99C-0974F71266C6}"/>
              </a:ext>
            </a:extLst>
          </p:cNvPr>
          <p:cNvSpPr/>
          <p:nvPr/>
        </p:nvSpPr>
        <p:spPr>
          <a:xfrm>
            <a:off x="244852" y="2741417"/>
            <a:ext cx="3579998" cy="2023631"/>
          </a:xfrm>
          <a:prstGeom prst="rect">
            <a:avLst/>
          </a:prstGeom>
          <a:solidFill>
            <a:schemeClr val="bg1"/>
          </a:solidFill>
          <a:ln w="1905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B05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accent2"/>
                </a:solidFill>
                <a:latin typeface="Courier New" panose="02070309020205020404" pitchFamily="49" charset="0"/>
                <a:cs typeface="Courier New" panose="02070309020205020404" pitchFamily="49" charset="0"/>
              </a:rPr>
              <a:t>       </a:t>
            </a:r>
            <a:r>
              <a:rPr lang="en-SG" sz="1000" b="1" dirty="0">
                <a:solidFill>
                  <a:schemeClr val="accent2"/>
                </a:solidFill>
                <a:latin typeface="Courier New" panose="02070309020205020404" pitchFamily="49" charset="0"/>
                <a:cs typeface="Courier New" panose="02070309020205020404" pitchFamily="49" charset="0"/>
              </a:rPr>
              <a:t>BSTT(cur-&gt;</a:t>
            </a:r>
            <a:r>
              <a:rPr lang="en-SG" sz="1000" b="1" dirty="0" err="1">
                <a:solidFill>
                  <a:schemeClr val="accent2"/>
                </a:solidFill>
                <a:latin typeface="Courier New" panose="02070309020205020404" pitchFamily="49" charset="0"/>
                <a:cs typeface="Courier New" panose="02070309020205020404" pitchFamily="49" charset="0"/>
              </a:rPr>
              <a:t>left,c</a:t>
            </a:r>
            <a:r>
              <a:rPr lang="en-SG" sz="1000" b="1" dirty="0">
                <a:solidFill>
                  <a:schemeClr val="accent2"/>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57" name="Straight Arrow Connector 56">
            <a:extLst>
              <a:ext uri="{FF2B5EF4-FFF2-40B4-BE49-F238E27FC236}">
                <a16:creationId xmlns:a16="http://schemas.microsoft.com/office/drawing/2014/main" id="{9430E27A-84B7-49E2-9205-32D01BB52B29}"/>
              </a:ext>
            </a:extLst>
          </p:cNvPr>
          <p:cNvCxnSpPr>
            <a:cxnSpLocks/>
          </p:cNvCxnSpPr>
          <p:nvPr/>
        </p:nvCxnSpPr>
        <p:spPr>
          <a:xfrm>
            <a:off x="950374" y="2080815"/>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221D2D5-9522-4FC3-A7D8-5D6F8DBDECDD}"/>
              </a:ext>
            </a:extLst>
          </p:cNvPr>
          <p:cNvSpPr/>
          <p:nvPr/>
        </p:nvSpPr>
        <p:spPr>
          <a:xfrm>
            <a:off x="412492" y="4860002"/>
            <a:ext cx="3579998" cy="1977464"/>
          </a:xfrm>
          <a:prstGeom prst="rect">
            <a:avLst/>
          </a:prstGeom>
          <a:solidFill>
            <a:schemeClr val="bg1"/>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chemeClr val="accent2"/>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rgbClr val="0070C0"/>
                </a:solidFill>
                <a:latin typeface="Courier New" panose="02070309020205020404" pitchFamily="49" charset="0"/>
                <a:cs typeface="Courier New" panose="02070309020205020404" pitchFamily="49" charset="0"/>
              </a:rPr>
              <a:t>       </a:t>
            </a:r>
            <a:r>
              <a:rPr lang="en-SG" sz="1000" b="1" dirty="0">
                <a:solidFill>
                  <a:srgbClr val="0070C0"/>
                </a:solidFill>
                <a:latin typeface="Courier New" panose="02070309020205020404" pitchFamily="49" charset="0"/>
                <a:cs typeface="Courier New" panose="02070309020205020404" pitchFamily="49" charset="0"/>
              </a:rPr>
              <a:t>BSTT(cur-&gt;</a:t>
            </a:r>
            <a:r>
              <a:rPr lang="en-SG" sz="1000" b="1" dirty="0" err="1">
                <a:solidFill>
                  <a:srgbClr val="0070C0"/>
                </a:solidFill>
                <a:latin typeface="Courier New" panose="02070309020205020404" pitchFamily="49" charset="0"/>
                <a:cs typeface="Courier New" panose="02070309020205020404" pitchFamily="49" charset="0"/>
              </a:rPr>
              <a:t>left,c</a:t>
            </a:r>
            <a:r>
              <a:rPr lang="en-SG" sz="1000" b="1" dirty="0">
                <a:solidFill>
                  <a:srgbClr val="0070C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4" name="Straight Arrow Connector 63">
            <a:extLst>
              <a:ext uri="{FF2B5EF4-FFF2-40B4-BE49-F238E27FC236}">
                <a16:creationId xmlns:a16="http://schemas.microsoft.com/office/drawing/2014/main" id="{93A6015C-663C-48CF-8312-4DAB7A1B6FDC}"/>
              </a:ext>
            </a:extLst>
          </p:cNvPr>
          <p:cNvCxnSpPr>
            <a:cxnSpLocks/>
          </p:cNvCxnSpPr>
          <p:nvPr/>
        </p:nvCxnSpPr>
        <p:spPr>
          <a:xfrm>
            <a:off x="1118014" y="4199400"/>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10D4113-4925-4357-8266-9CD5EF87A97D}"/>
              </a:ext>
            </a:extLst>
          </p:cNvPr>
          <p:cNvSpPr/>
          <p:nvPr/>
        </p:nvSpPr>
        <p:spPr>
          <a:xfrm>
            <a:off x="6494018" y="2541251"/>
            <a:ext cx="2261182" cy="401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FF0000"/>
                </a:solidFill>
              </a:rPr>
              <a:t>Not Found!</a:t>
            </a:r>
          </a:p>
        </p:txBody>
      </p:sp>
      <p:cxnSp>
        <p:nvCxnSpPr>
          <p:cNvPr id="76" name="Straight Arrow Connector 75">
            <a:extLst>
              <a:ext uri="{FF2B5EF4-FFF2-40B4-BE49-F238E27FC236}">
                <a16:creationId xmlns:a16="http://schemas.microsoft.com/office/drawing/2014/main" id="{F6E4B5D0-4A43-460D-B6D7-538E50905BE7}"/>
              </a:ext>
            </a:extLst>
          </p:cNvPr>
          <p:cNvCxnSpPr/>
          <p:nvPr/>
        </p:nvCxnSpPr>
        <p:spPr>
          <a:xfrm flipH="1">
            <a:off x="2971386" y="2882313"/>
            <a:ext cx="47326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399602-A0CD-4622-859C-52CCF79F5E45}"/>
              </a:ext>
            </a:extLst>
          </p:cNvPr>
          <p:cNvCxnSpPr/>
          <p:nvPr/>
        </p:nvCxnSpPr>
        <p:spPr>
          <a:xfrm flipH="1">
            <a:off x="3119120" y="4990513"/>
            <a:ext cx="4732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9B4EED5A-408F-4DA5-BA2B-4EC81C9F70AD}"/>
              </a:ext>
            </a:extLst>
          </p:cNvPr>
          <p:cNvSpPr/>
          <p:nvPr/>
        </p:nvSpPr>
        <p:spPr>
          <a:xfrm>
            <a:off x="4559672" y="4860002"/>
            <a:ext cx="3579998" cy="1977464"/>
          </a:xfrm>
          <a:prstGeom prst="rect">
            <a:avLst/>
          </a:prstGeom>
          <a:solidFill>
            <a:schemeClr val="bg1"/>
          </a:solidFill>
          <a:ln w="19050">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70C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left,c</a:t>
            </a:r>
            <a:r>
              <a:rPr lang="en-SG" sz="1000" b="1" dirty="0">
                <a:solidFill>
                  <a:schemeClr val="tx1"/>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79" name="Straight Arrow Connector 78">
            <a:extLst>
              <a:ext uri="{FF2B5EF4-FFF2-40B4-BE49-F238E27FC236}">
                <a16:creationId xmlns:a16="http://schemas.microsoft.com/office/drawing/2014/main" id="{04C8707F-74E0-49B8-BB97-6076638CC66C}"/>
              </a:ext>
            </a:extLst>
          </p:cNvPr>
          <p:cNvCxnSpPr/>
          <p:nvPr/>
        </p:nvCxnSpPr>
        <p:spPr>
          <a:xfrm flipH="1">
            <a:off x="7266300" y="4990513"/>
            <a:ext cx="47326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44B951D-FB4E-45F1-B12B-3A8ACC97685D}"/>
              </a:ext>
            </a:extLst>
          </p:cNvPr>
          <p:cNvCxnSpPr>
            <a:cxnSpLocks/>
          </p:cNvCxnSpPr>
          <p:nvPr/>
        </p:nvCxnSpPr>
        <p:spPr>
          <a:xfrm flipV="1">
            <a:off x="2580640" y="6201656"/>
            <a:ext cx="2047240" cy="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object 14">
            <a:extLst>
              <a:ext uri="{FF2B5EF4-FFF2-40B4-BE49-F238E27FC236}">
                <a16:creationId xmlns:a16="http://schemas.microsoft.com/office/drawing/2014/main" id="{84941DEF-4311-4D33-A996-AF76BA282CA7}"/>
              </a:ext>
            </a:extLst>
          </p:cNvPr>
          <p:cNvSpPr/>
          <p:nvPr/>
        </p:nvSpPr>
        <p:spPr>
          <a:xfrm>
            <a:off x="5727068" y="2245212"/>
            <a:ext cx="423206" cy="365471"/>
          </a:xfrm>
          <a:prstGeom prst="ellipse">
            <a:avLst/>
          </a:prstGeom>
          <a:noFill/>
          <a:ln w="25399">
            <a:solidFill>
              <a:srgbClr val="839950"/>
            </a:solidFill>
            <a:prstDash val="dash"/>
          </a:ln>
        </p:spPr>
        <p:txBody>
          <a:bodyPr wrap="square" lIns="0" tIns="0" rIns="0" bIns="0" rtlCol="0"/>
          <a:lstStyle/>
          <a:p>
            <a:endParaRPr sz="1400" b="1">
              <a:solidFill>
                <a:schemeClr val="bg1"/>
              </a:solidFill>
              <a:latin typeface="Verdana (Body)"/>
            </a:endParaRPr>
          </a:p>
        </p:txBody>
      </p:sp>
      <p:cxnSp>
        <p:nvCxnSpPr>
          <p:cNvPr id="87" name="直接箭头连接符 33">
            <a:extLst>
              <a:ext uri="{FF2B5EF4-FFF2-40B4-BE49-F238E27FC236}">
                <a16:creationId xmlns:a16="http://schemas.microsoft.com/office/drawing/2014/main" id="{9780F4F7-3E0E-49FA-8E2E-1A5E5C03B605}"/>
              </a:ext>
            </a:extLst>
          </p:cNvPr>
          <p:cNvCxnSpPr>
            <a:endCxn id="86" idx="7"/>
          </p:cNvCxnSpPr>
          <p:nvPr/>
        </p:nvCxnSpPr>
        <p:spPr>
          <a:xfrm flipH="1">
            <a:off x="6088296" y="2075994"/>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19092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 presetClass="emph" presetSubtype="2" fill="hold" nodeType="withEffect">
                                  <p:stCondLst>
                                    <p:cond delay="0"/>
                                  </p:stCondLst>
                                  <p:childTnLst>
                                    <p:animClr clrSpc="rgb" dir="cw">
                                      <p:cBhvr>
                                        <p:cTn id="9" dur="500" fill="hold"/>
                                        <p:tgtEl>
                                          <p:spTgt spid="7"/>
                                        </p:tgtEl>
                                        <p:attrNameLst>
                                          <p:attrName>fillcolor</p:attrName>
                                        </p:attrNameLst>
                                      </p:cBhvr>
                                      <p:to>
                                        <a:srgbClr val="C00000"/>
                                      </p:to>
                                    </p:animClr>
                                    <p:set>
                                      <p:cBhvr>
                                        <p:cTn id="10" dur="500" fill="hold"/>
                                        <p:tgtEl>
                                          <p:spTgt spid="7"/>
                                        </p:tgtEl>
                                        <p:attrNameLst>
                                          <p:attrName>fill.type</p:attrName>
                                        </p:attrNameLst>
                                      </p:cBhvr>
                                      <p:to>
                                        <p:strVal val="solid"/>
                                      </p:to>
                                    </p:set>
                                    <p:set>
                                      <p:cBhvr>
                                        <p:cTn id="11" dur="500" fill="hold"/>
                                        <p:tgtEl>
                                          <p:spTgt spid="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72222E-6 -2.59259E-6 L -0.10295 0.15764 " pathEditMode="relative" rAng="0" ptsTypes="AA">
                                      <p:cBhvr>
                                        <p:cTn id="15" dur="500" fill="hold"/>
                                        <p:tgtEl>
                                          <p:spTgt spid="46"/>
                                        </p:tgtEl>
                                        <p:attrNameLst>
                                          <p:attrName>ppt_x</p:attrName>
                                          <p:attrName>ppt_y</p:attrName>
                                        </p:attrNameLst>
                                      </p:cBhvr>
                                      <p:rCtr x="-5156" y="787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10295 0.15764 L -0.07256 0.17801 " pathEditMode="relative" rAng="0" ptsTypes="AA">
                                      <p:cBhvr>
                                        <p:cTn id="19" dur="500" fill="hold"/>
                                        <p:tgtEl>
                                          <p:spTgt spid="46"/>
                                        </p:tgtEl>
                                        <p:attrNameLst>
                                          <p:attrName>ppt_x</p:attrName>
                                          <p:attrName>ppt_y</p:attrName>
                                        </p:attrNameLst>
                                      </p:cBhvr>
                                      <p:rCtr x="1510" y="101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 presetClass="emph" presetSubtype="2" fill="hold" nodeType="withEffect">
                                  <p:stCondLst>
                                    <p:cond delay="0"/>
                                  </p:stCondLst>
                                  <p:childTnLst>
                                    <p:animClr clrSpc="rgb" dir="cw">
                                      <p:cBhvr>
                                        <p:cTn id="29" dur="500" fill="hold"/>
                                        <p:tgtEl>
                                          <p:spTgt spid="9"/>
                                        </p:tgtEl>
                                        <p:attrNameLst>
                                          <p:attrName>fillcolor</p:attrName>
                                        </p:attrNameLst>
                                      </p:cBhvr>
                                      <p:to>
                                        <a:srgbClr val="00B050"/>
                                      </p:to>
                                    </p:animClr>
                                    <p:set>
                                      <p:cBhvr>
                                        <p:cTn id="30" dur="500" fill="hold"/>
                                        <p:tgtEl>
                                          <p:spTgt spid="9"/>
                                        </p:tgtEl>
                                        <p:attrNameLst>
                                          <p:attrName>fill.type</p:attrName>
                                        </p:attrNameLst>
                                      </p:cBhvr>
                                      <p:to>
                                        <p:strVal val="solid"/>
                                      </p:to>
                                    </p:set>
                                    <p:set>
                                      <p:cBhvr>
                                        <p:cTn id="31" dur="500" fill="hold"/>
                                        <p:tgtEl>
                                          <p:spTgt spid="9"/>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1.94444E-6 -3.7037E-7 L -0.10295 0.15764 " pathEditMode="relative" rAng="0" ptsTypes="AA">
                                      <p:cBhvr>
                                        <p:cTn id="40" dur="500" fill="hold"/>
                                        <p:tgtEl>
                                          <p:spTgt spid="76"/>
                                        </p:tgtEl>
                                        <p:attrNameLst>
                                          <p:attrName>ppt_x</p:attrName>
                                          <p:attrName>ppt_y</p:attrName>
                                        </p:attrNameLst>
                                      </p:cBhvr>
                                      <p:rCtr x="-5156" y="7870"/>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0295 0.15764 L -0.07257 0.17801 " pathEditMode="relative" rAng="0" ptsTypes="AA">
                                      <p:cBhvr>
                                        <p:cTn id="44" dur="500" fill="hold"/>
                                        <p:tgtEl>
                                          <p:spTgt spid="76"/>
                                        </p:tgtEl>
                                        <p:attrNameLst>
                                          <p:attrName>ppt_x</p:attrName>
                                          <p:attrName>ppt_y</p:attrName>
                                        </p:attrNameLst>
                                      </p:cBhvr>
                                      <p:rCtr x="1510" y="1019"/>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par>
                                <p:cTn id="58" presetID="1" presetClass="emph" presetSubtype="2" fill="hold" nodeType="withEffect">
                                  <p:stCondLst>
                                    <p:cond delay="0"/>
                                  </p:stCondLst>
                                  <p:childTnLst>
                                    <p:animClr clrSpc="rgb" dir="cw">
                                      <p:cBhvr>
                                        <p:cTn id="59" dur="500" fill="hold"/>
                                        <p:tgtEl>
                                          <p:spTgt spid="11"/>
                                        </p:tgtEl>
                                        <p:attrNameLst>
                                          <p:attrName>fillcolor</p:attrName>
                                        </p:attrNameLst>
                                      </p:cBhvr>
                                      <p:to>
                                        <a:schemeClr val="accent2"/>
                                      </p:to>
                                    </p:animClr>
                                    <p:set>
                                      <p:cBhvr>
                                        <p:cTn id="60" dur="500" fill="hold"/>
                                        <p:tgtEl>
                                          <p:spTgt spid="11"/>
                                        </p:tgtEl>
                                        <p:attrNameLst>
                                          <p:attrName>fill.type</p:attrName>
                                        </p:attrNameLst>
                                      </p:cBhvr>
                                      <p:to>
                                        <p:strVal val="solid"/>
                                      </p:to>
                                    </p:set>
                                    <p:set>
                                      <p:cBhvr>
                                        <p:cTn id="61" dur="500" fill="hold"/>
                                        <p:tgtEl>
                                          <p:spTgt spid="11"/>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3.88889E-6 2.22222E-6 L -0.10295 0.15764 " pathEditMode="relative" rAng="0" ptsTypes="AA">
                                      <p:cBhvr>
                                        <p:cTn id="65" dur="500" fill="hold"/>
                                        <p:tgtEl>
                                          <p:spTgt spid="77"/>
                                        </p:tgtEl>
                                        <p:attrNameLst>
                                          <p:attrName>ppt_x</p:attrName>
                                          <p:attrName>ppt_y</p:attrName>
                                        </p:attrNameLst>
                                      </p:cBhvr>
                                      <p:rCtr x="-5156" y="7870"/>
                                    </p:animMotion>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10295 0.15764 L -0.07257 0.17801 " pathEditMode="relative" rAng="0" ptsTypes="AA">
                                      <p:cBhvr>
                                        <p:cTn id="69" dur="500" fill="hold"/>
                                        <p:tgtEl>
                                          <p:spTgt spid="77"/>
                                        </p:tgtEl>
                                        <p:attrNameLst>
                                          <p:attrName>ppt_x</p:attrName>
                                          <p:attrName>ppt_y</p:attrName>
                                        </p:attrNameLst>
                                      </p:cBhvr>
                                      <p:rCtr x="1510" y="1019"/>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par>
                                <p:cTn id="83" presetID="10" presetClass="entr" presetSubtype="0" fill="hold"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fade">
                                      <p:cBhvr>
                                        <p:cTn id="85" dur="500"/>
                                        <p:tgtEl>
                                          <p:spTgt spid="8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6"/>
                                        </p:tgtEl>
                                        <p:attrNameLst>
                                          <p:attrName>style.visibility</p:attrName>
                                        </p:attrNameLst>
                                      </p:cBhvr>
                                      <p:to>
                                        <p:strVal val="visible"/>
                                      </p:to>
                                    </p:set>
                                    <p:animEffect transition="in" filter="fade">
                                      <p:cBhvr>
                                        <p:cTn id="88" dur="500"/>
                                        <p:tgtEl>
                                          <p:spTgt spid="86"/>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3.88889E-6 2.22222E-6 L 0.04948 0.04282 " pathEditMode="relative" rAng="0" ptsTypes="AA">
                                      <p:cBhvr>
                                        <p:cTn id="92" dur="500" fill="hold"/>
                                        <p:tgtEl>
                                          <p:spTgt spid="79"/>
                                        </p:tgtEl>
                                        <p:attrNameLst>
                                          <p:attrName>ppt_x</p:attrName>
                                          <p:attrName>ppt_y</p:attrName>
                                        </p:attrNameLst>
                                      </p:cBhvr>
                                      <p:rCtr x="2465" y="2130"/>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7" grpId="0" animBg="1"/>
      <p:bldP spid="78" grpId="0" animBg="1"/>
      <p:bldP spid="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9" y="3434517"/>
            <a:ext cx="233002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b="1"/>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43335333"/>
      </p:ext>
    </p:extLst>
  </p:cSld>
  <p:clrMapOvr>
    <a:masterClrMapping/>
  </p:clrMapOvr>
  <p:transition>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Given an existing BST, an insertion operation must result in a BST</a:t>
            </a:r>
          </a:p>
          <a:p>
            <a:pPr>
              <a:lnSpc>
                <a:spcPct val="150000"/>
              </a:lnSpc>
            </a:pPr>
            <a:r>
              <a:rPr lang="en-SG" sz="1800"/>
              <a:t>How do we know where to place a new node ‘D’?</a:t>
            </a:r>
          </a:p>
          <a:p>
            <a:pPr>
              <a:lnSpc>
                <a:spcPct val="150000"/>
              </a:lnSpc>
            </a:pPr>
            <a:endParaRPr lang="en-SG" sz="1800"/>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602052334"/>
      </p:ext>
    </p:extLst>
  </p:cSld>
  <p:clrMapOvr>
    <a:masterClrMapping/>
  </p:clrMapOvr>
  <p:transition>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Key point:</a:t>
            </a:r>
          </a:p>
          <a:p>
            <a:pPr lvl="1">
              <a:lnSpc>
                <a:spcPct val="150000"/>
              </a:lnSpc>
              <a:buFont typeface="Verdana" panose="020B0604030504040204" pitchFamily="34" charset="0"/>
              <a:buChar char="-"/>
            </a:pPr>
            <a:r>
              <a:rPr lang="en-SG" sz="1600"/>
              <a:t>Given an existing BST and a new value to store, there is always a unique position for the new value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707146217"/>
      </p:ext>
    </p:extLst>
  </p:cSld>
  <p:clrMapOvr>
    <a:masterClrMapping/>
  </p:clrMapOvr>
  <p:transition>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 to get to the correct empty location</a:t>
            </a:r>
          </a:p>
          <a:p>
            <a:pPr marL="342900" indent="-342900">
              <a:lnSpc>
                <a:spcPct val="150000"/>
              </a:lnSpc>
              <a:buFont typeface="+mj-lt"/>
              <a:buAutoNum type="arabicPeriod"/>
            </a:pPr>
            <a:r>
              <a:rPr lang="en-SG" sz="1800"/>
              <a:t>Add the new node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82257874"/>
      </p:ext>
    </p:extLst>
  </p:cSld>
  <p:clrMapOvr>
    <a:masterClrMapping/>
  </p:clrMapOvr>
  <p:transition>
    <p:wipe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BSTT(root, ‘D’) to get to the correct empty location to insert ‘D’</a:t>
            </a:r>
          </a:p>
          <a:p>
            <a:pPr marL="342900" indent="-342900">
              <a:lnSpc>
                <a:spcPct val="150000"/>
              </a:lnSpc>
              <a:buFont typeface="+mj-lt"/>
              <a:buAutoNum type="arabicPeriod"/>
            </a:pPr>
            <a:r>
              <a:rPr lang="en-SG" sz="1800"/>
              <a:t>Add the new node ‘D’</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cxnSp>
        <p:nvCxnSpPr>
          <p:cNvPr id="42" name="直接箭头连接符 42"/>
          <p:cNvCxnSpPr/>
          <p:nvPr/>
        </p:nvCxnSpPr>
        <p:spPr>
          <a:xfrm>
            <a:off x="3847854" y="499963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43" name="文本框 129"/>
          <p:cNvSpPr txBox="1"/>
          <p:nvPr/>
        </p:nvSpPr>
        <p:spPr>
          <a:xfrm>
            <a:off x="3710906" y="316850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44" name="文本框 130"/>
          <p:cNvSpPr txBox="1"/>
          <p:nvPr/>
        </p:nvSpPr>
        <p:spPr>
          <a:xfrm>
            <a:off x="3114137" y="377305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45" name="文本框 131"/>
          <p:cNvSpPr txBox="1"/>
          <p:nvPr/>
        </p:nvSpPr>
        <p:spPr>
          <a:xfrm>
            <a:off x="3626505" y="431086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46" name="文本框 132"/>
          <p:cNvSpPr txBox="1"/>
          <p:nvPr/>
        </p:nvSpPr>
        <p:spPr>
          <a:xfrm>
            <a:off x="3900917" y="493785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3388937991"/>
      </p:ext>
    </p:extLst>
  </p:cSld>
  <p:clrMapOvr>
    <a:masterClrMapping/>
  </p:clrMapOvr>
  <p:transition>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6009580" y="518252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6126259" y="5224614"/>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stCxn id="17" idx="4"/>
            <a:endCxn id="53" idx="0"/>
          </p:cNvCxnSpPr>
          <p:nvPr/>
        </p:nvCxnSpPr>
        <p:spPr>
          <a:xfrm>
            <a:off x="5800585" y="4427150"/>
            <a:ext cx="420399" cy="755377"/>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21542423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t>Given a linked list of names, how do we check whether a given name(e.g., </a:t>
            </a:r>
            <a:r>
              <a:rPr lang="en-US" altLang="zh-CN" sz="1800">
                <a:solidFill>
                  <a:srgbClr val="3366FF"/>
                </a:solidFill>
              </a:rPr>
              <a:t>Irit</a:t>
            </a:r>
            <a:r>
              <a:rPr lang="en-US" altLang="zh-CN" sz="1800"/>
              <a:t>) is in the list?</a:t>
            </a:r>
            <a:endParaRPr lang="zh-CN" altLang="en-US" sz="1800"/>
          </a:p>
          <a:p>
            <a:pPr algn="just">
              <a:lnSpc>
                <a:spcPct val="150000"/>
              </a:lnSpc>
            </a:pPr>
            <a:endParaRPr lang="en-SG" sz="1800"/>
          </a:p>
        </p:txBody>
      </p:sp>
      <p:sp>
        <p:nvSpPr>
          <p:cNvPr id="4" name="Rectangle 13"/>
          <p:cNvSpPr>
            <a:spLocks noChangeArrowheads="1"/>
          </p:cNvSpPr>
          <p:nvPr/>
        </p:nvSpPr>
        <p:spPr bwMode="auto">
          <a:xfrm>
            <a:off x="4216677" y="2598186"/>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Jane</a:t>
            </a:r>
          </a:p>
        </p:txBody>
      </p:sp>
      <p:sp>
        <p:nvSpPr>
          <p:cNvPr id="5" name="Rectangle 14"/>
          <p:cNvSpPr>
            <a:spLocks noChangeArrowheads="1"/>
          </p:cNvSpPr>
          <p:nvPr/>
        </p:nvSpPr>
        <p:spPr bwMode="auto">
          <a:xfrm>
            <a:off x="272363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 Anna</a:t>
            </a:r>
          </a:p>
        </p:txBody>
      </p:sp>
      <p:sp>
        <p:nvSpPr>
          <p:cNvPr id="6" name="Rectangle 15"/>
          <p:cNvSpPr>
            <a:spLocks noChangeArrowheads="1"/>
          </p:cNvSpPr>
          <p:nvPr/>
        </p:nvSpPr>
        <p:spPr bwMode="auto">
          <a:xfrm>
            <a:off x="1935367"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John</a:t>
            </a:r>
          </a:p>
        </p:txBody>
      </p:sp>
      <p:sp>
        <p:nvSpPr>
          <p:cNvPr id="7" name="Rectangle 16"/>
          <p:cNvSpPr>
            <a:spLocks noChangeArrowheads="1"/>
          </p:cNvSpPr>
          <p:nvPr/>
        </p:nvSpPr>
        <p:spPr bwMode="auto">
          <a:xfrm>
            <a:off x="5729649"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Brian</a:t>
            </a:r>
          </a:p>
        </p:txBody>
      </p:sp>
      <p:sp>
        <p:nvSpPr>
          <p:cNvPr id="8" name="Rectangle 17"/>
          <p:cNvSpPr>
            <a:spLocks noChangeArrowheads="1"/>
          </p:cNvSpPr>
          <p:nvPr/>
        </p:nvSpPr>
        <p:spPr bwMode="auto">
          <a:xfrm>
            <a:off x="4959700"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Irit</a:t>
            </a:r>
          </a:p>
        </p:txBody>
      </p:sp>
      <p:sp>
        <p:nvSpPr>
          <p:cNvPr id="9" name="Rectangle 18"/>
          <p:cNvSpPr>
            <a:spLocks noChangeArrowheads="1"/>
          </p:cNvSpPr>
          <p:nvPr/>
        </p:nvSpPr>
        <p:spPr bwMode="auto">
          <a:xfrm>
            <a:off x="6468319" y="2596587"/>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Simon</a:t>
            </a:r>
          </a:p>
        </p:txBody>
      </p:sp>
      <p:sp>
        <p:nvSpPr>
          <p:cNvPr id="10" name="Rectangle 19"/>
          <p:cNvSpPr>
            <a:spLocks noChangeArrowheads="1"/>
          </p:cNvSpPr>
          <p:nvPr/>
        </p:nvSpPr>
        <p:spPr bwMode="auto">
          <a:xfrm>
            <a:off x="347365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Peter</a:t>
            </a:r>
          </a:p>
        </p:txBody>
      </p:sp>
      <p:cxnSp>
        <p:nvCxnSpPr>
          <p:cNvPr id="11" name="直接箭头连接符 11"/>
          <p:cNvCxnSpPr>
            <a:stCxn id="6" idx="3"/>
            <a:endCxn id="5" idx="1"/>
          </p:cNvCxnSpPr>
          <p:nvPr/>
        </p:nvCxnSpPr>
        <p:spPr>
          <a:xfrm>
            <a:off x="2544967"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p:nvPr/>
        </p:nvCxnSpPr>
        <p:spPr>
          <a:xfrm>
            <a:off x="3317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3"/>
          <p:cNvCxnSpPr/>
          <p:nvPr/>
        </p:nvCxnSpPr>
        <p:spPr>
          <a:xfrm>
            <a:off x="4079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4"/>
          <p:cNvCxnSpPr/>
          <p:nvPr/>
        </p:nvCxnSpPr>
        <p:spPr>
          <a:xfrm>
            <a:off x="481371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5"/>
          <p:cNvCxnSpPr/>
          <p:nvPr/>
        </p:nvCxnSpPr>
        <p:spPr>
          <a:xfrm>
            <a:off x="556985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6"/>
          <p:cNvCxnSpPr/>
          <p:nvPr/>
        </p:nvCxnSpPr>
        <p:spPr>
          <a:xfrm>
            <a:off x="6315919"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 name="组合 21"/>
          <p:cNvGrpSpPr/>
          <p:nvPr/>
        </p:nvGrpSpPr>
        <p:grpSpPr>
          <a:xfrm>
            <a:off x="2010619" y="3070044"/>
            <a:ext cx="735733" cy="898267"/>
            <a:chOff x="1589315" y="4343400"/>
            <a:chExt cx="735733" cy="898267"/>
          </a:xfrm>
        </p:grpSpPr>
        <p:cxnSp>
          <p:nvCxnSpPr>
            <p:cNvPr id="1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9"/>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0" name="组合 22"/>
          <p:cNvGrpSpPr/>
          <p:nvPr/>
        </p:nvGrpSpPr>
        <p:grpSpPr>
          <a:xfrm>
            <a:off x="2734519" y="3053787"/>
            <a:ext cx="735733" cy="898267"/>
            <a:chOff x="1589315" y="4343400"/>
            <a:chExt cx="735733" cy="898267"/>
          </a:xfrm>
        </p:grpSpPr>
        <p:cxnSp>
          <p:nvCxnSpPr>
            <p:cNvPr id="2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4"/>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3" name="组合 25"/>
          <p:cNvGrpSpPr/>
          <p:nvPr/>
        </p:nvGrpSpPr>
        <p:grpSpPr>
          <a:xfrm>
            <a:off x="3446586" y="3053787"/>
            <a:ext cx="735733" cy="898267"/>
            <a:chOff x="1589315" y="4343400"/>
            <a:chExt cx="735733" cy="898267"/>
          </a:xfrm>
        </p:grpSpPr>
        <p:cxnSp>
          <p:nvCxnSpPr>
            <p:cNvPr id="2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7"/>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6" name="组合 28"/>
          <p:cNvGrpSpPr/>
          <p:nvPr/>
        </p:nvGrpSpPr>
        <p:grpSpPr>
          <a:xfrm>
            <a:off x="4208586" y="3053787"/>
            <a:ext cx="735733" cy="898267"/>
            <a:chOff x="1589315" y="4343400"/>
            <a:chExt cx="735733" cy="898267"/>
          </a:xfrm>
        </p:grpSpPr>
        <p:cxnSp>
          <p:nvCxnSpPr>
            <p:cNvPr id="2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9" name="组合 31"/>
          <p:cNvGrpSpPr/>
          <p:nvPr/>
        </p:nvGrpSpPr>
        <p:grpSpPr>
          <a:xfrm>
            <a:off x="4970586" y="3053787"/>
            <a:ext cx="735733" cy="898267"/>
            <a:chOff x="1589315" y="4343400"/>
            <a:chExt cx="735733" cy="898267"/>
          </a:xfrm>
        </p:grpSpPr>
        <p:cxnSp>
          <p:nvCxnSpPr>
            <p:cNvPr id="3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3"/>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33" name="文本框 20"/>
          <p:cNvSpPr txBox="1"/>
          <p:nvPr/>
        </p:nvSpPr>
        <p:spPr>
          <a:xfrm>
            <a:off x="1162008" y="4480989"/>
            <a:ext cx="2765918" cy="1169551"/>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pPr marL="0" marR="0" lvl="1" indent="-45720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while (cur!=NULL)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if cur-&gt;item == “</a:t>
            </a:r>
            <a:r>
              <a:rPr kumimoji="0" lang="en-US" altLang="zh-CN" sz="1400" b="0" i="0" u="none" strike="noStrike" kern="0" cap="none" spc="0" normalizeH="0" baseline="0" noProof="0" dirty="0" err="1">
                <a:ln>
                  <a:noFill/>
                </a:ln>
                <a:solidFill>
                  <a:prstClr val="black"/>
                </a:solidFill>
                <a:effectLst/>
                <a:uLnTx/>
                <a:uFillTx/>
                <a:latin typeface="Calibri"/>
                <a:ea typeface="宋体" panose="02010600030101010101" pitchFamily="2" charset="-122"/>
              </a:rPr>
              <a:t>Irit</a:t>
            </a: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found and stop searching;</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else</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cur = cur-&gt;next</a:t>
            </a:r>
            <a:r>
              <a:rPr kumimoji="0" lang="en-US" altLang="zh-CN" sz="1400" b="0" i="0" u="none" strike="noStrike" kern="0" cap="none" spc="0" normalizeH="0" baseline="0" noProof="0">
                <a:ln>
                  <a:noFill/>
                </a:ln>
                <a:solidFill>
                  <a:prstClr val="black"/>
                </a:solidFill>
                <a:effectLst/>
                <a:uLnTx/>
                <a:uFillTx/>
                <a:latin typeface="Calibri"/>
                <a:ea typeface="宋体" panose="02010600030101010101" pitchFamily="2" charset="-122"/>
              </a:rPr>
              <a:t>; }</a:t>
            </a:r>
            <a:endParaRPr kumimoji="0" lang="zh-CN" altLang="en-US" sz="14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sp>
        <p:nvSpPr>
          <p:cNvPr id="35" name="文本框 34"/>
          <p:cNvSpPr txBox="1"/>
          <p:nvPr/>
        </p:nvSpPr>
        <p:spPr>
          <a:xfrm>
            <a:off x="4169185" y="4479390"/>
            <a:ext cx="3861492" cy="954107"/>
          </a:xfrm>
          <a:prstGeom prst="rect">
            <a:avLst/>
          </a:prstGeom>
          <a:solidFill>
            <a:srgbClr val="9BBB59">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best case: 1 node  (John)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7 nodes (Simon)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--avg</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 case:  (1+2+3+…+7)/7=4 nodes</a:t>
            </a:r>
            <a:endParaRPr kumimoji="0" lang="zh-CN" altLang="en-US" sz="14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37" name="文本框 35"/>
          <p:cNvSpPr txBox="1"/>
          <p:nvPr/>
        </p:nvSpPr>
        <p:spPr>
          <a:xfrm rot="1200195">
            <a:off x="6787630" y="952733"/>
            <a:ext cx="203608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8255849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7"/>
                                        </p:tgtEl>
                                        <p:attrNameLst>
                                          <p:attrName>ppt_w</p:attrName>
                                        </p:attrNameLst>
                                      </p:cBhvr>
                                      <p:tavLst>
                                        <p:tav tm="0">
                                          <p:val>
                                            <p:strVal val="ppt_w"/>
                                          </p:val>
                                        </p:tav>
                                        <p:tav tm="100000">
                                          <p:val>
                                            <p:fltVal val="0"/>
                                          </p:val>
                                        </p:tav>
                                      </p:tavLst>
                                    </p:anim>
                                    <p:anim calcmode="lin" valueType="num">
                                      <p:cBhvr>
                                        <p:cTn id="14" dur="500"/>
                                        <p:tgtEl>
                                          <p:spTgt spid="17"/>
                                        </p:tgtEl>
                                        <p:attrNameLst>
                                          <p:attrName>ppt_h</p:attrName>
                                        </p:attrNameLst>
                                      </p:cBhvr>
                                      <p:tavLst>
                                        <p:tav tm="0">
                                          <p:val>
                                            <p:strVal val="ppt_h"/>
                                          </p:val>
                                        </p:tav>
                                        <p:tav tm="100000">
                                          <p:val>
                                            <p:fltVal val="0"/>
                                          </p:val>
                                        </p:tav>
                                      </p:tavLst>
                                    </p:anim>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20"/>
                                        </p:tgtEl>
                                        <p:attrNameLst>
                                          <p:attrName>ppt_w</p:attrName>
                                        </p:attrNameLst>
                                      </p:cBhvr>
                                      <p:tavLst>
                                        <p:tav tm="0">
                                          <p:val>
                                            <p:strVal val="ppt_w"/>
                                          </p:val>
                                        </p:tav>
                                        <p:tav tm="100000">
                                          <p:val>
                                            <p:fltVal val="0"/>
                                          </p:val>
                                        </p:tav>
                                      </p:tavLst>
                                    </p:anim>
                                    <p:anim calcmode="lin" valueType="num">
                                      <p:cBhvr>
                                        <p:cTn id="28" dur="500"/>
                                        <p:tgtEl>
                                          <p:spTgt spid="20"/>
                                        </p:tgtEl>
                                        <p:attrNameLst>
                                          <p:attrName>ppt_h</p:attrName>
                                        </p:attrNameLst>
                                      </p:cBhvr>
                                      <p:tavLst>
                                        <p:tav tm="0">
                                          <p:val>
                                            <p:strVal val="ppt_h"/>
                                          </p:val>
                                        </p:tav>
                                        <p:tav tm="100000">
                                          <p:val>
                                            <p:fltVal val="0"/>
                                          </p:val>
                                        </p:tav>
                                      </p:tavLst>
                                    </p:anim>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23"/>
                                        </p:tgtEl>
                                        <p:attrNameLst>
                                          <p:attrName>ppt_w</p:attrName>
                                        </p:attrNameLst>
                                      </p:cBhvr>
                                      <p:tavLst>
                                        <p:tav tm="0">
                                          <p:val>
                                            <p:strVal val="ppt_w"/>
                                          </p:val>
                                        </p:tav>
                                        <p:tav tm="100000">
                                          <p:val>
                                            <p:fltVal val="0"/>
                                          </p:val>
                                        </p:tav>
                                      </p:tavLst>
                                    </p:anim>
                                    <p:anim calcmode="lin" valueType="num">
                                      <p:cBhvr>
                                        <p:cTn id="42" dur="500"/>
                                        <p:tgtEl>
                                          <p:spTgt spid="23"/>
                                        </p:tgtEl>
                                        <p:attrNameLst>
                                          <p:attrName>ppt_h</p:attrName>
                                        </p:attrNameLst>
                                      </p:cBhvr>
                                      <p:tavLst>
                                        <p:tav tm="0">
                                          <p:val>
                                            <p:strVal val="ppt_h"/>
                                          </p:val>
                                        </p:tav>
                                        <p:tav tm="100000">
                                          <p:val>
                                            <p:fltVal val="0"/>
                                          </p:val>
                                        </p:tav>
                                      </p:tavLst>
                                    </p:anim>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nodeType="clickEffect">
                                  <p:stCondLst>
                                    <p:cond delay="0"/>
                                  </p:stCondLst>
                                  <p:childTnLst>
                                    <p:anim calcmode="lin" valueType="num">
                                      <p:cBhvr>
                                        <p:cTn id="55" dur="500"/>
                                        <p:tgtEl>
                                          <p:spTgt spid="26"/>
                                        </p:tgtEl>
                                        <p:attrNameLst>
                                          <p:attrName>ppt_w</p:attrName>
                                        </p:attrNameLst>
                                      </p:cBhvr>
                                      <p:tavLst>
                                        <p:tav tm="0">
                                          <p:val>
                                            <p:strVal val="ppt_w"/>
                                          </p:val>
                                        </p:tav>
                                        <p:tav tm="100000">
                                          <p:val>
                                            <p:fltVal val="0"/>
                                          </p:val>
                                        </p:tav>
                                      </p:tavLst>
                                    </p:anim>
                                    <p:anim calcmode="lin" valueType="num">
                                      <p:cBhvr>
                                        <p:cTn id="56" dur="500"/>
                                        <p:tgtEl>
                                          <p:spTgt spid="26"/>
                                        </p:tgtEl>
                                        <p:attrNameLst>
                                          <p:attrName>ppt_h</p:attrName>
                                        </p:attrNameLst>
                                      </p:cBhvr>
                                      <p:tavLst>
                                        <p:tav tm="0">
                                          <p:val>
                                            <p:strVal val="ppt_h"/>
                                          </p:val>
                                        </p:tav>
                                        <p:tav tm="100000">
                                          <p:val>
                                            <p:fltVal val="0"/>
                                          </p:val>
                                        </p:tav>
                                      </p:tavLst>
                                    </p:anim>
                                    <p:animEffect transition="out" filter="fade">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690861" y="1419264"/>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5411582" y="541879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5983577" y="4670586"/>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cxnSpLocks/>
          </p:cNvCxnSpPr>
          <p:nvPr/>
        </p:nvCxnSpPr>
        <p:spPr>
          <a:xfrm flipH="1">
            <a:off x="5702285" y="4974203"/>
            <a:ext cx="356395" cy="464533"/>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object 26">
            <a:extLst>
              <a:ext uri="{FF2B5EF4-FFF2-40B4-BE49-F238E27FC236}">
                <a16:creationId xmlns:a16="http://schemas.microsoft.com/office/drawing/2014/main" id="{566A871C-A125-4F74-94A6-8EC45DD6634D}"/>
              </a:ext>
            </a:extLst>
          </p:cNvPr>
          <p:cNvSpPr/>
          <p:nvPr/>
        </p:nvSpPr>
        <p:spPr>
          <a:xfrm>
            <a:off x="5848966" y="4621234"/>
            <a:ext cx="423206" cy="36547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cxnSp>
        <p:nvCxnSpPr>
          <p:cNvPr id="84" name="直接箭头连接符 36">
            <a:extLst>
              <a:ext uri="{FF2B5EF4-FFF2-40B4-BE49-F238E27FC236}">
                <a16:creationId xmlns:a16="http://schemas.microsoft.com/office/drawing/2014/main" id="{3EA6D377-3BED-4BD8-8EC4-9F7861ADC51C}"/>
              </a:ext>
            </a:extLst>
          </p:cNvPr>
          <p:cNvCxnSpPr/>
          <p:nvPr/>
        </p:nvCxnSpPr>
        <p:spPr>
          <a:xfrm>
            <a:off x="5865506" y="4427149"/>
            <a:ext cx="217195" cy="222740"/>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object 27">
            <a:extLst>
              <a:ext uri="{FF2B5EF4-FFF2-40B4-BE49-F238E27FC236}">
                <a16:creationId xmlns:a16="http://schemas.microsoft.com/office/drawing/2014/main" id="{A3FD878D-B1B3-4F55-9B9D-B5DECC4D9A4E}"/>
              </a:ext>
            </a:extLst>
          </p:cNvPr>
          <p:cNvSpPr txBox="1"/>
          <p:nvPr/>
        </p:nvSpPr>
        <p:spPr>
          <a:xfrm>
            <a:off x="5517487" y="5438736"/>
            <a:ext cx="210995" cy="302955"/>
          </a:xfrm>
          <a:prstGeom prst="ellipse">
            <a:avLst/>
          </a:prstGeom>
        </p:spPr>
        <p:txBody>
          <a:bodyPr vert="horz" wrap="square" lIns="0" tIns="0" rIns="0" bIns="0" rtlCol="0">
            <a:spAutoFit/>
          </a:bodyPr>
          <a:lstStyle/>
          <a:p>
            <a:pPr marL="12700"/>
            <a:r>
              <a:rPr lang="en-SG" sz="1400" spc="-20" dirty="0">
                <a:solidFill>
                  <a:prstClr val="black"/>
                </a:solidFill>
                <a:latin typeface="Verdana (Body)"/>
                <a:cs typeface="Calibri"/>
              </a:rPr>
              <a:t>Q</a:t>
            </a:r>
            <a:endParaRPr sz="1400" dirty="0">
              <a:solidFill>
                <a:prstClr val="black"/>
              </a:solidFill>
              <a:latin typeface="Verdana (Body)"/>
              <a:cs typeface="Calibri"/>
            </a:endParaRPr>
          </a:p>
        </p:txBody>
      </p:sp>
    </p:spTree>
    <p:extLst>
      <p:ext uri="{BB962C8B-B14F-4D97-AF65-F5344CB8AC3E}">
        <p14:creationId xmlns:p14="http://schemas.microsoft.com/office/powerpoint/2010/main" val="261840979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7" y="3851213"/>
            <a:ext cx="3092598" cy="120449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b="1"/>
              <a:t>Removing a node</a:t>
            </a:r>
          </a:p>
          <a:p>
            <a:pPr marL="457200" lvl="1" indent="0">
              <a:lnSpc>
                <a:spcPct val="150000"/>
              </a:lnSpc>
              <a:buNone/>
            </a:pPr>
            <a:r>
              <a:rPr lang="en-SG" sz="1600" b="1"/>
              <a:t>After removal, the tree is</a:t>
            </a:r>
            <a:br>
              <a:rPr lang="en-SG" sz="1600" b="1"/>
            </a:br>
            <a:r>
              <a:rPr lang="en-SG" sz="1600" b="1"/>
              <a:t>still a BST</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3758209"/>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Node removal is more complicated</a:t>
            </a:r>
          </a:p>
          <a:p>
            <a:pPr algn="just">
              <a:lnSpc>
                <a:spcPct val="150000"/>
              </a:lnSpc>
            </a:pPr>
            <a:r>
              <a:rPr lang="en-SG" sz="1800"/>
              <a:t>Beginning with a BST, the resulting tree after removing a node must still be a BST</a:t>
            </a:r>
          </a:p>
          <a:p>
            <a:pPr marL="230400" indent="0" algn="just">
              <a:lnSpc>
                <a:spcPct val="150000"/>
              </a:lnSpc>
              <a:buNone/>
            </a:pPr>
            <a:r>
              <a:rPr lang="en-SG" sz="1800">
                <a:solidFill>
                  <a:srgbClr val="3366FF"/>
                </a:solidFill>
              </a:rPr>
              <a:t>Obey the BST rule: L &lt; C &lt; R</a:t>
            </a:r>
            <a:endParaRPr lang="en-SG" sz="1800"/>
          </a:p>
        </p:txBody>
      </p:sp>
    </p:spTree>
    <p:extLst>
      <p:ext uri="{BB962C8B-B14F-4D97-AF65-F5344CB8AC3E}">
        <p14:creationId xmlns:p14="http://schemas.microsoft.com/office/powerpoint/2010/main" val="1998584374"/>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rgbClr val="00B050"/>
                </a:solidFill>
              </a:rPr>
              <a:t>x has no children</a:t>
            </a:r>
            <a:r>
              <a:rPr lang="en-SG" sz="1600"/>
              <a:t>:</a:t>
            </a:r>
            <a:r>
              <a:rPr lang="en-SG" sz="1600">
                <a:solidFill>
                  <a:srgbClr val="00B050"/>
                </a:solidFill>
              </a:rPr>
              <a:t> </a:t>
            </a:r>
          </a:p>
          <a:p>
            <a:pPr lvl="2" algn="just">
              <a:lnSpc>
                <a:spcPct val="150000"/>
              </a:lnSpc>
              <a:buClr>
                <a:schemeClr val="tx1"/>
              </a:buClr>
              <a:buFont typeface="Courier New" panose="02070309020205020404" pitchFamily="49" charset="0"/>
              <a:buChar char="o"/>
            </a:pPr>
            <a:r>
              <a:rPr lang="en-SG" sz="1400">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rgbClr val="FE6C76"/>
                </a:solidFill>
              </a:rPr>
              <a:t>x has one child y</a:t>
            </a:r>
            <a:r>
              <a:rPr lang="en-SG" sz="1600"/>
              <a:t>:</a:t>
            </a:r>
            <a:r>
              <a:rPr lang="en-US" altLang="zh-CN" sz="1600">
                <a:solidFill>
                  <a:srgbClr val="FE6C76"/>
                </a:solidFill>
                <a:latin typeface="Calibri" panose="020F0502020204030204" pitchFamily="34" charset="0"/>
                <a:ea typeface="宋体" panose="02010600030101010101" pitchFamily="2" charset="-122"/>
              </a:rPr>
              <a:t> </a:t>
            </a:r>
            <a:endParaRPr lang="en-SG" sz="1600">
              <a:solidFill>
                <a:srgbClr val="FE6C76"/>
              </a:solidFill>
            </a:endParaRPr>
          </a:p>
          <a:p>
            <a:pPr lvl="2" algn="just">
              <a:lnSpc>
                <a:spcPct val="150000"/>
              </a:lnSpc>
              <a:buClr>
                <a:schemeClr val="tx1"/>
              </a:buClr>
              <a:buFont typeface="Courier New" panose="02070309020205020404" pitchFamily="49" charset="0"/>
              <a:buChar char="o"/>
            </a:pPr>
            <a:r>
              <a:rPr lang="en-SG" sz="1400">
                <a:solidFill>
                  <a:srgbClr val="FE6C76"/>
                </a:solidFill>
              </a:rPr>
              <a:t>Replace x with y</a:t>
            </a:r>
            <a:r>
              <a:rPr lang="en-US" altLang="zh-CN" sz="1400">
                <a:solidFill>
                  <a:srgbClr val="FE6C76"/>
                </a:solidFill>
                <a:latin typeface="Calibri" panose="020F0502020204030204" pitchFamily="34" charset="0"/>
                <a:ea typeface="宋体" panose="02010600030101010101" pitchFamily="2" charset="-122"/>
              </a:rPr>
              <a:t> </a:t>
            </a:r>
            <a:endParaRPr lang="en-SG" sz="1400"/>
          </a:p>
          <a:p>
            <a:pPr marL="800100" lvl="1" indent="-342900" algn="just">
              <a:lnSpc>
                <a:spcPct val="150000"/>
              </a:lnSpc>
              <a:buClr>
                <a:schemeClr val="tx1"/>
              </a:buClr>
              <a:buFont typeface="+mj-lt"/>
              <a:buAutoNum type="arabicPeriod"/>
            </a:pPr>
            <a:r>
              <a:rPr lang="en-SG" sz="1600">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a:solidFill>
                  <a:srgbClr val="6066C9"/>
                </a:solidFill>
              </a:rPr>
              <a:t>Perform case 1 or 2 to remove it</a:t>
            </a:r>
            <a:endParaRPr lang="en-SG" sz="1800"/>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3173359019"/>
      </p:ext>
    </p:extLst>
  </p:cSld>
  <p:clrMapOvr>
    <a:masterClrMapping/>
  </p:clrMapOvr>
  <p:transition>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b="1">
                <a:solidFill>
                  <a:srgbClr val="00B050"/>
                </a:solidFill>
              </a:rPr>
              <a:t>x has no children</a:t>
            </a:r>
            <a:r>
              <a:rPr lang="en-SG" sz="1600" b="1"/>
              <a:t>:</a:t>
            </a:r>
            <a:r>
              <a:rPr lang="en-SG" sz="1600" b="1">
                <a:solidFill>
                  <a:srgbClr val="00B050"/>
                </a:solidFill>
              </a:rPr>
              <a:t> </a:t>
            </a:r>
          </a:p>
          <a:p>
            <a:pPr lvl="2" algn="just">
              <a:lnSpc>
                <a:spcPct val="150000"/>
              </a:lnSpc>
              <a:buClr>
                <a:schemeClr val="tx1"/>
              </a:buClr>
              <a:buFont typeface="Courier New" panose="02070309020205020404" pitchFamily="49" charset="0"/>
              <a:buChar char="o"/>
            </a:pPr>
            <a:r>
              <a:rPr lang="en-SG" sz="1400" b="1">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426357562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52"/>
                                        </p:tgtEl>
                                        <p:attrNameLst>
                                          <p:attrName>ppt_w</p:attrName>
                                        </p:attrNameLst>
                                      </p:cBhvr>
                                      <p:tavLst>
                                        <p:tav tm="0">
                                          <p:val>
                                            <p:strVal val="ppt_w"/>
                                          </p:val>
                                        </p:tav>
                                        <p:tav tm="100000">
                                          <p:val>
                                            <p:fltVal val="0"/>
                                          </p:val>
                                        </p:tav>
                                      </p:tavLst>
                                    </p:anim>
                                    <p:anim calcmode="lin" valueType="num">
                                      <p:cBhvr>
                                        <p:cTn id="7" dur="1000"/>
                                        <p:tgtEl>
                                          <p:spTgt spid="152"/>
                                        </p:tgtEl>
                                        <p:attrNameLst>
                                          <p:attrName>ppt_h</p:attrName>
                                        </p:attrNameLst>
                                      </p:cBhvr>
                                      <p:tavLst>
                                        <p:tav tm="0">
                                          <p:val>
                                            <p:strVal val="ppt_h"/>
                                          </p:val>
                                        </p:tav>
                                        <p:tav tm="100000">
                                          <p:val>
                                            <p:fltVal val="0"/>
                                          </p:val>
                                        </p:tav>
                                      </p:tavLst>
                                    </p:anim>
                                    <p:anim calcmode="lin" valueType="num">
                                      <p:cBhvr>
                                        <p:cTn id="8" dur="1000"/>
                                        <p:tgtEl>
                                          <p:spTgt spid="152"/>
                                        </p:tgtEl>
                                        <p:attrNameLst>
                                          <p:attrName>style.rotation</p:attrName>
                                        </p:attrNameLst>
                                      </p:cBhvr>
                                      <p:tavLst>
                                        <p:tav tm="0">
                                          <p:val>
                                            <p:fltVal val="0"/>
                                          </p:val>
                                        </p:tav>
                                        <p:tav tm="100000">
                                          <p:val>
                                            <p:fltVal val="90"/>
                                          </p:val>
                                        </p:tav>
                                      </p:tavLst>
                                    </p:anim>
                                    <p:animEffect transition="out" filter="fade">
                                      <p:cBhvr>
                                        <p:cTn id="9" dur="1000"/>
                                        <p:tgtEl>
                                          <p:spTgt spid="152"/>
                                        </p:tgtEl>
                                      </p:cBhvr>
                                    </p:animEffect>
                                    <p:set>
                                      <p:cBhvr>
                                        <p:cTn id="10" dur="1" fill="hold">
                                          <p:stCondLst>
                                            <p:cond delay="999"/>
                                          </p:stCondLst>
                                        </p:cTn>
                                        <p:tgtEl>
                                          <p:spTgt spid="152"/>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142"/>
                                        </p:tgtEl>
                                        <p:attrNameLst>
                                          <p:attrName>ppt_w</p:attrName>
                                        </p:attrNameLst>
                                      </p:cBhvr>
                                      <p:tavLst>
                                        <p:tav tm="0">
                                          <p:val>
                                            <p:strVal val="ppt_w"/>
                                          </p:val>
                                        </p:tav>
                                        <p:tav tm="100000">
                                          <p:val>
                                            <p:fltVal val="0"/>
                                          </p:val>
                                        </p:tav>
                                      </p:tavLst>
                                    </p:anim>
                                    <p:anim calcmode="lin" valueType="num">
                                      <p:cBhvr>
                                        <p:cTn id="13" dur="1000"/>
                                        <p:tgtEl>
                                          <p:spTgt spid="142"/>
                                        </p:tgtEl>
                                        <p:attrNameLst>
                                          <p:attrName>ppt_h</p:attrName>
                                        </p:attrNameLst>
                                      </p:cBhvr>
                                      <p:tavLst>
                                        <p:tav tm="0">
                                          <p:val>
                                            <p:strVal val="ppt_h"/>
                                          </p:val>
                                        </p:tav>
                                        <p:tav tm="100000">
                                          <p:val>
                                            <p:fltVal val="0"/>
                                          </p:val>
                                        </p:tav>
                                      </p:tavLst>
                                    </p:anim>
                                    <p:anim calcmode="lin" valueType="num">
                                      <p:cBhvr>
                                        <p:cTn id="14" dur="1000"/>
                                        <p:tgtEl>
                                          <p:spTgt spid="142"/>
                                        </p:tgtEl>
                                        <p:attrNameLst>
                                          <p:attrName>style.rotation</p:attrName>
                                        </p:attrNameLst>
                                      </p:cBhvr>
                                      <p:tavLst>
                                        <p:tav tm="0">
                                          <p:val>
                                            <p:fltVal val="0"/>
                                          </p:val>
                                        </p:tav>
                                        <p:tav tm="100000">
                                          <p:val>
                                            <p:fltVal val="90"/>
                                          </p:val>
                                        </p:tav>
                                      </p:tavLst>
                                    </p:anim>
                                    <p:animEffect transition="out" filter="fade">
                                      <p:cBhvr>
                                        <p:cTn id="15" dur="1000"/>
                                        <p:tgtEl>
                                          <p:spTgt spid="142"/>
                                        </p:tgtEl>
                                      </p:cBhvr>
                                    </p:animEffect>
                                    <p:set>
                                      <p:cBhvr>
                                        <p:cTn id="16" dur="1" fill="hold">
                                          <p:stCondLst>
                                            <p:cond delay="999"/>
                                          </p:stCondLst>
                                        </p:cTn>
                                        <p:tgtEl>
                                          <p:spTgt spid="142"/>
                                        </p:tgtEl>
                                        <p:attrNameLst>
                                          <p:attrName>style.visibility</p:attrName>
                                        </p:attrNameLst>
                                      </p:cBhvr>
                                      <p:to>
                                        <p:strVal val="hidden"/>
                                      </p:to>
                                    </p:set>
                                  </p:childTnLst>
                                </p:cTn>
                              </p:par>
                              <p:par>
                                <p:cTn id="17" presetID="31" presetClass="exit" presetSubtype="0" fill="hold" grpId="0" nodeType="withEffect">
                                  <p:stCondLst>
                                    <p:cond delay="0"/>
                                  </p:stCondLst>
                                  <p:childTnLst>
                                    <p:anim calcmode="lin" valueType="num">
                                      <p:cBhvr>
                                        <p:cTn id="18" dur="1000"/>
                                        <p:tgtEl>
                                          <p:spTgt spid="141"/>
                                        </p:tgtEl>
                                        <p:attrNameLst>
                                          <p:attrName>ppt_w</p:attrName>
                                        </p:attrNameLst>
                                      </p:cBhvr>
                                      <p:tavLst>
                                        <p:tav tm="0">
                                          <p:val>
                                            <p:strVal val="ppt_w"/>
                                          </p:val>
                                        </p:tav>
                                        <p:tav tm="100000">
                                          <p:val>
                                            <p:fltVal val="0"/>
                                          </p:val>
                                        </p:tav>
                                      </p:tavLst>
                                    </p:anim>
                                    <p:anim calcmode="lin" valueType="num">
                                      <p:cBhvr>
                                        <p:cTn id="19" dur="1000"/>
                                        <p:tgtEl>
                                          <p:spTgt spid="141"/>
                                        </p:tgtEl>
                                        <p:attrNameLst>
                                          <p:attrName>ppt_h</p:attrName>
                                        </p:attrNameLst>
                                      </p:cBhvr>
                                      <p:tavLst>
                                        <p:tav tm="0">
                                          <p:val>
                                            <p:strVal val="ppt_h"/>
                                          </p:val>
                                        </p:tav>
                                        <p:tav tm="100000">
                                          <p:val>
                                            <p:fltVal val="0"/>
                                          </p:val>
                                        </p:tav>
                                      </p:tavLst>
                                    </p:anim>
                                    <p:anim calcmode="lin" valueType="num">
                                      <p:cBhvr>
                                        <p:cTn id="20" dur="1000"/>
                                        <p:tgtEl>
                                          <p:spTgt spid="141"/>
                                        </p:tgtEl>
                                        <p:attrNameLst>
                                          <p:attrName>style.rotation</p:attrName>
                                        </p:attrNameLst>
                                      </p:cBhvr>
                                      <p:tavLst>
                                        <p:tav tm="0">
                                          <p:val>
                                            <p:fltVal val="0"/>
                                          </p:val>
                                        </p:tav>
                                        <p:tav tm="100000">
                                          <p:val>
                                            <p:fltVal val="90"/>
                                          </p:val>
                                        </p:tav>
                                      </p:tavLst>
                                    </p:anim>
                                    <p:animEffect transition="out" filter="fade">
                                      <p:cBhvr>
                                        <p:cTn id="21" dur="1000"/>
                                        <p:tgtEl>
                                          <p:spTgt spid="141"/>
                                        </p:tgtEl>
                                      </p:cBhvr>
                                    </p:animEffect>
                                    <p:set>
                                      <p:cBhvr>
                                        <p:cTn id="22" dur="1" fill="hold">
                                          <p:stCondLst>
                                            <p:cond delay="999"/>
                                          </p:stCondLst>
                                        </p:cTn>
                                        <p:tgtEl>
                                          <p:spTgt spid="1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nodeType="clickEffect">
                                  <p:stCondLst>
                                    <p:cond delay="0"/>
                                  </p:stCondLst>
                                  <p:childTnLst>
                                    <p:anim calcmode="lin" valueType="num">
                                      <p:cBhvr>
                                        <p:cTn id="26" dur="1000"/>
                                        <p:tgtEl>
                                          <p:spTgt spid="156"/>
                                        </p:tgtEl>
                                        <p:attrNameLst>
                                          <p:attrName>ppt_w</p:attrName>
                                        </p:attrNameLst>
                                      </p:cBhvr>
                                      <p:tavLst>
                                        <p:tav tm="0">
                                          <p:val>
                                            <p:strVal val="ppt_w"/>
                                          </p:val>
                                        </p:tav>
                                        <p:tav tm="100000">
                                          <p:val>
                                            <p:fltVal val="0"/>
                                          </p:val>
                                        </p:tav>
                                      </p:tavLst>
                                    </p:anim>
                                    <p:anim calcmode="lin" valueType="num">
                                      <p:cBhvr>
                                        <p:cTn id="27" dur="1000"/>
                                        <p:tgtEl>
                                          <p:spTgt spid="156"/>
                                        </p:tgtEl>
                                        <p:attrNameLst>
                                          <p:attrName>ppt_h</p:attrName>
                                        </p:attrNameLst>
                                      </p:cBhvr>
                                      <p:tavLst>
                                        <p:tav tm="0">
                                          <p:val>
                                            <p:strVal val="ppt_h"/>
                                          </p:val>
                                        </p:tav>
                                        <p:tav tm="100000">
                                          <p:val>
                                            <p:fltVal val="0"/>
                                          </p:val>
                                        </p:tav>
                                      </p:tavLst>
                                    </p:anim>
                                    <p:anim calcmode="lin" valueType="num">
                                      <p:cBhvr>
                                        <p:cTn id="28" dur="1000"/>
                                        <p:tgtEl>
                                          <p:spTgt spid="156"/>
                                        </p:tgtEl>
                                        <p:attrNameLst>
                                          <p:attrName>style.rotation</p:attrName>
                                        </p:attrNameLst>
                                      </p:cBhvr>
                                      <p:tavLst>
                                        <p:tav tm="0">
                                          <p:val>
                                            <p:fltVal val="0"/>
                                          </p:val>
                                        </p:tav>
                                        <p:tav tm="100000">
                                          <p:val>
                                            <p:fltVal val="90"/>
                                          </p:val>
                                        </p:tav>
                                      </p:tavLst>
                                    </p:anim>
                                    <p:animEffect transition="out" filter="fade">
                                      <p:cBhvr>
                                        <p:cTn id="29" dur="1000"/>
                                        <p:tgtEl>
                                          <p:spTgt spid="156"/>
                                        </p:tgtEl>
                                      </p:cBhvr>
                                    </p:animEffect>
                                    <p:set>
                                      <p:cBhvr>
                                        <p:cTn id="30" dur="1" fill="hold">
                                          <p:stCondLst>
                                            <p:cond delay="999"/>
                                          </p:stCondLst>
                                        </p:cTn>
                                        <p:tgtEl>
                                          <p:spTgt spid="156"/>
                                        </p:tgtEl>
                                        <p:attrNameLst>
                                          <p:attrName>style.visibility</p:attrName>
                                        </p:attrNameLst>
                                      </p:cBhvr>
                                      <p:to>
                                        <p:strVal val="hidden"/>
                                      </p:to>
                                    </p:set>
                                  </p:childTnLst>
                                </p:cTn>
                              </p:par>
                              <p:par>
                                <p:cTn id="31" presetID="31" presetClass="exit" presetSubtype="0" fill="hold" grpId="0" nodeType="withEffect">
                                  <p:stCondLst>
                                    <p:cond delay="0"/>
                                  </p:stCondLst>
                                  <p:childTnLst>
                                    <p:anim calcmode="lin" valueType="num">
                                      <p:cBhvr>
                                        <p:cTn id="32" dur="1000"/>
                                        <p:tgtEl>
                                          <p:spTgt spid="144"/>
                                        </p:tgtEl>
                                        <p:attrNameLst>
                                          <p:attrName>ppt_w</p:attrName>
                                        </p:attrNameLst>
                                      </p:cBhvr>
                                      <p:tavLst>
                                        <p:tav tm="0">
                                          <p:val>
                                            <p:strVal val="ppt_w"/>
                                          </p:val>
                                        </p:tav>
                                        <p:tav tm="100000">
                                          <p:val>
                                            <p:fltVal val="0"/>
                                          </p:val>
                                        </p:tav>
                                      </p:tavLst>
                                    </p:anim>
                                    <p:anim calcmode="lin" valueType="num">
                                      <p:cBhvr>
                                        <p:cTn id="33" dur="1000"/>
                                        <p:tgtEl>
                                          <p:spTgt spid="144"/>
                                        </p:tgtEl>
                                        <p:attrNameLst>
                                          <p:attrName>ppt_h</p:attrName>
                                        </p:attrNameLst>
                                      </p:cBhvr>
                                      <p:tavLst>
                                        <p:tav tm="0">
                                          <p:val>
                                            <p:strVal val="ppt_h"/>
                                          </p:val>
                                        </p:tav>
                                        <p:tav tm="100000">
                                          <p:val>
                                            <p:fltVal val="0"/>
                                          </p:val>
                                        </p:tav>
                                      </p:tavLst>
                                    </p:anim>
                                    <p:anim calcmode="lin" valueType="num">
                                      <p:cBhvr>
                                        <p:cTn id="34" dur="1000"/>
                                        <p:tgtEl>
                                          <p:spTgt spid="144"/>
                                        </p:tgtEl>
                                        <p:attrNameLst>
                                          <p:attrName>style.rotation</p:attrName>
                                        </p:attrNameLst>
                                      </p:cBhvr>
                                      <p:tavLst>
                                        <p:tav tm="0">
                                          <p:val>
                                            <p:fltVal val="0"/>
                                          </p:val>
                                        </p:tav>
                                        <p:tav tm="100000">
                                          <p:val>
                                            <p:fltVal val="90"/>
                                          </p:val>
                                        </p:tav>
                                      </p:tavLst>
                                    </p:anim>
                                    <p:animEffect transition="out" filter="fade">
                                      <p:cBhvr>
                                        <p:cTn id="35" dur="1000"/>
                                        <p:tgtEl>
                                          <p:spTgt spid="144"/>
                                        </p:tgtEl>
                                      </p:cBhvr>
                                    </p:animEffect>
                                    <p:set>
                                      <p:cBhvr>
                                        <p:cTn id="36" dur="1" fill="hold">
                                          <p:stCondLst>
                                            <p:cond delay="999"/>
                                          </p:stCondLst>
                                        </p:cTn>
                                        <p:tgtEl>
                                          <p:spTgt spid="144"/>
                                        </p:tgtEl>
                                        <p:attrNameLst>
                                          <p:attrName>style.visibility</p:attrName>
                                        </p:attrNameLst>
                                      </p:cBhvr>
                                      <p:to>
                                        <p:strVal val="hidden"/>
                                      </p:to>
                                    </p:set>
                                  </p:childTnLst>
                                </p:cTn>
                              </p:par>
                              <p:par>
                                <p:cTn id="37" presetID="31" presetClass="exit" presetSubtype="0" fill="hold" grpId="0" nodeType="withEffect">
                                  <p:stCondLst>
                                    <p:cond delay="0"/>
                                  </p:stCondLst>
                                  <p:childTnLst>
                                    <p:anim calcmode="lin" valueType="num">
                                      <p:cBhvr>
                                        <p:cTn id="38" dur="1000"/>
                                        <p:tgtEl>
                                          <p:spTgt spid="143"/>
                                        </p:tgtEl>
                                        <p:attrNameLst>
                                          <p:attrName>ppt_w</p:attrName>
                                        </p:attrNameLst>
                                      </p:cBhvr>
                                      <p:tavLst>
                                        <p:tav tm="0">
                                          <p:val>
                                            <p:strVal val="ppt_w"/>
                                          </p:val>
                                        </p:tav>
                                        <p:tav tm="100000">
                                          <p:val>
                                            <p:fltVal val="0"/>
                                          </p:val>
                                        </p:tav>
                                      </p:tavLst>
                                    </p:anim>
                                    <p:anim calcmode="lin" valueType="num">
                                      <p:cBhvr>
                                        <p:cTn id="39" dur="1000"/>
                                        <p:tgtEl>
                                          <p:spTgt spid="143"/>
                                        </p:tgtEl>
                                        <p:attrNameLst>
                                          <p:attrName>ppt_h</p:attrName>
                                        </p:attrNameLst>
                                      </p:cBhvr>
                                      <p:tavLst>
                                        <p:tav tm="0">
                                          <p:val>
                                            <p:strVal val="ppt_h"/>
                                          </p:val>
                                        </p:tav>
                                        <p:tav tm="100000">
                                          <p:val>
                                            <p:fltVal val="0"/>
                                          </p:val>
                                        </p:tav>
                                      </p:tavLst>
                                    </p:anim>
                                    <p:anim calcmode="lin" valueType="num">
                                      <p:cBhvr>
                                        <p:cTn id="40" dur="1000"/>
                                        <p:tgtEl>
                                          <p:spTgt spid="143"/>
                                        </p:tgtEl>
                                        <p:attrNameLst>
                                          <p:attrName>style.rotation</p:attrName>
                                        </p:attrNameLst>
                                      </p:cBhvr>
                                      <p:tavLst>
                                        <p:tav tm="0">
                                          <p:val>
                                            <p:fltVal val="0"/>
                                          </p:val>
                                        </p:tav>
                                        <p:tav tm="100000">
                                          <p:val>
                                            <p:fltVal val="90"/>
                                          </p:val>
                                        </p:tav>
                                      </p:tavLst>
                                    </p:anim>
                                    <p:animEffect transition="out" filter="fade">
                                      <p:cBhvr>
                                        <p:cTn id="41" dur="1000"/>
                                        <p:tgtEl>
                                          <p:spTgt spid="143"/>
                                        </p:tgtEl>
                                      </p:cBhvr>
                                    </p:animEffect>
                                    <p:set>
                                      <p:cBhvr>
                                        <p:cTn id="42" dur="1" fill="hold">
                                          <p:stCondLst>
                                            <p:cond delay="999"/>
                                          </p:stCondLst>
                                        </p:cTn>
                                        <p:tgtEl>
                                          <p:spTgt spid="1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nodeType="clickEffect">
                                  <p:stCondLst>
                                    <p:cond delay="0"/>
                                  </p:stCondLst>
                                  <p:childTnLst>
                                    <p:anim calcmode="lin" valueType="num">
                                      <p:cBhvr>
                                        <p:cTn id="46" dur="1000"/>
                                        <p:tgtEl>
                                          <p:spTgt spid="154"/>
                                        </p:tgtEl>
                                        <p:attrNameLst>
                                          <p:attrName>ppt_w</p:attrName>
                                        </p:attrNameLst>
                                      </p:cBhvr>
                                      <p:tavLst>
                                        <p:tav tm="0">
                                          <p:val>
                                            <p:strVal val="ppt_w"/>
                                          </p:val>
                                        </p:tav>
                                        <p:tav tm="100000">
                                          <p:val>
                                            <p:fltVal val="0"/>
                                          </p:val>
                                        </p:tav>
                                      </p:tavLst>
                                    </p:anim>
                                    <p:anim calcmode="lin" valueType="num">
                                      <p:cBhvr>
                                        <p:cTn id="47" dur="1000"/>
                                        <p:tgtEl>
                                          <p:spTgt spid="154"/>
                                        </p:tgtEl>
                                        <p:attrNameLst>
                                          <p:attrName>ppt_h</p:attrName>
                                        </p:attrNameLst>
                                      </p:cBhvr>
                                      <p:tavLst>
                                        <p:tav tm="0">
                                          <p:val>
                                            <p:strVal val="ppt_h"/>
                                          </p:val>
                                        </p:tav>
                                        <p:tav tm="100000">
                                          <p:val>
                                            <p:fltVal val="0"/>
                                          </p:val>
                                        </p:tav>
                                      </p:tavLst>
                                    </p:anim>
                                    <p:anim calcmode="lin" valueType="num">
                                      <p:cBhvr>
                                        <p:cTn id="48" dur="1000"/>
                                        <p:tgtEl>
                                          <p:spTgt spid="154"/>
                                        </p:tgtEl>
                                        <p:attrNameLst>
                                          <p:attrName>style.rotation</p:attrName>
                                        </p:attrNameLst>
                                      </p:cBhvr>
                                      <p:tavLst>
                                        <p:tav tm="0">
                                          <p:val>
                                            <p:fltVal val="0"/>
                                          </p:val>
                                        </p:tav>
                                        <p:tav tm="100000">
                                          <p:val>
                                            <p:fltVal val="90"/>
                                          </p:val>
                                        </p:tav>
                                      </p:tavLst>
                                    </p:anim>
                                    <p:animEffect transition="out" filter="fade">
                                      <p:cBhvr>
                                        <p:cTn id="49" dur="1000"/>
                                        <p:tgtEl>
                                          <p:spTgt spid="154"/>
                                        </p:tgtEl>
                                      </p:cBhvr>
                                    </p:animEffect>
                                    <p:set>
                                      <p:cBhvr>
                                        <p:cTn id="50" dur="1" fill="hold">
                                          <p:stCondLst>
                                            <p:cond delay="999"/>
                                          </p:stCondLst>
                                        </p:cTn>
                                        <p:tgtEl>
                                          <p:spTgt spid="154"/>
                                        </p:tgtEl>
                                        <p:attrNameLst>
                                          <p:attrName>style.visibility</p:attrName>
                                        </p:attrNameLst>
                                      </p:cBhvr>
                                      <p:to>
                                        <p:strVal val="hidden"/>
                                      </p:to>
                                    </p:set>
                                  </p:childTnLst>
                                </p:cTn>
                              </p:par>
                              <p:par>
                                <p:cTn id="51" presetID="31" presetClass="exit" presetSubtype="0" fill="hold" grpId="0" nodeType="withEffect">
                                  <p:stCondLst>
                                    <p:cond delay="0"/>
                                  </p:stCondLst>
                                  <p:childTnLst>
                                    <p:anim calcmode="lin" valueType="num">
                                      <p:cBhvr>
                                        <p:cTn id="52" dur="1000"/>
                                        <p:tgtEl>
                                          <p:spTgt spid="134"/>
                                        </p:tgtEl>
                                        <p:attrNameLst>
                                          <p:attrName>ppt_w</p:attrName>
                                        </p:attrNameLst>
                                      </p:cBhvr>
                                      <p:tavLst>
                                        <p:tav tm="0">
                                          <p:val>
                                            <p:strVal val="ppt_w"/>
                                          </p:val>
                                        </p:tav>
                                        <p:tav tm="100000">
                                          <p:val>
                                            <p:fltVal val="0"/>
                                          </p:val>
                                        </p:tav>
                                      </p:tavLst>
                                    </p:anim>
                                    <p:anim calcmode="lin" valueType="num">
                                      <p:cBhvr>
                                        <p:cTn id="53" dur="1000"/>
                                        <p:tgtEl>
                                          <p:spTgt spid="134"/>
                                        </p:tgtEl>
                                        <p:attrNameLst>
                                          <p:attrName>ppt_h</p:attrName>
                                        </p:attrNameLst>
                                      </p:cBhvr>
                                      <p:tavLst>
                                        <p:tav tm="0">
                                          <p:val>
                                            <p:strVal val="ppt_h"/>
                                          </p:val>
                                        </p:tav>
                                        <p:tav tm="100000">
                                          <p:val>
                                            <p:fltVal val="0"/>
                                          </p:val>
                                        </p:tav>
                                      </p:tavLst>
                                    </p:anim>
                                    <p:anim calcmode="lin" valueType="num">
                                      <p:cBhvr>
                                        <p:cTn id="54" dur="1000"/>
                                        <p:tgtEl>
                                          <p:spTgt spid="134"/>
                                        </p:tgtEl>
                                        <p:attrNameLst>
                                          <p:attrName>style.rotation</p:attrName>
                                        </p:attrNameLst>
                                      </p:cBhvr>
                                      <p:tavLst>
                                        <p:tav tm="0">
                                          <p:val>
                                            <p:fltVal val="0"/>
                                          </p:val>
                                        </p:tav>
                                        <p:tav tm="100000">
                                          <p:val>
                                            <p:fltVal val="90"/>
                                          </p:val>
                                        </p:tav>
                                      </p:tavLst>
                                    </p:anim>
                                    <p:animEffect transition="out" filter="fade">
                                      <p:cBhvr>
                                        <p:cTn id="55" dur="1000"/>
                                        <p:tgtEl>
                                          <p:spTgt spid="134"/>
                                        </p:tgtEl>
                                      </p:cBhvr>
                                    </p:animEffect>
                                    <p:set>
                                      <p:cBhvr>
                                        <p:cTn id="56" dur="1" fill="hold">
                                          <p:stCondLst>
                                            <p:cond delay="999"/>
                                          </p:stCondLst>
                                        </p:cTn>
                                        <p:tgtEl>
                                          <p:spTgt spid="134"/>
                                        </p:tgtEl>
                                        <p:attrNameLst>
                                          <p:attrName>style.visibility</p:attrName>
                                        </p:attrNameLst>
                                      </p:cBhvr>
                                      <p:to>
                                        <p:strVal val="hidden"/>
                                      </p:to>
                                    </p:set>
                                  </p:childTnLst>
                                </p:cTn>
                              </p:par>
                              <p:par>
                                <p:cTn id="57" presetID="31" presetClass="exit" presetSubtype="0" fill="hold" grpId="0" nodeType="withEffect">
                                  <p:stCondLst>
                                    <p:cond delay="0"/>
                                  </p:stCondLst>
                                  <p:childTnLst>
                                    <p:anim calcmode="lin" valueType="num">
                                      <p:cBhvr>
                                        <p:cTn id="58" dur="1000"/>
                                        <p:tgtEl>
                                          <p:spTgt spid="133"/>
                                        </p:tgtEl>
                                        <p:attrNameLst>
                                          <p:attrName>ppt_w</p:attrName>
                                        </p:attrNameLst>
                                      </p:cBhvr>
                                      <p:tavLst>
                                        <p:tav tm="0">
                                          <p:val>
                                            <p:strVal val="ppt_w"/>
                                          </p:val>
                                        </p:tav>
                                        <p:tav tm="100000">
                                          <p:val>
                                            <p:fltVal val="0"/>
                                          </p:val>
                                        </p:tav>
                                      </p:tavLst>
                                    </p:anim>
                                    <p:anim calcmode="lin" valueType="num">
                                      <p:cBhvr>
                                        <p:cTn id="59" dur="1000"/>
                                        <p:tgtEl>
                                          <p:spTgt spid="133"/>
                                        </p:tgtEl>
                                        <p:attrNameLst>
                                          <p:attrName>ppt_h</p:attrName>
                                        </p:attrNameLst>
                                      </p:cBhvr>
                                      <p:tavLst>
                                        <p:tav tm="0">
                                          <p:val>
                                            <p:strVal val="ppt_h"/>
                                          </p:val>
                                        </p:tav>
                                        <p:tav tm="100000">
                                          <p:val>
                                            <p:fltVal val="0"/>
                                          </p:val>
                                        </p:tav>
                                      </p:tavLst>
                                    </p:anim>
                                    <p:anim calcmode="lin" valueType="num">
                                      <p:cBhvr>
                                        <p:cTn id="60" dur="1000"/>
                                        <p:tgtEl>
                                          <p:spTgt spid="133"/>
                                        </p:tgtEl>
                                        <p:attrNameLst>
                                          <p:attrName>style.rotation</p:attrName>
                                        </p:attrNameLst>
                                      </p:cBhvr>
                                      <p:tavLst>
                                        <p:tav tm="0">
                                          <p:val>
                                            <p:fltVal val="0"/>
                                          </p:val>
                                        </p:tav>
                                        <p:tav tm="100000">
                                          <p:val>
                                            <p:fltVal val="90"/>
                                          </p:val>
                                        </p:tav>
                                      </p:tavLst>
                                    </p:anim>
                                    <p:animEffect transition="out" filter="fade">
                                      <p:cBhvr>
                                        <p:cTn id="61" dur="1000"/>
                                        <p:tgtEl>
                                          <p:spTgt spid="133"/>
                                        </p:tgtEl>
                                      </p:cBhvr>
                                    </p:animEffect>
                                    <p:set>
                                      <p:cBhvr>
                                        <p:cTn id="62" dur="1" fill="hold">
                                          <p:stCondLst>
                                            <p:cond delay="999"/>
                                          </p:stCondLst>
                                        </p:cTn>
                                        <p:tgtEl>
                                          <p:spTgt spid="13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1" presetClass="exit" presetSubtype="0" fill="hold" nodeType="clickEffect">
                                  <p:stCondLst>
                                    <p:cond delay="0"/>
                                  </p:stCondLst>
                                  <p:childTnLst>
                                    <p:anim calcmode="lin" valueType="num">
                                      <p:cBhvr>
                                        <p:cTn id="66" dur="1000"/>
                                        <p:tgtEl>
                                          <p:spTgt spid="155"/>
                                        </p:tgtEl>
                                        <p:attrNameLst>
                                          <p:attrName>ppt_w</p:attrName>
                                        </p:attrNameLst>
                                      </p:cBhvr>
                                      <p:tavLst>
                                        <p:tav tm="0">
                                          <p:val>
                                            <p:strVal val="ppt_w"/>
                                          </p:val>
                                        </p:tav>
                                        <p:tav tm="100000">
                                          <p:val>
                                            <p:fltVal val="0"/>
                                          </p:val>
                                        </p:tav>
                                      </p:tavLst>
                                    </p:anim>
                                    <p:anim calcmode="lin" valueType="num">
                                      <p:cBhvr>
                                        <p:cTn id="67" dur="1000"/>
                                        <p:tgtEl>
                                          <p:spTgt spid="155"/>
                                        </p:tgtEl>
                                        <p:attrNameLst>
                                          <p:attrName>ppt_h</p:attrName>
                                        </p:attrNameLst>
                                      </p:cBhvr>
                                      <p:tavLst>
                                        <p:tav tm="0">
                                          <p:val>
                                            <p:strVal val="ppt_h"/>
                                          </p:val>
                                        </p:tav>
                                        <p:tav tm="100000">
                                          <p:val>
                                            <p:fltVal val="0"/>
                                          </p:val>
                                        </p:tav>
                                      </p:tavLst>
                                    </p:anim>
                                    <p:anim calcmode="lin" valueType="num">
                                      <p:cBhvr>
                                        <p:cTn id="68" dur="1000"/>
                                        <p:tgtEl>
                                          <p:spTgt spid="155"/>
                                        </p:tgtEl>
                                        <p:attrNameLst>
                                          <p:attrName>style.rotation</p:attrName>
                                        </p:attrNameLst>
                                      </p:cBhvr>
                                      <p:tavLst>
                                        <p:tav tm="0">
                                          <p:val>
                                            <p:fltVal val="0"/>
                                          </p:val>
                                        </p:tav>
                                        <p:tav tm="100000">
                                          <p:val>
                                            <p:fltVal val="90"/>
                                          </p:val>
                                        </p:tav>
                                      </p:tavLst>
                                    </p:anim>
                                    <p:animEffect transition="out" filter="fade">
                                      <p:cBhvr>
                                        <p:cTn id="69" dur="1000"/>
                                        <p:tgtEl>
                                          <p:spTgt spid="155"/>
                                        </p:tgtEl>
                                      </p:cBhvr>
                                    </p:animEffect>
                                    <p:set>
                                      <p:cBhvr>
                                        <p:cTn id="70" dur="1" fill="hold">
                                          <p:stCondLst>
                                            <p:cond delay="999"/>
                                          </p:stCondLst>
                                        </p:cTn>
                                        <p:tgtEl>
                                          <p:spTgt spid="155"/>
                                        </p:tgtEl>
                                        <p:attrNameLst>
                                          <p:attrName>style.visibility</p:attrName>
                                        </p:attrNameLst>
                                      </p:cBhvr>
                                      <p:to>
                                        <p:strVal val="hidden"/>
                                      </p:to>
                                    </p:set>
                                  </p:childTnLst>
                                </p:cTn>
                              </p:par>
                              <p:par>
                                <p:cTn id="71" presetID="31" presetClass="exit" presetSubtype="0" fill="hold" grpId="0" nodeType="withEffect">
                                  <p:stCondLst>
                                    <p:cond delay="0"/>
                                  </p:stCondLst>
                                  <p:childTnLst>
                                    <p:anim calcmode="lin" valueType="num">
                                      <p:cBhvr>
                                        <p:cTn id="72" dur="1000"/>
                                        <p:tgtEl>
                                          <p:spTgt spid="136"/>
                                        </p:tgtEl>
                                        <p:attrNameLst>
                                          <p:attrName>ppt_w</p:attrName>
                                        </p:attrNameLst>
                                      </p:cBhvr>
                                      <p:tavLst>
                                        <p:tav tm="0">
                                          <p:val>
                                            <p:strVal val="ppt_w"/>
                                          </p:val>
                                        </p:tav>
                                        <p:tav tm="100000">
                                          <p:val>
                                            <p:fltVal val="0"/>
                                          </p:val>
                                        </p:tav>
                                      </p:tavLst>
                                    </p:anim>
                                    <p:anim calcmode="lin" valueType="num">
                                      <p:cBhvr>
                                        <p:cTn id="73" dur="1000"/>
                                        <p:tgtEl>
                                          <p:spTgt spid="136"/>
                                        </p:tgtEl>
                                        <p:attrNameLst>
                                          <p:attrName>ppt_h</p:attrName>
                                        </p:attrNameLst>
                                      </p:cBhvr>
                                      <p:tavLst>
                                        <p:tav tm="0">
                                          <p:val>
                                            <p:strVal val="ppt_h"/>
                                          </p:val>
                                        </p:tav>
                                        <p:tav tm="100000">
                                          <p:val>
                                            <p:fltVal val="0"/>
                                          </p:val>
                                        </p:tav>
                                      </p:tavLst>
                                    </p:anim>
                                    <p:anim calcmode="lin" valueType="num">
                                      <p:cBhvr>
                                        <p:cTn id="74" dur="1000"/>
                                        <p:tgtEl>
                                          <p:spTgt spid="136"/>
                                        </p:tgtEl>
                                        <p:attrNameLst>
                                          <p:attrName>style.rotation</p:attrName>
                                        </p:attrNameLst>
                                      </p:cBhvr>
                                      <p:tavLst>
                                        <p:tav tm="0">
                                          <p:val>
                                            <p:fltVal val="0"/>
                                          </p:val>
                                        </p:tav>
                                        <p:tav tm="100000">
                                          <p:val>
                                            <p:fltVal val="90"/>
                                          </p:val>
                                        </p:tav>
                                      </p:tavLst>
                                    </p:anim>
                                    <p:animEffect transition="out" filter="fade">
                                      <p:cBhvr>
                                        <p:cTn id="75" dur="1000"/>
                                        <p:tgtEl>
                                          <p:spTgt spid="136"/>
                                        </p:tgtEl>
                                      </p:cBhvr>
                                    </p:animEffect>
                                    <p:set>
                                      <p:cBhvr>
                                        <p:cTn id="76" dur="1" fill="hold">
                                          <p:stCondLst>
                                            <p:cond delay="999"/>
                                          </p:stCondLst>
                                        </p:cTn>
                                        <p:tgtEl>
                                          <p:spTgt spid="136"/>
                                        </p:tgtEl>
                                        <p:attrNameLst>
                                          <p:attrName>style.visibility</p:attrName>
                                        </p:attrNameLst>
                                      </p:cBhvr>
                                      <p:to>
                                        <p:strVal val="hidden"/>
                                      </p:to>
                                    </p:set>
                                  </p:childTnLst>
                                </p:cTn>
                              </p:par>
                              <p:par>
                                <p:cTn id="77" presetID="31" presetClass="exit" presetSubtype="0" fill="hold" grpId="0" nodeType="withEffect">
                                  <p:stCondLst>
                                    <p:cond delay="0"/>
                                  </p:stCondLst>
                                  <p:childTnLst>
                                    <p:anim calcmode="lin" valueType="num">
                                      <p:cBhvr>
                                        <p:cTn id="78" dur="1000"/>
                                        <p:tgtEl>
                                          <p:spTgt spid="135"/>
                                        </p:tgtEl>
                                        <p:attrNameLst>
                                          <p:attrName>ppt_w</p:attrName>
                                        </p:attrNameLst>
                                      </p:cBhvr>
                                      <p:tavLst>
                                        <p:tav tm="0">
                                          <p:val>
                                            <p:strVal val="ppt_w"/>
                                          </p:val>
                                        </p:tav>
                                        <p:tav tm="100000">
                                          <p:val>
                                            <p:fltVal val="0"/>
                                          </p:val>
                                        </p:tav>
                                      </p:tavLst>
                                    </p:anim>
                                    <p:anim calcmode="lin" valueType="num">
                                      <p:cBhvr>
                                        <p:cTn id="79" dur="1000"/>
                                        <p:tgtEl>
                                          <p:spTgt spid="135"/>
                                        </p:tgtEl>
                                        <p:attrNameLst>
                                          <p:attrName>ppt_h</p:attrName>
                                        </p:attrNameLst>
                                      </p:cBhvr>
                                      <p:tavLst>
                                        <p:tav tm="0">
                                          <p:val>
                                            <p:strVal val="ppt_h"/>
                                          </p:val>
                                        </p:tav>
                                        <p:tav tm="100000">
                                          <p:val>
                                            <p:fltVal val="0"/>
                                          </p:val>
                                        </p:tav>
                                      </p:tavLst>
                                    </p:anim>
                                    <p:anim calcmode="lin" valueType="num">
                                      <p:cBhvr>
                                        <p:cTn id="80" dur="1000"/>
                                        <p:tgtEl>
                                          <p:spTgt spid="135"/>
                                        </p:tgtEl>
                                        <p:attrNameLst>
                                          <p:attrName>style.rotation</p:attrName>
                                        </p:attrNameLst>
                                      </p:cBhvr>
                                      <p:tavLst>
                                        <p:tav tm="0">
                                          <p:val>
                                            <p:fltVal val="0"/>
                                          </p:val>
                                        </p:tav>
                                        <p:tav tm="100000">
                                          <p:val>
                                            <p:fltVal val="90"/>
                                          </p:val>
                                        </p:tav>
                                      </p:tavLst>
                                    </p:anim>
                                    <p:animEffect transition="out" filter="fade">
                                      <p:cBhvr>
                                        <p:cTn id="81" dur="1000"/>
                                        <p:tgtEl>
                                          <p:spTgt spid="135"/>
                                        </p:tgtEl>
                                      </p:cBhvr>
                                    </p:animEffect>
                                    <p:set>
                                      <p:cBhvr>
                                        <p:cTn id="82" dur="1" fill="hold">
                                          <p:stCondLst>
                                            <p:cond delay="999"/>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1" presetClass="exit" presetSubtype="0" fill="hold" nodeType="clickEffect">
                                  <p:stCondLst>
                                    <p:cond delay="0"/>
                                  </p:stCondLst>
                                  <p:childTnLst>
                                    <p:anim calcmode="lin" valueType="num">
                                      <p:cBhvr>
                                        <p:cTn id="86" dur="1000"/>
                                        <p:tgtEl>
                                          <p:spTgt spid="153"/>
                                        </p:tgtEl>
                                        <p:attrNameLst>
                                          <p:attrName>ppt_w</p:attrName>
                                        </p:attrNameLst>
                                      </p:cBhvr>
                                      <p:tavLst>
                                        <p:tav tm="0">
                                          <p:val>
                                            <p:strVal val="ppt_w"/>
                                          </p:val>
                                        </p:tav>
                                        <p:tav tm="100000">
                                          <p:val>
                                            <p:fltVal val="0"/>
                                          </p:val>
                                        </p:tav>
                                      </p:tavLst>
                                    </p:anim>
                                    <p:anim calcmode="lin" valueType="num">
                                      <p:cBhvr>
                                        <p:cTn id="87" dur="1000"/>
                                        <p:tgtEl>
                                          <p:spTgt spid="153"/>
                                        </p:tgtEl>
                                        <p:attrNameLst>
                                          <p:attrName>ppt_h</p:attrName>
                                        </p:attrNameLst>
                                      </p:cBhvr>
                                      <p:tavLst>
                                        <p:tav tm="0">
                                          <p:val>
                                            <p:strVal val="ppt_h"/>
                                          </p:val>
                                        </p:tav>
                                        <p:tav tm="100000">
                                          <p:val>
                                            <p:fltVal val="0"/>
                                          </p:val>
                                        </p:tav>
                                      </p:tavLst>
                                    </p:anim>
                                    <p:anim calcmode="lin" valueType="num">
                                      <p:cBhvr>
                                        <p:cTn id="88" dur="1000"/>
                                        <p:tgtEl>
                                          <p:spTgt spid="153"/>
                                        </p:tgtEl>
                                        <p:attrNameLst>
                                          <p:attrName>style.rotation</p:attrName>
                                        </p:attrNameLst>
                                      </p:cBhvr>
                                      <p:tavLst>
                                        <p:tav tm="0">
                                          <p:val>
                                            <p:fltVal val="0"/>
                                          </p:val>
                                        </p:tav>
                                        <p:tav tm="100000">
                                          <p:val>
                                            <p:fltVal val="90"/>
                                          </p:val>
                                        </p:tav>
                                      </p:tavLst>
                                    </p:anim>
                                    <p:animEffect transition="out" filter="fade">
                                      <p:cBhvr>
                                        <p:cTn id="89" dur="1000"/>
                                        <p:tgtEl>
                                          <p:spTgt spid="153"/>
                                        </p:tgtEl>
                                      </p:cBhvr>
                                    </p:animEffect>
                                    <p:set>
                                      <p:cBhvr>
                                        <p:cTn id="90" dur="1" fill="hold">
                                          <p:stCondLst>
                                            <p:cond delay="999"/>
                                          </p:stCondLst>
                                        </p:cTn>
                                        <p:tgtEl>
                                          <p:spTgt spid="153"/>
                                        </p:tgtEl>
                                        <p:attrNameLst>
                                          <p:attrName>style.visibility</p:attrName>
                                        </p:attrNameLst>
                                      </p:cBhvr>
                                      <p:to>
                                        <p:strVal val="hidden"/>
                                      </p:to>
                                    </p:set>
                                  </p:childTnLst>
                                </p:cTn>
                              </p:par>
                              <p:par>
                                <p:cTn id="91" presetID="31" presetClass="exit" presetSubtype="0" fill="hold" grpId="0" nodeType="withEffect">
                                  <p:stCondLst>
                                    <p:cond delay="0"/>
                                  </p:stCondLst>
                                  <p:childTnLst>
                                    <p:anim calcmode="lin" valueType="num">
                                      <p:cBhvr>
                                        <p:cTn id="92" dur="1000"/>
                                        <p:tgtEl>
                                          <p:spTgt spid="138"/>
                                        </p:tgtEl>
                                        <p:attrNameLst>
                                          <p:attrName>ppt_w</p:attrName>
                                        </p:attrNameLst>
                                      </p:cBhvr>
                                      <p:tavLst>
                                        <p:tav tm="0">
                                          <p:val>
                                            <p:strVal val="ppt_w"/>
                                          </p:val>
                                        </p:tav>
                                        <p:tav tm="100000">
                                          <p:val>
                                            <p:fltVal val="0"/>
                                          </p:val>
                                        </p:tav>
                                      </p:tavLst>
                                    </p:anim>
                                    <p:anim calcmode="lin" valueType="num">
                                      <p:cBhvr>
                                        <p:cTn id="93" dur="1000"/>
                                        <p:tgtEl>
                                          <p:spTgt spid="138"/>
                                        </p:tgtEl>
                                        <p:attrNameLst>
                                          <p:attrName>ppt_h</p:attrName>
                                        </p:attrNameLst>
                                      </p:cBhvr>
                                      <p:tavLst>
                                        <p:tav tm="0">
                                          <p:val>
                                            <p:strVal val="ppt_h"/>
                                          </p:val>
                                        </p:tav>
                                        <p:tav tm="100000">
                                          <p:val>
                                            <p:fltVal val="0"/>
                                          </p:val>
                                        </p:tav>
                                      </p:tavLst>
                                    </p:anim>
                                    <p:anim calcmode="lin" valueType="num">
                                      <p:cBhvr>
                                        <p:cTn id="94" dur="1000"/>
                                        <p:tgtEl>
                                          <p:spTgt spid="138"/>
                                        </p:tgtEl>
                                        <p:attrNameLst>
                                          <p:attrName>style.rotation</p:attrName>
                                        </p:attrNameLst>
                                      </p:cBhvr>
                                      <p:tavLst>
                                        <p:tav tm="0">
                                          <p:val>
                                            <p:fltVal val="0"/>
                                          </p:val>
                                        </p:tav>
                                        <p:tav tm="100000">
                                          <p:val>
                                            <p:fltVal val="90"/>
                                          </p:val>
                                        </p:tav>
                                      </p:tavLst>
                                    </p:anim>
                                    <p:animEffect transition="out" filter="fade">
                                      <p:cBhvr>
                                        <p:cTn id="95" dur="1000"/>
                                        <p:tgtEl>
                                          <p:spTgt spid="138"/>
                                        </p:tgtEl>
                                      </p:cBhvr>
                                    </p:animEffect>
                                    <p:set>
                                      <p:cBhvr>
                                        <p:cTn id="96" dur="1" fill="hold">
                                          <p:stCondLst>
                                            <p:cond delay="999"/>
                                          </p:stCondLst>
                                        </p:cTn>
                                        <p:tgtEl>
                                          <p:spTgt spid="138"/>
                                        </p:tgtEl>
                                        <p:attrNameLst>
                                          <p:attrName>style.visibility</p:attrName>
                                        </p:attrNameLst>
                                      </p:cBhvr>
                                      <p:to>
                                        <p:strVal val="hidden"/>
                                      </p:to>
                                    </p:set>
                                  </p:childTnLst>
                                </p:cTn>
                              </p:par>
                              <p:par>
                                <p:cTn id="97" presetID="31" presetClass="exit" presetSubtype="0" fill="hold" grpId="0" nodeType="withEffect">
                                  <p:stCondLst>
                                    <p:cond delay="0"/>
                                  </p:stCondLst>
                                  <p:childTnLst>
                                    <p:anim calcmode="lin" valueType="num">
                                      <p:cBhvr>
                                        <p:cTn id="98" dur="1000"/>
                                        <p:tgtEl>
                                          <p:spTgt spid="137"/>
                                        </p:tgtEl>
                                        <p:attrNameLst>
                                          <p:attrName>ppt_w</p:attrName>
                                        </p:attrNameLst>
                                      </p:cBhvr>
                                      <p:tavLst>
                                        <p:tav tm="0">
                                          <p:val>
                                            <p:strVal val="ppt_w"/>
                                          </p:val>
                                        </p:tav>
                                        <p:tav tm="100000">
                                          <p:val>
                                            <p:fltVal val="0"/>
                                          </p:val>
                                        </p:tav>
                                      </p:tavLst>
                                    </p:anim>
                                    <p:anim calcmode="lin" valueType="num">
                                      <p:cBhvr>
                                        <p:cTn id="99" dur="1000"/>
                                        <p:tgtEl>
                                          <p:spTgt spid="137"/>
                                        </p:tgtEl>
                                        <p:attrNameLst>
                                          <p:attrName>ppt_h</p:attrName>
                                        </p:attrNameLst>
                                      </p:cBhvr>
                                      <p:tavLst>
                                        <p:tav tm="0">
                                          <p:val>
                                            <p:strVal val="ppt_h"/>
                                          </p:val>
                                        </p:tav>
                                        <p:tav tm="100000">
                                          <p:val>
                                            <p:fltVal val="0"/>
                                          </p:val>
                                        </p:tav>
                                      </p:tavLst>
                                    </p:anim>
                                    <p:anim calcmode="lin" valueType="num">
                                      <p:cBhvr>
                                        <p:cTn id="100" dur="1000"/>
                                        <p:tgtEl>
                                          <p:spTgt spid="137"/>
                                        </p:tgtEl>
                                        <p:attrNameLst>
                                          <p:attrName>style.rotation</p:attrName>
                                        </p:attrNameLst>
                                      </p:cBhvr>
                                      <p:tavLst>
                                        <p:tav tm="0">
                                          <p:val>
                                            <p:fltVal val="0"/>
                                          </p:val>
                                        </p:tav>
                                        <p:tav tm="100000">
                                          <p:val>
                                            <p:fltVal val="90"/>
                                          </p:val>
                                        </p:tav>
                                      </p:tavLst>
                                    </p:anim>
                                    <p:animEffect transition="out" filter="fade">
                                      <p:cBhvr>
                                        <p:cTn id="101" dur="1000"/>
                                        <p:tgtEl>
                                          <p:spTgt spid="137"/>
                                        </p:tgtEl>
                                      </p:cBhvr>
                                    </p:animEffect>
                                    <p:set>
                                      <p:cBhvr>
                                        <p:cTn id="102" dur="1" fill="hold">
                                          <p:stCondLst>
                                            <p:cond delay="999"/>
                                          </p:stCondLst>
                                        </p:cTn>
                                        <p:tgtEl>
                                          <p:spTgt spid="13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1" presetClass="exit" presetSubtype="0" fill="hold" nodeType="clickEffect">
                                  <p:stCondLst>
                                    <p:cond delay="0"/>
                                  </p:stCondLst>
                                  <p:childTnLst>
                                    <p:anim calcmode="lin" valueType="num">
                                      <p:cBhvr>
                                        <p:cTn id="106" dur="1000"/>
                                        <p:tgtEl>
                                          <p:spTgt spid="150"/>
                                        </p:tgtEl>
                                        <p:attrNameLst>
                                          <p:attrName>ppt_w</p:attrName>
                                        </p:attrNameLst>
                                      </p:cBhvr>
                                      <p:tavLst>
                                        <p:tav tm="0">
                                          <p:val>
                                            <p:strVal val="ppt_w"/>
                                          </p:val>
                                        </p:tav>
                                        <p:tav tm="100000">
                                          <p:val>
                                            <p:fltVal val="0"/>
                                          </p:val>
                                        </p:tav>
                                      </p:tavLst>
                                    </p:anim>
                                    <p:anim calcmode="lin" valueType="num">
                                      <p:cBhvr>
                                        <p:cTn id="107" dur="1000"/>
                                        <p:tgtEl>
                                          <p:spTgt spid="150"/>
                                        </p:tgtEl>
                                        <p:attrNameLst>
                                          <p:attrName>ppt_h</p:attrName>
                                        </p:attrNameLst>
                                      </p:cBhvr>
                                      <p:tavLst>
                                        <p:tav tm="0">
                                          <p:val>
                                            <p:strVal val="ppt_h"/>
                                          </p:val>
                                        </p:tav>
                                        <p:tav tm="100000">
                                          <p:val>
                                            <p:fltVal val="0"/>
                                          </p:val>
                                        </p:tav>
                                      </p:tavLst>
                                    </p:anim>
                                    <p:anim calcmode="lin" valueType="num">
                                      <p:cBhvr>
                                        <p:cTn id="108" dur="1000"/>
                                        <p:tgtEl>
                                          <p:spTgt spid="150"/>
                                        </p:tgtEl>
                                        <p:attrNameLst>
                                          <p:attrName>style.rotation</p:attrName>
                                        </p:attrNameLst>
                                      </p:cBhvr>
                                      <p:tavLst>
                                        <p:tav tm="0">
                                          <p:val>
                                            <p:fltVal val="0"/>
                                          </p:val>
                                        </p:tav>
                                        <p:tav tm="100000">
                                          <p:val>
                                            <p:fltVal val="90"/>
                                          </p:val>
                                        </p:tav>
                                      </p:tavLst>
                                    </p:anim>
                                    <p:animEffect transition="out" filter="fade">
                                      <p:cBhvr>
                                        <p:cTn id="109" dur="1000"/>
                                        <p:tgtEl>
                                          <p:spTgt spid="150"/>
                                        </p:tgtEl>
                                      </p:cBhvr>
                                    </p:animEffect>
                                    <p:set>
                                      <p:cBhvr>
                                        <p:cTn id="110" dur="1" fill="hold">
                                          <p:stCondLst>
                                            <p:cond delay="999"/>
                                          </p:stCondLst>
                                        </p:cTn>
                                        <p:tgtEl>
                                          <p:spTgt spid="150"/>
                                        </p:tgtEl>
                                        <p:attrNameLst>
                                          <p:attrName>style.visibility</p:attrName>
                                        </p:attrNameLst>
                                      </p:cBhvr>
                                      <p:to>
                                        <p:strVal val="hidden"/>
                                      </p:to>
                                    </p:set>
                                  </p:childTnLst>
                                </p:cTn>
                              </p:par>
                              <p:par>
                                <p:cTn id="111" presetID="31" presetClass="exit" presetSubtype="0" fill="hold" grpId="0" nodeType="withEffect">
                                  <p:stCondLst>
                                    <p:cond delay="0"/>
                                  </p:stCondLst>
                                  <p:childTnLst>
                                    <p:anim calcmode="lin" valueType="num">
                                      <p:cBhvr>
                                        <p:cTn id="112" dur="1000"/>
                                        <p:tgtEl>
                                          <p:spTgt spid="132"/>
                                        </p:tgtEl>
                                        <p:attrNameLst>
                                          <p:attrName>ppt_w</p:attrName>
                                        </p:attrNameLst>
                                      </p:cBhvr>
                                      <p:tavLst>
                                        <p:tav tm="0">
                                          <p:val>
                                            <p:strVal val="ppt_w"/>
                                          </p:val>
                                        </p:tav>
                                        <p:tav tm="100000">
                                          <p:val>
                                            <p:fltVal val="0"/>
                                          </p:val>
                                        </p:tav>
                                      </p:tavLst>
                                    </p:anim>
                                    <p:anim calcmode="lin" valueType="num">
                                      <p:cBhvr>
                                        <p:cTn id="113" dur="1000"/>
                                        <p:tgtEl>
                                          <p:spTgt spid="132"/>
                                        </p:tgtEl>
                                        <p:attrNameLst>
                                          <p:attrName>ppt_h</p:attrName>
                                        </p:attrNameLst>
                                      </p:cBhvr>
                                      <p:tavLst>
                                        <p:tav tm="0">
                                          <p:val>
                                            <p:strVal val="ppt_h"/>
                                          </p:val>
                                        </p:tav>
                                        <p:tav tm="100000">
                                          <p:val>
                                            <p:fltVal val="0"/>
                                          </p:val>
                                        </p:tav>
                                      </p:tavLst>
                                    </p:anim>
                                    <p:anim calcmode="lin" valueType="num">
                                      <p:cBhvr>
                                        <p:cTn id="114" dur="1000"/>
                                        <p:tgtEl>
                                          <p:spTgt spid="132"/>
                                        </p:tgtEl>
                                        <p:attrNameLst>
                                          <p:attrName>style.rotation</p:attrName>
                                        </p:attrNameLst>
                                      </p:cBhvr>
                                      <p:tavLst>
                                        <p:tav tm="0">
                                          <p:val>
                                            <p:fltVal val="0"/>
                                          </p:val>
                                        </p:tav>
                                        <p:tav tm="100000">
                                          <p:val>
                                            <p:fltVal val="90"/>
                                          </p:val>
                                        </p:tav>
                                      </p:tavLst>
                                    </p:anim>
                                    <p:animEffect transition="out" filter="fade">
                                      <p:cBhvr>
                                        <p:cTn id="115" dur="1000"/>
                                        <p:tgtEl>
                                          <p:spTgt spid="132"/>
                                        </p:tgtEl>
                                      </p:cBhvr>
                                    </p:animEffect>
                                    <p:set>
                                      <p:cBhvr>
                                        <p:cTn id="116" dur="1" fill="hold">
                                          <p:stCondLst>
                                            <p:cond delay="999"/>
                                          </p:stCondLst>
                                        </p:cTn>
                                        <p:tgtEl>
                                          <p:spTgt spid="132"/>
                                        </p:tgtEl>
                                        <p:attrNameLst>
                                          <p:attrName>style.visibility</p:attrName>
                                        </p:attrNameLst>
                                      </p:cBhvr>
                                      <p:to>
                                        <p:strVal val="hidden"/>
                                      </p:to>
                                    </p:set>
                                  </p:childTnLst>
                                </p:cTn>
                              </p:par>
                              <p:par>
                                <p:cTn id="117" presetID="31" presetClass="exit" presetSubtype="0" fill="hold" grpId="0" nodeType="withEffect">
                                  <p:stCondLst>
                                    <p:cond delay="0"/>
                                  </p:stCondLst>
                                  <p:childTnLst>
                                    <p:anim calcmode="lin" valueType="num">
                                      <p:cBhvr>
                                        <p:cTn id="118" dur="1000"/>
                                        <p:tgtEl>
                                          <p:spTgt spid="131"/>
                                        </p:tgtEl>
                                        <p:attrNameLst>
                                          <p:attrName>ppt_w</p:attrName>
                                        </p:attrNameLst>
                                      </p:cBhvr>
                                      <p:tavLst>
                                        <p:tav tm="0">
                                          <p:val>
                                            <p:strVal val="ppt_w"/>
                                          </p:val>
                                        </p:tav>
                                        <p:tav tm="100000">
                                          <p:val>
                                            <p:fltVal val="0"/>
                                          </p:val>
                                        </p:tav>
                                      </p:tavLst>
                                    </p:anim>
                                    <p:anim calcmode="lin" valueType="num">
                                      <p:cBhvr>
                                        <p:cTn id="119" dur="1000"/>
                                        <p:tgtEl>
                                          <p:spTgt spid="131"/>
                                        </p:tgtEl>
                                        <p:attrNameLst>
                                          <p:attrName>ppt_h</p:attrName>
                                        </p:attrNameLst>
                                      </p:cBhvr>
                                      <p:tavLst>
                                        <p:tav tm="0">
                                          <p:val>
                                            <p:strVal val="ppt_h"/>
                                          </p:val>
                                        </p:tav>
                                        <p:tav tm="100000">
                                          <p:val>
                                            <p:fltVal val="0"/>
                                          </p:val>
                                        </p:tav>
                                      </p:tavLst>
                                    </p:anim>
                                    <p:anim calcmode="lin" valueType="num">
                                      <p:cBhvr>
                                        <p:cTn id="120" dur="1000"/>
                                        <p:tgtEl>
                                          <p:spTgt spid="131"/>
                                        </p:tgtEl>
                                        <p:attrNameLst>
                                          <p:attrName>style.rotation</p:attrName>
                                        </p:attrNameLst>
                                      </p:cBhvr>
                                      <p:tavLst>
                                        <p:tav tm="0">
                                          <p:val>
                                            <p:fltVal val="0"/>
                                          </p:val>
                                        </p:tav>
                                        <p:tav tm="100000">
                                          <p:val>
                                            <p:fltVal val="90"/>
                                          </p:val>
                                        </p:tav>
                                      </p:tavLst>
                                    </p:anim>
                                    <p:animEffect transition="out" filter="fade">
                                      <p:cBhvr>
                                        <p:cTn id="121" dur="1000"/>
                                        <p:tgtEl>
                                          <p:spTgt spid="131"/>
                                        </p:tgtEl>
                                      </p:cBhvr>
                                    </p:animEffect>
                                    <p:set>
                                      <p:cBhvr>
                                        <p:cTn id="122" dur="1" fill="hold">
                                          <p:stCondLst>
                                            <p:cond delay="999"/>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p:bldP spid="133" grpId="0" animBg="1"/>
      <p:bldP spid="134" grpId="0"/>
      <p:bldP spid="135" grpId="0" animBg="1"/>
      <p:bldP spid="136" grpId="0"/>
      <p:bldP spid="137" grpId="0" animBg="1"/>
      <p:bldP spid="138" grpId="0"/>
      <p:bldP spid="141" grpId="0" animBg="1"/>
      <p:bldP spid="142" grpId="0"/>
      <p:bldP spid="143" grpId="0" animBg="1"/>
      <p:bldP spid="1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FE6C76"/>
                </a:solidFill>
              </a:rPr>
              <a:t>x has one child y:</a:t>
            </a:r>
            <a:r>
              <a:rPr lang="en-US" altLang="zh-CN" sz="1600" b="1">
                <a:solidFill>
                  <a:srgbClr val="FE6C76"/>
                </a:solidFill>
                <a:latin typeface="Calibri" panose="020F0502020204030204" pitchFamily="34" charset="0"/>
                <a:ea typeface="宋体" panose="02010600030101010101" pitchFamily="2" charset="-122"/>
              </a:rPr>
              <a:t> </a:t>
            </a:r>
            <a:endParaRPr lang="en-SG" sz="1600" b="1">
              <a:solidFill>
                <a:srgbClr val="FE6C76"/>
              </a:solidFill>
            </a:endParaRPr>
          </a:p>
          <a:p>
            <a:pPr lvl="2" algn="just">
              <a:lnSpc>
                <a:spcPct val="150000"/>
              </a:lnSpc>
              <a:buClr>
                <a:schemeClr val="tx1"/>
              </a:buClr>
              <a:buFont typeface="Courier New" panose="02070309020205020404" pitchFamily="49" charset="0"/>
              <a:buChar char="o"/>
            </a:pPr>
            <a:r>
              <a:rPr lang="en-SG" sz="1400" b="1">
                <a:solidFill>
                  <a:srgbClr val="FE6C76"/>
                </a:solidFill>
              </a:rPr>
              <a:t>Replace x with y</a:t>
            </a:r>
            <a:r>
              <a:rPr lang="en-US" altLang="zh-CN" sz="1400" b="1">
                <a:solidFill>
                  <a:srgbClr val="FE6C76"/>
                </a:solidFill>
                <a:latin typeface="Calibri" panose="020F0502020204030204" pitchFamily="34" charset="0"/>
                <a:ea typeface="宋体" panose="02010600030101010101" pitchFamily="2" charset="-122"/>
              </a:rPr>
              <a:t> </a:t>
            </a:r>
            <a:endParaRPr lang="en-SG" sz="1400" b="1">
              <a:solidFill>
                <a:srgbClr val="FE6C76"/>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FFC2C2"/>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grpSp>
        <p:nvGrpSpPr>
          <p:cNvPr id="4" name="Group 3"/>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grpSp>
        <p:nvGrpSpPr>
          <p:cNvPr id="6" name="Group 5"/>
          <p:cNvGrpSpPr/>
          <p:nvPr/>
        </p:nvGrpSpPr>
        <p:grpSpPr>
          <a:xfrm>
            <a:off x="5613143" y="4439279"/>
            <a:ext cx="426218" cy="368072"/>
            <a:chOff x="5613143" y="4439279"/>
            <a:chExt cx="426218" cy="368072"/>
          </a:xfrm>
        </p:grpSpPr>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gr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grpSp>
        <p:nvGrpSpPr>
          <p:cNvPr id="5" name="Group 4"/>
          <p:cNvGrpSpPr/>
          <p:nvPr/>
        </p:nvGrpSpPr>
        <p:grpSpPr>
          <a:xfrm>
            <a:off x="6522215" y="3286186"/>
            <a:ext cx="911324" cy="944637"/>
            <a:chOff x="6522215" y="3286186"/>
            <a:chExt cx="911324" cy="944637"/>
          </a:xfrm>
        </p:grpSpPr>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grp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285170058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6"/>
                                        </p:tgtEl>
                                      </p:cBhvr>
                                    </p:animEffect>
                                    <p:animScale>
                                      <p:cBhvr>
                                        <p:cTn id="7" dur="250" autoRev="1" fill="hold"/>
                                        <p:tgtEl>
                                          <p:spTgt spid="1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5"/>
                                        </p:tgtEl>
                                      </p:cBhvr>
                                    </p:animEffect>
                                    <p:animScale>
                                      <p:cBhvr>
                                        <p:cTn id="10" dur="250" autoRev="1" fill="hold"/>
                                        <p:tgtEl>
                                          <p:spTgt spid="12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53" presetClass="exit" presetSubtype="32" fill="hold" grpId="1" nodeType="clickEffect">
                                  <p:stCondLst>
                                    <p:cond delay="0"/>
                                  </p:stCondLst>
                                  <p:childTnLst>
                                    <p:anim calcmode="lin" valueType="num">
                                      <p:cBhvr>
                                        <p:cTn id="14" dur="500"/>
                                        <p:tgtEl>
                                          <p:spTgt spid="126"/>
                                        </p:tgtEl>
                                        <p:attrNameLst>
                                          <p:attrName>ppt_w</p:attrName>
                                        </p:attrNameLst>
                                      </p:cBhvr>
                                      <p:tavLst>
                                        <p:tav tm="0">
                                          <p:val>
                                            <p:strVal val="ppt_w"/>
                                          </p:val>
                                        </p:tav>
                                        <p:tav tm="100000">
                                          <p:val>
                                            <p:fltVal val="0"/>
                                          </p:val>
                                        </p:tav>
                                      </p:tavLst>
                                    </p:anim>
                                    <p:anim calcmode="lin" valueType="num">
                                      <p:cBhvr>
                                        <p:cTn id="15" dur="500"/>
                                        <p:tgtEl>
                                          <p:spTgt spid="126"/>
                                        </p:tgtEl>
                                        <p:attrNameLst>
                                          <p:attrName>ppt_h</p:attrName>
                                        </p:attrNameLst>
                                      </p:cBhvr>
                                      <p:tavLst>
                                        <p:tav tm="0">
                                          <p:val>
                                            <p:strVal val="ppt_h"/>
                                          </p:val>
                                        </p:tav>
                                        <p:tav tm="100000">
                                          <p:val>
                                            <p:fltVal val="0"/>
                                          </p:val>
                                        </p:tav>
                                      </p:tavLst>
                                    </p:anim>
                                    <p:animEffect transition="out" filter="fade">
                                      <p:cBhvr>
                                        <p:cTn id="16" dur="500"/>
                                        <p:tgtEl>
                                          <p:spTgt spid="126"/>
                                        </p:tgtEl>
                                      </p:cBhvr>
                                    </p:animEffect>
                                    <p:set>
                                      <p:cBhvr>
                                        <p:cTn id="17" dur="1" fill="hold">
                                          <p:stCondLst>
                                            <p:cond delay="499"/>
                                          </p:stCondLst>
                                        </p:cTn>
                                        <p:tgtEl>
                                          <p:spTgt spid="126"/>
                                        </p:tgtEl>
                                        <p:attrNameLst>
                                          <p:attrName>style.visibility</p:attrName>
                                        </p:attrNameLst>
                                      </p:cBhvr>
                                      <p:to>
                                        <p:strVal val="hidden"/>
                                      </p:to>
                                    </p:set>
                                  </p:childTnLst>
                                </p:cTn>
                              </p:par>
                              <p:par>
                                <p:cTn id="18" presetID="53" presetClass="exit" presetSubtype="32" fill="hold" grpId="1" nodeType="withEffect">
                                  <p:stCondLst>
                                    <p:cond delay="0"/>
                                  </p:stCondLst>
                                  <p:childTnLst>
                                    <p:anim calcmode="lin" valueType="num">
                                      <p:cBhvr>
                                        <p:cTn id="19" dur="500"/>
                                        <p:tgtEl>
                                          <p:spTgt spid="125"/>
                                        </p:tgtEl>
                                        <p:attrNameLst>
                                          <p:attrName>ppt_w</p:attrName>
                                        </p:attrNameLst>
                                      </p:cBhvr>
                                      <p:tavLst>
                                        <p:tav tm="0">
                                          <p:val>
                                            <p:strVal val="ppt_w"/>
                                          </p:val>
                                        </p:tav>
                                        <p:tav tm="100000">
                                          <p:val>
                                            <p:fltVal val="0"/>
                                          </p:val>
                                        </p:tav>
                                      </p:tavLst>
                                    </p:anim>
                                    <p:anim calcmode="lin" valueType="num">
                                      <p:cBhvr>
                                        <p:cTn id="20" dur="500"/>
                                        <p:tgtEl>
                                          <p:spTgt spid="125"/>
                                        </p:tgtEl>
                                        <p:attrNameLst>
                                          <p:attrName>ppt_h</p:attrName>
                                        </p:attrNameLst>
                                      </p:cBhvr>
                                      <p:tavLst>
                                        <p:tav tm="0">
                                          <p:val>
                                            <p:strVal val="ppt_h"/>
                                          </p:val>
                                        </p:tav>
                                        <p:tav tm="100000">
                                          <p:val>
                                            <p:fltVal val="0"/>
                                          </p:val>
                                        </p:tav>
                                      </p:tavLst>
                                    </p:anim>
                                    <p:animEffect transition="out" filter="fade">
                                      <p:cBhvr>
                                        <p:cTn id="21" dur="500"/>
                                        <p:tgtEl>
                                          <p:spTgt spid="125"/>
                                        </p:tgtEl>
                                      </p:cBhvr>
                                    </p:animEffect>
                                    <p:set>
                                      <p:cBhvr>
                                        <p:cTn id="22" dur="1" fill="hold">
                                          <p:stCondLst>
                                            <p:cond delay="499"/>
                                          </p:stCondLst>
                                        </p:cTn>
                                        <p:tgtEl>
                                          <p:spTgt spid="125"/>
                                        </p:tgtEl>
                                        <p:attrNameLst>
                                          <p:attrName>style.visibility</p:attrName>
                                        </p:attrNameLst>
                                      </p:cBhvr>
                                      <p:to>
                                        <p:strVal val="hidden"/>
                                      </p:to>
                                    </p:set>
                                  </p:childTnLst>
                                </p:cTn>
                              </p:par>
                              <p:par>
                                <p:cTn id="23" presetID="53" presetClass="exit" presetSubtype="32" fill="hold" nodeType="withEffect">
                                  <p:stCondLst>
                                    <p:cond delay="0"/>
                                  </p:stCondLst>
                                  <p:childTnLst>
                                    <p:anim calcmode="lin" valueType="num">
                                      <p:cBhvr>
                                        <p:cTn id="24" dur="500"/>
                                        <p:tgtEl>
                                          <p:spTgt spid="154"/>
                                        </p:tgtEl>
                                        <p:attrNameLst>
                                          <p:attrName>ppt_w</p:attrName>
                                        </p:attrNameLst>
                                      </p:cBhvr>
                                      <p:tavLst>
                                        <p:tav tm="0">
                                          <p:val>
                                            <p:strVal val="ppt_w"/>
                                          </p:val>
                                        </p:tav>
                                        <p:tav tm="100000">
                                          <p:val>
                                            <p:fltVal val="0"/>
                                          </p:val>
                                        </p:tav>
                                      </p:tavLst>
                                    </p:anim>
                                    <p:anim calcmode="lin" valueType="num">
                                      <p:cBhvr>
                                        <p:cTn id="25" dur="500"/>
                                        <p:tgtEl>
                                          <p:spTgt spid="154"/>
                                        </p:tgtEl>
                                        <p:attrNameLst>
                                          <p:attrName>ppt_h</p:attrName>
                                        </p:attrNameLst>
                                      </p:cBhvr>
                                      <p:tavLst>
                                        <p:tav tm="0">
                                          <p:val>
                                            <p:strVal val="ppt_h"/>
                                          </p:val>
                                        </p:tav>
                                        <p:tav tm="100000">
                                          <p:val>
                                            <p:fltVal val="0"/>
                                          </p:val>
                                        </p:tav>
                                      </p:tavLst>
                                    </p:anim>
                                    <p:animEffect transition="out" filter="fade">
                                      <p:cBhvr>
                                        <p:cTn id="26" dur="500"/>
                                        <p:tgtEl>
                                          <p:spTgt spid="154"/>
                                        </p:tgtEl>
                                      </p:cBhvr>
                                    </p:animEffect>
                                    <p:set>
                                      <p:cBhvr>
                                        <p:cTn id="27" dur="1" fill="hold">
                                          <p:stCondLst>
                                            <p:cond delay="499"/>
                                          </p:stCondLst>
                                        </p:cTn>
                                        <p:tgtEl>
                                          <p:spTgt spid="15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88889E-6 -1.85185E-6 L -0.0132 -0.08356 " pathEditMode="relative" rAng="0" ptsTypes="AA">
                                      <p:cBhvr>
                                        <p:cTn id="31" dur="2000" fill="hold"/>
                                        <p:tgtEl>
                                          <p:spTgt spid="4"/>
                                        </p:tgtEl>
                                        <p:attrNameLst>
                                          <p:attrName>ppt_x</p:attrName>
                                          <p:attrName>ppt_y</p:attrName>
                                        </p:attrNameLst>
                                      </p:cBhvr>
                                      <p:rCtr x="-660" y="-4190"/>
                                    </p:animMotion>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grpId="0" nodeType="clickEffect">
                                  <p:stCondLst>
                                    <p:cond delay="0"/>
                                  </p:stCondLst>
                                  <p:childTnLst>
                                    <p:animEffect transition="out" filter="fade">
                                      <p:cBhvr>
                                        <p:cTn id="35" dur="500" tmFilter="0, 0; .2, .5; .8, .5; 1, 0"/>
                                        <p:tgtEl>
                                          <p:spTgt spid="128"/>
                                        </p:tgtEl>
                                      </p:cBhvr>
                                    </p:animEffect>
                                    <p:animScale>
                                      <p:cBhvr>
                                        <p:cTn id="36" dur="250" autoRev="1" fill="hold"/>
                                        <p:tgtEl>
                                          <p:spTgt spid="128"/>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127"/>
                                        </p:tgtEl>
                                      </p:cBhvr>
                                    </p:animEffect>
                                    <p:animScale>
                                      <p:cBhvr>
                                        <p:cTn id="39" dur="250" autoRev="1" fill="hold"/>
                                        <p:tgtEl>
                                          <p:spTgt spid="127"/>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53" presetClass="exit" presetSubtype="32" fill="hold" grpId="1" nodeType="clickEffect">
                                  <p:stCondLst>
                                    <p:cond delay="0"/>
                                  </p:stCondLst>
                                  <p:childTnLst>
                                    <p:anim calcmode="lin" valueType="num">
                                      <p:cBhvr>
                                        <p:cTn id="43" dur="500"/>
                                        <p:tgtEl>
                                          <p:spTgt spid="128"/>
                                        </p:tgtEl>
                                        <p:attrNameLst>
                                          <p:attrName>ppt_w</p:attrName>
                                        </p:attrNameLst>
                                      </p:cBhvr>
                                      <p:tavLst>
                                        <p:tav tm="0">
                                          <p:val>
                                            <p:strVal val="ppt_w"/>
                                          </p:val>
                                        </p:tav>
                                        <p:tav tm="100000">
                                          <p:val>
                                            <p:fltVal val="0"/>
                                          </p:val>
                                        </p:tav>
                                      </p:tavLst>
                                    </p:anim>
                                    <p:anim calcmode="lin" valueType="num">
                                      <p:cBhvr>
                                        <p:cTn id="44" dur="500"/>
                                        <p:tgtEl>
                                          <p:spTgt spid="128"/>
                                        </p:tgtEl>
                                        <p:attrNameLst>
                                          <p:attrName>ppt_h</p:attrName>
                                        </p:attrNameLst>
                                      </p:cBhvr>
                                      <p:tavLst>
                                        <p:tav tm="0">
                                          <p:val>
                                            <p:strVal val="ppt_h"/>
                                          </p:val>
                                        </p:tav>
                                        <p:tav tm="100000">
                                          <p:val>
                                            <p:fltVal val="0"/>
                                          </p:val>
                                        </p:tav>
                                      </p:tavLst>
                                    </p:anim>
                                    <p:animEffect transition="out" filter="fade">
                                      <p:cBhvr>
                                        <p:cTn id="45" dur="500"/>
                                        <p:tgtEl>
                                          <p:spTgt spid="128"/>
                                        </p:tgtEl>
                                      </p:cBhvr>
                                    </p:animEffect>
                                    <p:set>
                                      <p:cBhvr>
                                        <p:cTn id="46" dur="1" fill="hold">
                                          <p:stCondLst>
                                            <p:cond delay="499"/>
                                          </p:stCondLst>
                                        </p:cTn>
                                        <p:tgtEl>
                                          <p:spTgt spid="128"/>
                                        </p:tgtEl>
                                        <p:attrNameLst>
                                          <p:attrName>style.visibility</p:attrName>
                                        </p:attrNameLst>
                                      </p:cBhvr>
                                      <p:to>
                                        <p:strVal val="hidden"/>
                                      </p:to>
                                    </p:set>
                                  </p:childTnLst>
                                </p:cTn>
                              </p:par>
                              <p:par>
                                <p:cTn id="47" presetID="53" presetClass="exit" presetSubtype="32" fill="hold" grpId="1" nodeType="withEffect">
                                  <p:stCondLst>
                                    <p:cond delay="0"/>
                                  </p:stCondLst>
                                  <p:childTnLst>
                                    <p:anim calcmode="lin" valueType="num">
                                      <p:cBhvr>
                                        <p:cTn id="48" dur="500"/>
                                        <p:tgtEl>
                                          <p:spTgt spid="127"/>
                                        </p:tgtEl>
                                        <p:attrNameLst>
                                          <p:attrName>ppt_w</p:attrName>
                                        </p:attrNameLst>
                                      </p:cBhvr>
                                      <p:tavLst>
                                        <p:tav tm="0">
                                          <p:val>
                                            <p:strVal val="ppt_w"/>
                                          </p:val>
                                        </p:tav>
                                        <p:tav tm="100000">
                                          <p:val>
                                            <p:fltVal val="0"/>
                                          </p:val>
                                        </p:tav>
                                      </p:tavLst>
                                    </p:anim>
                                    <p:anim calcmode="lin" valueType="num">
                                      <p:cBhvr>
                                        <p:cTn id="49" dur="500"/>
                                        <p:tgtEl>
                                          <p:spTgt spid="127"/>
                                        </p:tgtEl>
                                        <p:attrNameLst>
                                          <p:attrName>ppt_h</p:attrName>
                                        </p:attrNameLst>
                                      </p:cBhvr>
                                      <p:tavLst>
                                        <p:tav tm="0">
                                          <p:val>
                                            <p:strVal val="ppt_h"/>
                                          </p:val>
                                        </p:tav>
                                        <p:tav tm="100000">
                                          <p:val>
                                            <p:fltVal val="0"/>
                                          </p:val>
                                        </p:tav>
                                      </p:tavLst>
                                    </p:anim>
                                    <p:animEffect transition="out" filter="fade">
                                      <p:cBhvr>
                                        <p:cTn id="50" dur="500"/>
                                        <p:tgtEl>
                                          <p:spTgt spid="127"/>
                                        </p:tgtEl>
                                      </p:cBhvr>
                                    </p:animEffect>
                                    <p:set>
                                      <p:cBhvr>
                                        <p:cTn id="51" dur="1" fill="hold">
                                          <p:stCondLst>
                                            <p:cond delay="499"/>
                                          </p:stCondLst>
                                        </p:cTn>
                                        <p:tgtEl>
                                          <p:spTgt spid="127"/>
                                        </p:tgtEl>
                                        <p:attrNameLst>
                                          <p:attrName>style.visibility</p:attrName>
                                        </p:attrNameLst>
                                      </p:cBhvr>
                                      <p:to>
                                        <p:strVal val="hidden"/>
                                      </p:to>
                                    </p:set>
                                  </p:childTnLst>
                                </p:cTn>
                              </p:par>
                              <p:par>
                                <p:cTn id="52" presetID="53" presetClass="exit" presetSubtype="32" fill="hold" nodeType="withEffect">
                                  <p:stCondLst>
                                    <p:cond delay="0"/>
                                  </p:stCondLst>
                                  <p:childTnLst>
                                    <p:anim calcmode="lin" valueType="num">
                                      <p:cBhvr>
                                        <p:cTn id="53" dur="500"/>
                                        <p:tgtEl>
                                          <p:spTgt spid="148"/>
                                        </p:tgtEl>
                                        <p:attrNameLst>
                                          <p:attrName>ppt_w</p:attrName>
                                        </p:attrNameLst>
                                      </p:cBhvr>
                                      <p:tavLst>
                                        <p:tav tm="0">
                                          <p:val>
                                            <p:strVal val="ppt_w"/>
                                          </p:val>
                                        </p:tav>
                                        <p:tav tm="100000">
                                          <p:val>
                                            <p:fltVal val="0"/>
                                          </p:val>
                                        </p:tav>
                                      </p:tavLst>
                                    </p:anim>
                                    <p:anim calcmode="lin" valueType="num">
                                      <p:cBhvr>
                                        <p:cTn id="54" dur="500"/>
                                        <p:tgtEl>
                                          <p:spTgt spid="148"/>
                                        </p:tgtEl>
                                        <p:attrNameLst>
                                          <p:attrName>ppt_h</p:attrName>
                                        </p:attrNameLst>
                                      </p:cBhvr>
                                      <p:tavLst>
                                        <p:tav tm="0">
                                          <p:val>
                                            <p:strVal val="ppt_h"/>
                                          </p:val>
                                        </p:tav>
                                        <p:tav tm="100000">
                                          <p:val>
                                            <p:fltVal val="0"/>
                                          </p:val>
                                        </p:tav>
                                      </p:tavLst>
                                    </p:anim>
                                    <p:animEffect transition="out" filter="fade">
                                      <p:cBhvr>
                                        <p:cTn id="55" dur="500"/>
                                        <p:tgtEl>
                                          <p:spTgt spid="148"/>
                                        </p:tgtEl>
                                      </p:cBhvr>
                                    </p:animEffect>
                                    <p:set>
                                      <p:cBhvr>
                                        <p:cTn id="56" dur="1" fill="hold">
                                          <p:stCondLst>
                                            <p:cond delay="499"/>
                                          </p:stCondLst>
                                        </p:cTn>
                                        <p:tgtEl>
                                          <p:spTgt spid="14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8.33333E-7 3.33333E-6 L 0.04184 -0.07824 " pathEditMode="relative" rAng="0" ptsTypes="AA">
                                      <p:cBhvr>
                                        <p:cTn id="60" dur="2000" fill="hold"/>
                                        <p:tgtEl>
                                          <p:spTgt spid="5"/>
                                        </p:tgtEl>
                                        <p:attrNameLst>
                                          <p:attrName>ppt_x</p:attrName>
                                          <p:attrName>ppt_y</p:attrName>
                                        </p:attrNameLst>
                                      </p:cBhvr>
                                      <p:rCtr x="2083" y="-3912"/>
                                    </p:animMotion>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grpId="0" nodeType="clickEffect">
                                  <p:stCondLst>
                                    <p:cond delay="0"/>
                                  </p:stCondLst>
                                  <p:childTnLst>
                                    <p:animEffect transition="out" filter="fade">
                                      <p:cBhvr>
                                        <p:cTn id="64" dur="500" tmFilter="0, 0; .2, .5; .8, .5; 1, 0"/>
                                        <p:tgtEl>
                                          <p:spTgt spid="140"/>
                                        </p:tgtEl>
                                      </p:cBhvr>
                                    </p:animEffect>
                                    <p:animScale>
                                      <p:cBhvr>
                                        <p:cTn id="65" dur="250" autoRev="1" fill="hold"/>
                                        <p:tgtEl>
                                          <p:spTgt spid="140"/>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139"/>
                                        </p:tgtEl>
                                      </p:cBhvr>
                                    </p:animEffect>
                                    <p:animScale>
                                      <p:cBhvr>
                                        <p:cTn id="68" dur="250" autoRev="1" fill="hold"/>
                                        <p:tgtEl>
                                          <p:spTgt spid="139"/>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grpId="1" nodeType="clickEffect">
                                  <p:stCondLst>
                                    <p:cond delay="0"/>
                                  </p:stCondLst>
                                  <p:childTnLst>
                                    <p:anim calcmode="lin" valueType="num">
                                      <p:cBhvr>
                                        <p:cTn id="72" dur="500"/>
                                        <p:tgtEl>
                                          <p:spTgt spid="140"/>
                                        </p:tgtEl>
                                        <p:attrNameLst>
                                          <p:attrName>ppt_w</p:attrName>
                                        </p:attrNameLst>
                                      </p:cBhvr>
                                      <p:tavLst>
                                        <p:tav tm="0">
                                          <p:val>
                                            <p:strVal val="ppt_w"/>
                                          </p:val>
                                        </p:tav>
                                        <p:tav tm="100000">
                                          <p:val>
                                            <p:fltVal val="0"/>
                                          </p:val>
                                        </p:tav>
                                      </p:tavLst>
                                    </p:anim>
                                    <p:anim calcmode="lin" valueType="num">
                                      <p:cBhvr>
                                        <p:cTn id="73" dur="500"/>
                                        <p:tgtEl>
                                          <p:spTgt spid="140"/>
                                        </p:tgtEl>
                                        <p:attrNameLst>
                                          <p:attrName>ppt_h</p:attrName>
                                        </p:attrNameLst>
                                      </p:cBhvr>
                                      <p:tavLst>
                                        <p:tav tm="0">
                                          <p:val>
                                            <p:strVal val="ppt_h"/>
                                          </p:val>
                                        </p:tav>
                                        <p:tav tm="100000">
                                          <p:val>
                                            <p:fltVal val="0"/>
                                          </p:val>
                                        </p:tav>
                                      </p:tavLst>
                                    </p:anim>
                                    <p:animEffect transition="out" filter="fade">
                                      <p:cBhvr>
                                        <p:cTn id="74" dur="500"/>
                                        <p:tgtEl>
                                          <p:spTgt spid="140"/>
                                        </p:tgtEl>
                                      </p:cBhvr>
                                    </p:animEffect>
                                    <p:set>
                                      <p:cBhvr>
                                        <p:cTn id="75" dur="1" fill="hold">
                                          <p:stCondLst>
                                            <p:cond delay="499"/>
                                          </p:stCondLst>
                                        </p:cTn>
                                        <p:tgtEl>
                                          <p:spTgt spid="140"/>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139"/>
                                        </p:tgtEl>
                                        <p:attrNameLst>
                                          <p:attrName>ppt_w</p:attrName>
                                        </p:attrNameLst>
                                      </p:cBhvr>
                                      <p:tavLst>
                                        <p:tav tm="0">
                                          <p:val>
                                            <p:strVal val="ppt_w"/>
                                          </p:val>
                                        </p:tav>
                                        <p:tav tm="100000">
                                          <p:val>
                                            <p:fltVal val="0"/>
                                          </p:val>
                                        </p:tav>
                                      </p:tavLst>
                                    </p:anim>
                                    <p:anim calcmode="lin" valueType="num">
                                      <p:cBhvr>
                                        <p:cTn id="78" dur="500"/>
                                        <p:tgtEl>
                                          <p:spTgt spid="139"/>
                                        </p:tgtEl>
                                        <p:attrNameLst>
                                          <p:attrName>ppt_h</p:attrName>
                                        </p:attrNameLst>
                                      </p:cBhvr>
                                      <p:tavLst>
                                        <p:tav tm="0">
                                          <p:val>
                                            <p:strVal val="ppt_h"/>
                                          </p:val>
                                        </p:tav>
                                        <p:tav tm="100000">
                                          <p:val>
                                            <p:fltVal val="0"/>
                                          </p:val>
                                        </p:tav>
                                      </p:tavLst>
                                    </p:anim>
                                    <p:animEffect transition="out" filter="fade">
                                      <p:cBhvr>
                                        <p:cTn id="79" dur="500"/>
                                        <p:tgtEl>
                                          <p:spTgt spid="139"/>
                                        </p:tgtEl>
                                      </p:cBhvr>
                                    </p:animEffect>
                                    <p:set>
                                      <p:cBhvr>
                                        <p:cTn id="80" dur="1" fill="hold">
                                          <p:stCondLst>
                                            <p:cond delay="499"/>
                                          </p:stCondLst>
                                        </p:cTn>
                                        <p:tgtEl>
                                          <p:spTgt spid="139"/>
                                        </p:tgtEl>
                                        <p:attrNameLst>
                                          <p:attrName>style.visibility</p:attrName>
                                        </p:attrNameLst>
                                      </p:cBhvr>
                                      <p:to>
                                        <p:strVal val="hidden"/>
                                      </p:to>
                                    </p:set>
                                  </p:childTnLst>
                                </p:cTn>
                              </p:par>
                              <p:par>
                                <p:cTn id="81" presetID="53" presetClass="exit" presetSubtype="32" fill="hold" nodeType="withEffect">
                                  <p:stCondLst>
                                    <p:cond delay="0"/>
                                  </p:stCondLst>
                                  <p:childTnLst>
                                    <p:anim calcmode="lin" valueType="num">
                                      <p:cBhvr>
                                        <p:cTn id="82" dur="500"/>
                                        <p:tgtEl>
                                          <p:spTgt spid="156"/>
                                        </p:tgtEl>
                                        <p:attrNameLst>
                                          <p:attrName>ppt_w</p:attrName>
                                        </p:attrNameLst>
                                      </p:cBhvr>
                                      <p:tavLst>
                                        <p:tav tm="0">
                                          <p:val>
                                            <p:strVal val="ppt_w"/>
                                          </p:val>
                                        </p:tav>
                                        <p:tav tm="100000">
                                          <p:val>
                                            <p:fltVal val="0"/>
                                          </p:val>
                                        </p:tav>
                                      </p:tavLst>
                                    </p:anim>
                                    <p:anim calcmode="lin" valueType="num">
                                      <p:cBhvr>
                                        <p:cTn id="83" dur="500"/>
                                        <p:tgtEl>
                                          <p:spTgt spid="156"/>
                                        </p:tgtEl>
                                        <p:attrNameLst>
                                          <p:attrName>ppt_h</p:attrName>
                                        </p:attrNameLst>
                                      </p:cBhvr>
                                      <p:tavLst>
                                        <p:tav tm="0">
                                          <p:val>
                                            <p:strVal val="ppt_h"/>
                                          </p:val>
                                        </p:tav>
                                        <p:tav tm="100000">
                                          <p:val>
                                            <p:fltVal val="0"/>
                                          </p:val>
                                        </p:tav>
                                      </p:tavLst>
                                    </p:anim>
                                    <p:animEffect transition="out" filter="fade">
                                      <p:cBhvr>
                                        <p:cTn id="84" dur="500"/>
                                        <p:tgtEl>
                                          <p:spTgt spid="156"/>
                                        </p:tgtEl>
                                      </p:cBhvr>
                                    </p:animEffect>
                                    <p:set>
                                      <p:cBhvr>
                                        <p:cTn id="85" dur="1" fill="hold">
                                          <p:stCondLst>
                                            <p:cond delay="499"/>
                                          </p:stCondLst>
                                        </p:cTn>
                                        <p:tgtEl>
                                          <p:spTgt spid="1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2.77778E-6 -4.07407E-6 L -0.02014 -0.08379 " pathEditMode="relative" rAng="0" ptsTypes="AA">
                                      <p:cBhvr>
                                        <p:cTn id="89" dur="2000" fill="hold"/>
                                        <p:tgtEl>
                                          <p:spTgt spid="6"/>
                                        </p:tgtEl>
                                        <p:attrNameLst>
                                          <p:attrName>ppt_x</p:attrName>
                                          <p:attrName>ppt_y</p:attrName>
                                        </p:attrNameLst>
                                      </p:cBhvr>
                                      <p:rCtr x="-1007" y="-4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5" grpId="1" animBg="1"/>
      <p:bldP spid="126" grpId="0"/>
      <p:bldP spid="126" grpId="1"/>
      <p:bldP spid="127" grpId="0" animBg="1"/>
      <p:bldP spid="127" grpId="1" animBg="1"/>
      <p:bldP spid="128" grpId="0"/>
      <p:bldP spid="128" grpId="1"/>
      <p:bldP spid="139" grpId="0" animBg="1"/>
      <p:bldP spid="139" grpId="1" animBg="1"/>
      <p:bldP spid="140" grpId="0"/>
      <p:bldP spid="140"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176913665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0"/>
                                        </p:tgtEl>
                                      </p:cBhvr>
                                    </p:animEffect>
                                    <p:animScale>
                                      <p:cBhvr>
                                        <p:cTn id="7" dur="250" autoRev="1" fill="hold"/>
                                        <p:tgtEl>
                                          <p:spTgt spid="12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19"/>
                                        </p:tgtEl>
                                      </p:cBhvr>
                                    </p:animEffect>
                                    <p:animScale>
                                      <p:cBhvr>
                                        <p:cTn id="10" dur="250" autoRev="1" fill="hold"/>
                                        <p:tgtEl>
                                          <p:spTgt spid="1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 is: </a:t>
            </a:r>
          </a:p>
          <a:p>
            <a:pPr algn="just">
              <a:lnSpc>
                <a:spcPct val="100000"/>
              </a:lnSpc>
              <a:spcBef>
                <a:spcPts val="300"/>
              </a:spcBef>
            </a:pPr>
            <a:r>
              <a:rPr lang="en-SG" sz="1400" b="1">
                <a:solidFill>
                  <a:srgbClr val="4F81BD"/>
                </a:solidFill>
              </a:rPr>
              <a:t>The node immediately after it in the</a:t>
            </a:r>
            <a:r>
              <a:rPr lang="en-US" altLang="zh-CN" sz="2000" b="1" i="1" kern="0">
                <a:solidFill>
                  <a:srgbClr val="4F81BD"/>
                </a:solidFill>
                <a:latin typeface="Calibri"/>
                <a:ea typeface="宋体" panose="02010600030101010101" pitchFamily="2" charset="-122"/>
              </a:rPr>
              <a:t> </a:t>
            </a:r>
            <a:r>
              <a:rPr lang="en-SG" sz="1400" b="1">
                <a:solidFill>
                  <a:srgbClr val="4F81BD"/>
                </a:solidFill>
              </a:rPr>
              <a:t>sorted list, </a:t>
            </a:r>
            <a:r>
              <a:rPr lang="en-SG" sz="1400"/>
              <a:t>or</a:t>
            </a:r>
          </a:p>
          <a:p>
            <a:pPr algn="just">
              <a:lnSpc>
                <a:spcPct val="100000"/>
              </a:lnSpc>
              <a:spcBef>
                <a:spcPts val="300"/>
              </a:spcBef>
            </a:pPr>
            <a:r>
              <a:rPr lang="en-SG" sz="1400" b="1">
                <a:solidFill>
                  <a:srgbClr val="4F81BD"/>
                </a:solidFill>
              </a:rPr>
              <a:t>The next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successor is minimum node in its right subtree.</a:t>
            </a:r>
          </a:p>
          <a:p>
            <a:pPr marL="0" indent="0" algn="just">
              <a:lnSpc>
                <a:spcPct val="100000"/>
              </a:lnSpc>
              <a:spcBef>
                <a:spcPts val="300"/>
              </a:spcBef>
              <a:buNone/>
            </a:pPr>
            <a:r>
              <a:rPr lang="en-SG" sz="1400"/>
              <a:t>E.g.: H’s successor is I, E’s successor is F, J’s successor is K.</a:t>
            </a:r>
          </a:p>
          <a:p>
            <a:pPr marL="0" indent="0" algn="just">
              <a:lnSpc>
                <a:spcPct val="100000"/>
              </a:lnSpc>
              <a:buNone/>
            </a:pPr>
            <a:endParaRPr lang="en-SG" sz="1400"/>
          </a:p>
        </p:txBody>
      </p:sp>
      <p:pic>
        <p:nvPicPr>
          <p:cNvPr id="16" name="图片 3"/>
          <p:cNvPicPr>
            <a:picLocks noChangeAspect="1"/>
          </p:cNvPicPr>
          <p:nvPr/>
        </p:nvPicPr>
        <p:blipFill>
          <a:blip r:embed="rId3"/>
          <a:stretch>
            <a:fillRect/>
          </a:stretch>
        </p:blipFill>
        <p:spPr>
          <a:xfrm>
            <a:off x="2050743" y="3986675"/>
            <a:ext cx="5044970" cy="2027245"/>
          </a:xfrm>
          <a:prstGeom prst="rect">
            <a:avLst/>
          </a:prstGeom>
        </p:spPr>
      </p:pic>
      <p:cxnSp>
        <p:nvCxnSpPr>
          <p:cNvPr id="17" name="直接连接符 7"/>
          <p:cNvCxnSpPr/>
          <p:nvPr/>
        </p:nvCxnSpPr>
        <p:spPr>
          <a:xfrm flipH="1">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任意多边形 12"/>
          <p:cNvSpPr/>
          <p:nvPr/>
        </p:nvSpPr>
        <p:spPr>
          <a:xfrm>
            <a:off x="4480233" y="5901860"/>
            <a:ext cx="743959" cy="197594"/>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Verdana (Body)"/>
            </a:endParaRPr>
          </a:p>
        </p:txBody>
      </p:sp>
      <p:sp>
        <p:nvSpPr>
          <p:cNvPr id="20" name="椭圆 15"/>
          <p:cNvSpPr/>
          <p:nvPr/>
        </p:nvSpPr>
        <p:spPr>
          <a:xfrm>
            <a:off x="4705874" y="4056673"/>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H</a:t>
            </a:r>
            <a:endParaRPr lang="zh-CN" altLang="en-US" sz="1400" dirty="0">
              <a:latin typeface="Verdana (Body)"/>
            </a:endParaRPr>
          </a:p>
        </p:txBody>
      </p:sp>
      <p:cxnSp>
        <p:nvCxnSpPr>
          <p:cNvPr id="21" name="直接连接符 13"/>
          <p:cNvCxnSpPr/>
          <p:nvPr/>
        </p:nvCxnSpPr>
        <p:spPr>
          <a:xfrm flipH="1">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14"/>
          <p:cNvCxnSpPr/>
          <p:nvPr/>
        </p:nvCxnSpPr>
        <p:spPr>
          <a:xfrm>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椭圆 15"/>
          <p:cNvSpPr/>
          <p:nvPr/>
        </p:nvSpPr>
        <p:spPr>
          <a:xfrm>
            <a:off x="5117571" y="5069582"/>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I</a:t>
            </a:r>
            <a:endParaRPr lang="zh-CN" altLang="en-US" sz="1400" dirty="0">
              <a:latin typeface="Verdana (Body)"/>
            </a:endParaRPr>
          </a:p>
        </p:txBody>
      </p:sp>
      <p:sp>
        <p:nvSpPr>
          <p:cNvPr id="2" name="Title 1"/>
          <p:cNvSpPr>
            <a:spLocks noGrp="1"/>
          </p:cNvSpPr>
          <p:nvPr>
            <p:ph type="title"/>
          </p:nvPr>
        </p:nvSpPr>
        <p:spPr/>
        <p:txBody>
          <a:bodyPr/>
          <a:lstStyle/>
          <a:p>
            <a:r>
              <a:rPr lang="en-SG"/>
              <a:t>What is the successor of X?</a:t>
            </a:r>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lang="en-US" altLang="zh-CN" sz="1600" kern="0" noProof="0">
                <a:solidFill>
                  <a:prstClr val="black"/>
                </a:solidFill>
                <a:latin typeface="Verdana (Body)"/>
                <a:ea typeface="宋体" panose="02010600030101010101" pitchFamily="2" charset="-122"/>
              </a:rPr>
              <a:t>successor</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p:spTree>
    <p:extLst>
      <p:ext uri="{BB962C8B-B14F-4D97-AF65-F5344CB8AC3E}">
        <p14:creationId xmlns:p14="http://schemas.microsoft.com/office/powerpoint/2010/main" val="130827186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66667E-6 -1.48148E-6 L -0.04462 -0.14629 " pathEditMode="relative" rAng="0" ptsTypes="AA">
                                      <p:cBhvr>
                                        <p:cTn id="11" dur="2000" fill="hold"/>
                                        <p:tgtEl>
                                          <p:spTgt spid="23"/>
                                        </p:tgtEl>
                                        <p:attrNameLst>
                                          <p:attrName>ppt_x</p:attrName>
                                          <p:attrName>ppt_y</p:attrName>
                                        </p:attrNameLst>
                                      </p:cBhvr>
                                      <p:rCtr x="-2240" y="-7315"/>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77778E-6 3.7037E-6 L 0.04549 0.14791 " pathEditMode="relative" rAng="0" ptsTypes="AA">
                                      <p:cBhvr>
                                        <p:cTn id="15" dur="2000" fill="hold"/>
                                        <p:tgtEl>
                                          <p:spTgt spid="20"/>
                                        </p:tgtEl>
                                        <p:attrNameLst>
                                          <p:attrName>ppt_x</p:attrName>
                                          <p:attrName>ppt_y</p:attrName>
                                        </p:attrNameLst>
                                      </p:cBhvr>
                                      <p:rCtr x="2274" y="7384"/>
                                    </p:animMotion>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Effect transition="in" filter="fade">
                                      <p:cBhvr>
                                        <p:cTn id="22" dur="500"/>
                                        <p:tgtEl>
                                          <p:spTgt spid="22"/>
                                        </p:tgtEl>
                                      </p:cBhvr>
                                    </p:animEffect>
                                  </p:childTnLst>
                                </p:cTn>
                              </p:par>
                              <p:par>
                                <p:cTn id="23" presetID="53" presetClass="entr" presetSubtype="16"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grpSp>
        <p:nvGrpSpPr>
          <p:cNvPr id="4" name="Group 3"/>
          <p:cNvGrpSpPr/>
          <p:nvPr/>
        </p:nvGrpSpPr>
        <p:grpSpPr>
          <a:xfrm>
            <a:off x="6286726" y="2282488"/>
            <a:ext cx="426218" cy="368072"/>
            <a:chOff x="6286726" y="2282488"/>
            <a:chExt cx="426218" cy="368072"/>
          </a:xfrm>
        </p:grpSpPr>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grpSp>
      <p:grpSp>
        <p:nvGrpSpPr>
          <p:cNvPr id="6" name="Group 5"/>
          <p:cNvGrpSpPr/>
          <p:nvPr/>
        </p:nvGrpSpPr>
        <p:grpSpPr>
          <a:xfrm>
            <a:off x="5547863" y="2747692"/>
            <a:ext cx="426218" cy="368072"/>
            <a:chOff x="5547863" y="2747692"/>
            <a:chExt cx="426218" cy="368072"/>
          </a:xfrm>
        </p:grpSpPr>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gr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grpSp>
        <p:nvGrpSpPr>
          <p:cNvPr id="7" name="Group 6"/>
          <p:cNvGrpSpPr/>
          <p:nvPr/>
        </p:nvGrpSpPr>
        <p:grpSpPr>
          <a:xfrm>
            <a:off x="5917294" y="3286186"/>
            <a:ext cx="426218" cy="368072"/>
            <a:chOff x="5917294" y="3286186"/>
            <a:chExt cx="426218" cy="368072"/>
          </a:xfrm>
        </p:grpSpPr>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gr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grpSp>
        <p:nvGrpSpPr>
          <p:cNvPr id="8" name="Group 7"/>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grpSp>
        <p:nvGrpSpPr>
          <p:cNvPr id="5" name="Group 4"/>
          <p:cNvGrpSpPr/>
          <p:nvPr/>
        </p:nvGrpSpPr>
        <p:grpSpPr>
          <a:xfrm>
            <a:off x="6522215" y="3862751"/>
            <a:ext cx="426218" cy="368072"/>
            <a:chOff x="6522215" y="3862751"/>
            <a:chExt cx="426218" cy="368072"/>
          </a:xfrm>
        </p:grpSpPr>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
        <p:nvSpPr>
          <p:cNvPr id="42" name="文本框 20"/>
          <p:cNvSpPr txBox="1"/>
          <p:nvPr/>
        </p:nvSpPr>
        <p:spPr>
          <a:xfrm>
            <a:off x="5886915" y="1878612"/>
            <a:ext cx="1238732" cy="307777"/>
          </a:xfrm>
          <a:prstGeom prst="rect">
            <a:avLst/>
          </a:prstGeom>
          <a:noFill/>
        </p:spPr>
        <p:txBody>
          <a:bodyPr wrap="square" rtlCol="0">
            <a:spAutoFit/>
          </a:bodyPr>
          <a:lstStyle/>
          <a:p>
            <a:r>
              <a:rPr lang="en-US" altLang="zh-CN" sz="1400" b="1" dirty="0">
                <a:solidFill>
                  <a:srgbClr val="FF0000"/>
                </a:solidFill>
              </a:rPr>
              <a:t>Remove H </a:t>
            </a:r>
            <a:endParaRPr lang="zh-CN" altLang="en-US" sz="1400" b="1" dirty="0">
              <a:solidFill>
                <a:srgbClr val="FF0000"/>
              </a:solidFill>
            </a:endParaRPr>
          </a:p>
        </p:txBody>
      </p:sp>
      <p:sp>
        <p:nvSpPr>
          <p:cNvPr id="43" name="文本框 69"/>
          <p:cNvSpPr txBox="1"/>
          <p:nvPr/>
        </p:nvSpPr>
        <p:spPr>
          <a:xfrm>
            <a:off x="4744161" y="2351540"/>
            <a:ext cx="1238732" cy="307777"/>
          </a:xfrm>
          <a:prstGeom prst="rect">
            <a:avLst/>
          </a:prstGeom>
          <a:noFill/>
        </p:spPr>
        <p:txBody>
          <a:bodyPr wrap="square" rtlCol="0">
            <a:spAutoFit/>
          </a:bodyPr>
          <a:lstStyle/>
          <a:p>
            <a:r>
              <a:rPr lang="en-US" altLang="zh-CN" sz="1400" b="1" dirty="0">
                <a:solidFill>
                  <a:srgbClr val="FF0000"/>
                </a:solidFill>
              </a:rPr>
              <a:t>Remove E </a:t>
            </a:r>
            <a:endParaRPr lang="zh-CN" altLang="en-US" sz="1400" b="1" dirty="0">
              <a:solidFill>
                <a:srgbClr val="FF0000"/>
              </a:solidFill>
            </a:endParaRPr>
          </a:p>
        </p:txBody>
      </p:sp>
    </p:spTree>
    <p:extLst>
      <p:ext uri="{BB962C8B-B14F-4D97-AF65-F5344CB8AC3E}">
        <p14:creationId xmlns:p14="http://schemas.microsoft.com/office/powerpoint/2010/main" val="1643272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88889E-6 -2.22222E-6 L 0.0257 0.23056 " pathEditMode="relative" rAng="0" ptsTypes="AA">
                                      <p:cBhvr>
                                        <p:cTn id="13" dur="2000" fill="hold"/>
                                        <p:tgtEl>
                                          <p:spTgt spid="4"/>
                                        </p:tgtEl>
                                        <p:attrNameLst>
                                          <p:attrName>ppt_x</p:attrName>
                                          <p:attrName>ppt_y</p:attrName>
                                        </p:attrNameLst>
                                      </p:cBhvr>
                                      <p:rCtr x="1285" y="1152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66667E-6 3.7037E-6 L -0.02569 -0.23033 " pathEditMode="relative" rAng="0" ptsTypes="AA">
                                      <p:cBhvr>
                                        <p:cTn id="17" dur="2000" fill="hold"/>
                                        <p:tgtEl>
                                          <p:spTgt spid="5"/>
                                        </p:tgtEl>
                                        <p:attrNameLst>
                                          <p:attrName>ppt_x</p:attrName>
                                          <p:attrName>ppt_y</p:attrName>
                                        </p:attrNameLst>
                                      </p:cBhvr>
                                      <p:rCtr x="-1285" y="-11528"/>
                                    </p:animMotion>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3" end="3"/>
                                            </p:txEl>
                                          </p:spTgt>
                                        </p:tgtEl>
                                      </p:cBhvr>
                                    </p:animEffect>
                                    <p:animScale>
                                      <p:cBhvr>
                                        <p:cTn id="25" dur="250" autoRev="1" fill="hold"/>
                                        <p:tgtEl>
                                          <p:spTgt spid="3">
                                            <p:txEl>
                                              <p:pRg st="3" end="3"/>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153"/>
                                        </p:tgtEl>
                                      </p:cBhvr>
                                    </p:animEffect>
                                    <p:set>
                                      <p:cBhvr>
                                        <p:cTn id="33" dur="1" fill="hold">
                                          <p:stCondLst>
                                            <p:cond delay="499"/>
                                          </p:stCondLst>
                                        </p:cTn>
                                        <p:tgtEl>
                                          <p:spTgt spid="15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nodeType="click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nodeType="clickEffect">
                                  <p:stCondLst>
                                    <p:cond delay="0"/>
                                  </p:stCondLst>
                                  <p:childTnLst>
                                    <p:animEffect transition="out" filter="fade">
                                      <p:cBhvr>
                                        <p:cTn id="49" dur="500" tmFilter="0, 0; .2, .5; .8, .5; 1, 0"/>
                                        <p:tgtEl>
                                          <p:spTgt spid="7"/>
                                        </p:tgtEl>
                                      </p:cBhvr>
                                    </p:animEffect>
                                    <p:animScale>
                                      <p:cBhvr>
                                        <p:cTn id="50" dur="250" autoRev="1" fill="hold"/>
                                        <p:tgtEl>
                                          <p:spTgt spid="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4.72222E-6 3.7037E-6 L 0.04046 0.07801 " pathEditMode="relative" rAng="0" ptsTypes="AA">
                                      <p:cBhvr>
                                        <p:cTn id="54" dur="2000" fill="hold"/>
                                        <p:tgtEl>
                                          <p:spTgt spid="6"/>
                                        </p:tgtEl>
                                        <p:attrNameLst>
                                          <p:attrName>ppt_x</p:attrName>
                                          <p:attrName>ppt_y</p:attrName>
                                        </p:attrNameLst>
                                      </p:cBhvr>
                                      <p:rCtr x="2014" y="3889"/>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5E-6 1.48148E-6 L -0.04028 -0.07847 " pathEditMode="relative" rAng="0" ptsTypes="AA">
                                      <p:cBhvr>
                                        <p:cTn id="58" dur="2000" fill="hold"/>
                                        <p:tgtEl>
                                          <p:spTgt spid="7"/>
                                        </p:tgtEl>
                                        <p:attrNameLst>
                                          <p:attrName>ppt_x</p:attrName>
                                          <p:attrName>ppt_y</p:attrName>
                                        </p:attrNameLst>
                                      </p:cBhvr>
                                      <p:rCtr x="-2049" y="-3750"/>
                                    </p:animMotion>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3">
                                            <p:txEl>
                                              <p:pRg st="4" end="4"/>
                                            </p:txEl>
                                          </p:spTgt>
                                        </p:tgtEl>
                                      </p:cBhvr>
                                    </p:animEffect>
                                    <p:animScale>
                                      <p:cBhvr>
                                        <p:cTn id="63" dur="250" autoRev="1" fill="hold"/>
                                        <p:tgtEl>
                                          <p:spTgt spid="3">
                                            <p:txEl>
                                              <p:pRg st="4" end="4"/>
                                            </p:txEl>
                                          </p:spTgt>
                                        </p:tgtEl>
                                      </p:cBhvr>
                                      <p:by x="105000" y="105000"/>
                                    </p:animScale>
                                  </p:childTnLst>
                                </p:cTn>
                              </p:par>
                              <p:par>
                                <p:cTn id="64" presetID="26" presetClass="emph" presetSubtype="0" fill="hold" nodeType="withEffect">
                                  <p:stCondLst>
                                    <p:cond delay="0"/>
                                  </p:stCondLst>
                                  <p:childTnLst>
                                    <p:animEffect transition="out" filter="fade">
                                      <p:cBhvr>
                                        <p:cTn id="65" dur="500" tmFilter="0, 0; .2, .5; .8, .5; 1, 0"/>
                                        <p:tgtEl>
                                          <p:spTgt spid="3">
                                            <p:txEl>
                                              <p:pRg st="5" end="5"/>
                                            </p:txEl>
                                          </p:spTgt>
                                        </p:tgtEl>
                                      </p:cBhvr>
                                    </p:animEffect>
                                    <p:animScale>
                                      <p:cBhvr>
                                        <p:cTn id="66" dur="250" autoRev="1" fill="hold"/>
                                        <p:tgtEl>
                                          <p:spTgt spid="3">
                                            <p:txEl>
                                              <p:pRg st="5" end="5"/>
                                            </p:txEl>
                                          </p:spTgt>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6"/>
                                        </p:tgtEl>
                                      </p:cBhvr>
                                    </p:animEffect>
                                    <p:set>
                                      <p:cBhvr>
                                        <p:cTn id="71" dur="1" fill="hold">
                                          <p:stCondLst>
                                            <p:cond delay="499"/>
                                          </p:stCondLst>
                                        </p:cTn>
                                        <p:tgtEl>
                                          <p:spTgt spid="6"/>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4"/>
                                        </p:tgtEl>
                                      </p:cBhvr>
                                    </p:animEffect>
                                    <p:set>
                                      <p:cBhvr>
                                        <p:cTn id="74" dur="1" fill="hold">
                                          <p:stCondLst>
                                            <p:cond delay="499"/>
                                          </p:stCondLst>
                                        </p:cTn>
                                        <p:tgtEl>
                                          <p:spTgt spid="15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3.88889E-6 -1.85185E-6 L -0.01267 -0.08333 " pathEditMode="relative" rAng="0" ptsTypes="AA">
                                      <p:cBhvr>
                                        <p:cTn id="78" dur="2000" fill="hold"/>
                                        <p:tgtEl>
                                          <p:spTgt spid="8"/>
                                        </p:tgtEl>
                                        <p:attrNameLst>
                                          <p:attrName>ppt_x</p:attrName>
                                          <p:attrName>ppt_y</p:attrName>
                                        </p:attrNameLst>
                                      </p:cBhvr>
                                      <p:rCtr x="-503"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Questions</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b="1"/>
              <a:t>Why will case 3 always go to case 1 or case 2?</a:t>
            </a:r>
          </a:p>
          <a:p>
            <a:pPr marL="230400" indent="0" algn="just">
              <a:lnSpc>
                <a:spcPct val="150000"/>
              </a:lnSpc>
              <a:buNone/>
            </a:pPr>
            <a:r>
              <a:rPr lang="en-SG" sz="1800"/>
              <a:t>A: because when X has 2 children, its successor is the minimum in its right subtree, so the successor should not have left child. </a:t>
            </a:r>
          </a:p>
          <a:p>
            <a:pPr marL="230400" indent="0" algn="just">
              <a:lnSpc>
                <a:spcPct val="150000"/>
              </a:lnSpc>
              <a:spcBef>
                <a:spcPts val="0"/>
              </a:spcBef>
              <a:buNone/>
            </a:pPr>
            <a:r>
              <a:rPr lang="en-SG" sz="1800"/>
              <a:t>It might have no child(case 1) or one right child(case 2).</a:t>
            </a:r>
          </a:p>
          <a:p>
            <a:pPr algn="just">
              <a:lnSpc>
                <a:spcPct val="150000"/>
              </a:lnSpc>
            </a:pPr>
            <a:r>
              <a:rPr lang="en-SG" sz="1800" b="1"/>
              <a:t>Could we swap x with predecessor instead of successor?</a:t>
            </a:r>
          </a:p>
          <a:p>
            <a:pPr marL="230400" indent="0" algn="just">
              <a:lnSpc>
                <a:spcPct val="150000"/>
              </a:lnSpc>
              <a:buNone/>
            </a:pPr>
            <a:r>
              <a:rPr lang="en-SG" sz="1800"/>
              <a:t>A: yes. </a:t>
            </a:r>
          </a:p>
        </p:txBody>
      </p:sp>
    </p:spTree>
    <p:extLst>
      <p:ext uri="{BB962C8B-B14F-4D97-AF65-F5344CB8AC3E}">
        <p14:creationId xmlns:p14="http://schemas.microsoft.com/office/powerpoint/2010/main" val="40587633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latin typeface="Verdana (Body)"/>
              </a:rPr>
              <a:t>Given a binary tree of names, how do we check whether a given name(e.g., </a:t>
            </a:r>
            <a:r>
              <a:rPr lang="en-US" altLang="zh-CN" sz="1800">
                <a:solidFill>
                  <a:srgbClr val="3366FF"/>
                </a:solidFill>
                <a:latin typeface="Verdana (Body)"/>
              </a:rPr>
              <a:t>Brian</a:t>
            </a:r>
            <a:r>
              <a:rPr lang="en-US" altLang="zh-CN" sz="1800">
                <a:latin typeface="Verdana (Body)"/>
              </a:rPr>
              <a:t>) is in the tree?</a:t>
            </a:r>
          </a:p>
          <a:p>
            <a:pPr marL="0" indent="0" algn="just">
              <a:lnSpc>
                <a:spcPct val="150000"/>
              </a:lnSpc>
              <a:buNone/>
            </a:pPr>
            <a:endParaRPr lang="en-US" altLang="zh-CN" sz="1800">
              <a:latin typeface="Verdana (Body)"/>
            </a:endParaRPr>
          </a:p>
          <a:p>
            <a:pPr marL="0" indent="0">
              <a:lnSpc>
                <a:spcPct val="150000"/>
              </a:lnSpc>
              <a:buNone/>
            </a:pPr>
            <a:r>
              <a:rPr lang="en-US" altLang="zh-CN" sz="1400" b="1">
                <a:solidFill>
                  <a:srgbClr val="3366FF"/>
                </a:solidFill>
                <a:latin typeface="Verdana (Body)"/>
              </a:rPr>
              <a:t>Use the TreeTraversal (Pre-order)</a:t>
            </a:r>
            <a:br>
              <a:rPr lang="en-US" altLang="zh-CN" sz="1400" b="1">
                <a:solidFill>
                  <a:srgbClr val="3366FF"/>
                </a:solidFill>
                <a:latin typeface="Verdana (Body)"/>
              </a:rPr>
            </a:br>
            <a:r>
              <a:rPr lang="en-US" altLang="zh-CN" sz="1400" b="1">
                <a:solidFill>
                  <a:srgbClr val="3366FF"/>
                </a:solidFill>
                <a:latin typeface="Verdana (Body)"/>
              </a:rPr>
              <a:t>template, to check every node</a:t>
            </a:r>
            <a:endParaRPr lang="zh-CN" altLang="en-US" sz="1400" b="1">
              <a:solidFill>
                <a:srgbClr val="3366FF"/>
              </a:solidFill>
              <a:latin typeface="Verdana (Body)"/>
            </a:endParaRPr>
          </a:p>
          <a:p>
            <a:pPr marL="0" indent="0" algn="just">
              <a:lnSpc>
                <a:spcPct val="150000"/>
              </a:lnSpc>
              <a:buNone/>
            </a:pPr>
            <a:endParaRPr lang="en-SG" sz="1800"/>
          </a:p>
        </p:txBody>
      </p:sp>
      <p:sp>
        <p:nvSpPr>
          <p:cNvPr id="33" name="文本框 20"/>
          <p:cNvSpPr txBox="1"/>
          <p:nvPr/>
        </p:nvSpPr>
        <p:spPr>
          <a:xfrm>
            <a:off x="1033722" y="4479390"/>
            <a:ext cx="3224797" cy="1384995"/>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r>
              <a:rPr lang="en-US" altLang="zh-CN" sz="1400"/>
              <a:t>TreeTraversal(Node N)</a:t>
            </a:r>
          </a:p>
          <a:p>
            <a:r>
              <a:rPr lang="en-US" altLang="zh-CN" sz="1400"/>
              <a:t> If N==NULL return;</a:t>
            </a:r>
          </a:p>
          <a:p>
            <a:r>
              <a:rPr lang="en-US" altLang="zh-CN" sz="1400"/>
              <a:t> if N.item=given_name return;</a:t>
            </a:r>
          </a:p>
          <a:p>
            <a:r>
              <a:rPr lang="en-US" altLang="zh-CN" sz="1400"/>
              <a:t> TreeTraversal(LeftChild);</a:t>
            </a:r>
          </a:p>
          <a:p>
            <a:r>
              <a:rPr lang="en-US" altLang="zh-CN" sz="1400"/>
              <a:t> TreeTraversal(RightChild);</a:t>
            </a:r>
          </a:p>
          <a:p>
            <a:r>
              <a:rPr lang="en-US" altLang="zh-CN" sz="1400"/>
              <a:t> Return;</a:t>
            </a:r>
            <a:endParaRPr lang="zh-CN" altLang="en-US" sz="1400" dirty="0"/>
          </a:p>
        </p:txBody>
      </p:sp>
      <p:sp>
        <p:nvSpPr>
          <p:cNvPr id="35" name="文本框 34"/>
          <p:cNvSpPr txBox="1"/>
          <p:nvPr/>
        </p:nvSpPr>
        <p:spPr>
          <a:xfrm>
            <a:off x="4322077" y="4479390"/>
            <a:ext cx="3861492" cy="954107"/>
          </a:xfrm>
          <a:prstGeom prst="rect">
            <a:avLst/>
          </a:prstGeom>
          <a:solidFill>
            <a:srgbClr val="9BBB59">
              <a:lumMod val="20000"/>
              <a:lumOff val="80000"/>
            </a:srgbClr>
          </a:solidFill>
        </p:spPr>
        <p:txBody>
          <a:bodyPr wrap="square" rtlCol="0">
            <a:spAutoFit/>
          </a:bodyPr>
          <a:lstStyle/>
          <a:p>
            <a:pPr lvl="0"/>
            <a:r>
              <a:rPr lang="en-SG" altLang="zh-CN" sz="1400" b="1" kern="0">
                <a:solidFill>
                  <a:prstClr val="black"/>
                </a:solidFill>
                <a:latin typeface="Verdana (Body)"/>
                <a:ea typeface="宋体" panose="02010600030101010101" pitchFamily="2" charset="-122"/>
              </a:rPr>
              <a:t>How many nodes are visited during search?</a:t>
            </a:r>
          </a:p>
          <a:p>
            <a:pPr lvl="0"/>
            <a:r>
              <a:rPr lang="en-SG" altLang="zh-CN" sz="1400" b="1" kern="0">
                <a:solidFill>
                  <a:prstClr val="black"/>
                </a:solidFill>
                <a:latin typeface="Verdana (Body)"/>
                <a:ea typeface="宋体" panose="02010600030101010101" pitchFamily="2" charset="-122"/>
              </a:rPr>
              <a:t>--best case: 1 node  (Anna)</a:t>
            </a:r>
          </a:p>
          <a:p>
            <a:pPr lvl="0"/>
            <a:r>
              <a:rPr lang="en-SG" altLang="zh-CN" sz="1400" b="1" kern="0">
                <a:solidFill>
                  <a:prstClr val="black"/>
                </a:solidFill>
                <a:latin typeface="Verdana (Body)"/>
                <a:ea typeface="宋体" panose="02010600030101010101" pitchFamily="2" charset="-122"/>
              </a:rPr>
              <a:t>--worst case: 7 nodes (Jane)</a:t>
            </a:r>
          </a:p>
          <a:p>
            <a:pPr lvl="0"/>
            <a:r>
              <a:rPr lang="en-SG" altLang="zh-CN" sz="1400" b="1" kern="0">
                <a:solidFill>
                  <a:prstClr val="black"/>
                </a:solidFill>
                <a:latin typeface="Verdana (Body)"/>
                <a:ea typeface="宋体" panose="02010600030101010101" pitchFamily="2" charset="-122"/>
              </a:rPr>
              <a:t>--Avg. case:  (1+2+3+…+7)/7=4 nodes</a:t>
            </a:r>
          </a:p>
        </p:txBody>
      </p:sp>
      <p:sp>
        <p:nvSpPr>
          <p:cNvPr id="37" name="文本框 35"/>
          <p:cNvSpPr txBox="1"/>
          <p:nvPr/>
        </p:nvSpPr>
        <p:spPr>
          <a:xfrm rot="1200195">
            <a:off x="6891049" y="1085056"/>
            <a:ext cx="223566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36" name="组合 21"/>
          <p:cNvGrpSpPr/>
          <p:nvPr/>
        </p:nvGrpSpPr>
        <p:grpSpPr>
          <a:xfrm rot="5400000">
            <a:off x="5352033" y="1932454"/>
            <a:ext cx="735733" cy="639670"/>
            <a:chOff x="1612465" y="4343400"/>
            <a:chExt cx="735733" cy="1068123"/>
          </a:xfrm>
        </p:grpSpPr>
        <p:cxnSp>
          <p:nvCxnSpPr>
            <p:cNvPr id="3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19"/>
            <p:cNvSpPr txBox="1"/>
            <p:nvPr/>
          </p:nvSpPr>
          <p:spPr>
            <a:xfrm>
              <a:off x="1612465" y="4794811"/>
              <a:ext cx="735733" cy="61671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0" name="组合 22"/>
          <p:cNvGrpSpPr/>
          <p:nvPr/>
        </p:nvGrpSpPr>
        <p:grpSpPr>
          <a:xfrm rot="5400000">
            <a:off x="4551398" y="2826752"/>
            <a:ext cx="735733" cy="564550"/>
            <a:chOff x="1612467" y="4343400"/>
            <a:chExt cx="735733" cy="1129099"/>
          </a:xfrm>
        </p:grpSpPr>
        <p:cxnSp>
          <p:nvCxnSpPr>
            <p:cNvPr id="4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24"/>
            <p:cNvSpPr txBox="1"/>
            <p:nvPr/>
          </p:nvSpPr>
          <p:spPr>
            <a:xfrm>
              <a:off x="1612467" y="4733836"/>
              <a:ext cx="735733" cy="738663"/>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3" name="组合 25"/>
          <p:cNvGrpSpPr/>
          <p:nvPr/>
        </p:nvGrpSpPr>
        <p:grpSpPr>
          <a:xfrm rot="5400000">
            <a:off x="3851858" y="3751051"/>
            <a:ext cx="735733" cy="547467"/>
            <a:chOff x="1612464" y="4343400"/>
            <a:chExt cx="735733" cy="1146488"/>
          </a:xfrm>
        </p:grpSpPr>
        <p:cxnSp>
          <p:nvCxnSpPr>
            <p:cNvPr id="4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27"/>
            <p:cNvSpPr txBox="1"/>
            <p:nvPr/>
          </p:nvSpPr>
          <p:spPr>
            <a:xfrm>
              <a:off x="1612464" y="4716444"/>
              <a:ext cx="735733" cy="773444"/>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6" name="组合 28"/>
          <p:cNvGrpSpPr/>
          <p:nvPr/>
        </p:nvGrpSpPr>
        <p:grpSpPr>
          <a:xfrm>
            <a:off x="5469645" y="4167597"/>
            <a:ext cx="735733" cy="650188"/>
            <a:chOff x="1612465" y="4343400"/>
            <a:chExt cx="735733" cy="1224496"/>
          </a:xfrm>
        </p:grpSpPr>
        <p:cxnSp>
          <p:nvCxnSpPr>
            <p:cNvPr id="4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30"/>
            <p:cNvSpPr txBox="1"/>
            <p:nvPr/>
          </p:nvSpPr>
          <p:spPr>
            <a:xfrm>
              <a:off x="1612465" y="4872335"/>
              <a:ext cx="735733" cy="695561"/>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9" name="组合 31"/>
          <p:cNvGrpSpPr/>
          <p:nvPr/>
        </p:nvGrpSpPr>
        <p:grpSpPr>
          <a:xfrm rot="5400000">
            <a:off x="6180816" y="2910843"/>
            <a:ext cx="735733" cy="506106"/>
            <a:chOff x="1612465" y="4343400"/>
            <a:chExt cx="735733" cy="1196250"/>
          </a:xfrm>
        </p:grpSpPr>
        <p:cxnSp>
          <p:nvCxnSpPr>
            <p:cNvPr id="5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33"/>
            <p:cNvSpPr txBox="1"/>
            <p:nvPr/>
          </p:nvSpPr>
          <p:spPr>
            <a:xfrm>
              <a:off x="1612465" y="4666684"/>
              <a:ext cx="735733" cy="872966"/>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52" name="Rectangle 3"/>
          <p:cNvSpPr>
            <a:spLocks noChangeArrowheads="1"/>
          </p:cNvSpPr>
          <p:nvPr/>
        </p:nvSpPr>
        <p:spPr bwMode="auto">
          <a:xfrm>
            <a:off x="75256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Jane</a:t>
            </a:r>
          </a:p>
        </p:txBody>
      </p:sp>
      <p:sp>
        <p:nvSpPr>
          <p:cNvPr id="53" name="Rectangle 4"/>
          <p:cNvSpPr>
            <a:spLocks noChangeArrowheads="1"/>
          </p:cNvSpPr>
          <p:nvPr/>
        </p:nvSpPr>
        <p:spPr bwMode="auto">
          <a:xfrm>
            <a:off x="6077837" y="19977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 Anna</a:t>
            </a:r>
          </a:p>
        </p:txBody>
      </p:sp>
      <p:sp>
        <p:nvSpPr>
          <p:cNvPr id="54" name="Rectangle 5"/>
          <p:cNvSpPr>
            <a:spLocks noChangeArrowheads="1"/>
          </p:cNvSpPr>
          <p:nvPr/>
        </p:nvSpPr>
        <p:spPr bwMode="auto">
          <a:xfrm>
            <a:off x="45538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John</a:t>
            </a:r>
          </a:p>
        </p:txBody>
      </p:sp>
      <p:sp>
        <p:nvSpPr>
          <p:cNvPr id="55" name="Rectangle 6"/>
          <p:cNvSpPr>
            <a:spLocks noChangeArrowheads="1"/>
          </p:cNvSpPr>
          <p:nvPr/>
        </p:nvSpPr>
        <p:spPr bwMode="auto">
          <a:xfrm>
            <a:off x="68398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dirty="0">
                <a:solidFill>
                  <a:srgbClr val="000000"/>
                </a:solidFill>
                <a:latin typeface="Verdana (Body)"/>
              </a:rPr>
              <a:t>Brian</a:t>
            </a:r>
          </a:p>
        </p:txBody>
      </p:sp>
      <p:sp>
        <p:nvSpPr>
          <p:cNvPr id="56" name="Rectangle 7"/>
          <p:cNvSpPr>
            <a:spLocks noChangeArrowheads="1"/>
          </p:cNvSpPr>
          <p:nvPr/>
        </p:nvSpPr>
        <p:spPr bwMode="auto">
          <a:xfrm>
            <a:off x="52396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Irit</a:t>
            </a:r>
          </a:p>
        </p:txBody>
      </p:sp>
      <p:sp>
        <p:nvSpPr>
          <p:cNvPr id="57" name="Rectangle 8"/>
          <p:cNvSpPr>
            <a:spLocks noChangeArrowheads="1"/>
          </p:cNvSpPr>
          <p:nvPr/>
        </p:nvSpPr>
        <p:spPr bwMode="auto">
          <a:xfrm>
            <a:off x="6535037" y="3674144"/>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Simon</a:t>
            </a:r>
          </a:p>
        </p:txBody>
      </p:sp>
      <p:sp>
        <p:nvSpPr>
          <p:cNvPr id="58" name="Rectangle 9"/>
          <p:cNvSpPr>
            <a:spLocks noChangeArrowheads="1"/>
          </p:cNvSpPr>
          <p:nvPr/>
        </p:nvSpPr>
        <p:spPr bwMode="auto">
          <a:xfrm>
            <a:off x="54682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Peter</a:t>
            </a:r>
          </a:p>
        </p:txBody>
      </p:sp>
      <p:cxnSp>
        <p:nvCxnSpPr>
          <p:cNvPr id="59" name="AutoShape 11"/>
          <p:cNvCxnSpPr>
            <a:cxnSpLocks noChangeShapeType="1"/>
            <a:stCxn id="53" idx="2"/>
            <a:endCxn id="56" idx="0"/>
          </p:cNvCxnSpPr>
          <p:nvPr/>
        </p:nvCxnSpPr>
        <p:spPr bwMode="auto">
          <a:xfrm flipH="1">
            <a:off x="5544437" y="2469232"/>
            <a:ext cx="8382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12"/>
          <p:cNvCxnSpPr>
            <a:cxnSpLocks noChangeShapeType="1"/>
            <a:stCxn id="53" idx="2"/>
            <a:endCxn id="55" idx="0"/>
          </p:cNvCxnSpPr>
          <p:nvPr/>
        </p:nvCxnSpPr>
        <p:spPr bwMode="auto">
          <a:xfrm>
            <a:off x="6382637" y="2469232"/>
            <a:ext cx="7620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14"/>
          <p:cNvCxnSpPr>
            <a:cxnSpLocks noChangeShapeType="1"/>
            <a:stCxn id="56" idx="2"/>
            <a:endCxn id="54" idx="0"/>
          </p:cNvCxnSpPr>
          <p:nvPr/>
        </p:nvCxnSpPr>
        <p:spPr bwMode="auto">
          <a:xfrm flipH="1">
            <a:off x="4858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15"/>
          <p:cNvCxnSpPr>
            <a:cxnSpLocks noChangeShapeType="1"/>
            <a:stCxn id="56" idx="2"/>
            <a:endCxn id="58" idx="0"/>
          </p:cNvCxnSpPr>
          <p:nvPr/>
        </p:nvCxnSpPr>
        <p:spPr bwMode="auto">
          <a:xfrm>
            <a:off x="5544437" y="3307432"/>
            <a:ext cx="2286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6"/>
          <p:cNvCxnSpPr>
            <a:cxnSpLocks noChangeShapeType="1"/>
            <a:stCxn id="55" idx="2"/>
            <a:endCxn id="57" idx="0"/>
          </p:cNvCxnSpPr>
          <p:nvPr/>
        </p:nvCxnSpPr>
        <p:spPr bwMode="auto">
          <a:xfrm flipH="1">
            <a:off x="6839837" y="3307432"/>
            <a:ext cx="304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7"/>
          <p:cNvCxnSpPr>
            <a:cxnSpLocks noChangeShapeType="1"/>
            <a:stCxn id="55" idx="2"/>
            <a:endCxn id="52" idx="0"/>
          </p:cNvCxnSpPr>
          <p:nvPr/>
        </p:nvCxnSpPr>
        <p:spPr bwMode="auto">
          <a:xfrm>
            <a:off x="7144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19751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4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4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p:cTn id="64" dur="500" fill="hold"/>
                                        <p:tgtEl>
                                          <p:spTgt spid="49"/>
                                        </p:tgtEl>
                                        <p:attrNameLst>
                                          <p:attrName>ppt_w</p:attrName>
                                        </p:attrNameLst>
                                      </p:cBhvr>
                                      <p:tavLst>
                                        <p:tav tm="0">
                                          <p:val>
                                            <p:fltVal val="0"/>
                                          </p:val>
                                        </p:tav>
                                        <p:tav tm="100000">
                                          <p:val>
                                            <p:strVal val="#ppt_w"/>
                                          </p:val>
                                        </p:tav>
                                      </p:tavLst>
                                    </p:anim>
                                    <p:anim calcmode="lin" valueType="num">
                                      <p:cBhvr>
                                        <p:cTn id="65" dur="500" fill="hold"/>
                                        <p:tgtEl>
                                          <p:spTgt spid="49"/>
                                        </p:tgtEl>
                                        <p:attrNameLst>
                                          <p:attrName>ppt_h</p:attrName>
                                        </p:attrNameLst>
                                      </p:cBhvr>
                                      <p:tavLst>
                                        <p:tav tm="0">
                                          <p:val>
                                            <p:fltVal val="0"/>
                                          </p:val>
                                        </p:tav>
                                        <p:tav tm="100000">
                                          <p:val>
                                            <p:strVal val="#ppt_h"/>
                                          </p:val>
                                        </p:tav>
                                      </p:tavLst>
                                    </p:anim>
                                    <p:animEffect transition="in" filter="fade">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Effect transition="in" filter="fade">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37269790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
                                            <p:txEl>
                                              <p:pRg st="4" end="4"/>
                                            </p:txEl>
                                          </p:spTgt>
                                        </p:tgtEl>
                                      </p:cBhvr>
                                    </p:animEffect>
                                    <p:animScale>
                                      <p:cBhvr>
                                        <p:cTn id="15" dur="250" autoRev="1" fill="hold"/>
                                        <p:tgtEl>
                                          <p:spTgt spid="3">
                                            <p:txEl>
                                              <p:pRg st="4" end="4"/>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
                                            <p:txEl>
                                              <p:pRg st="5" end="5"/>
                                            </p:txEl>
                                          </p:spTgt>
                                        </p:tgtEl>
                                      </p:cBhvr>
                                    </p:animEffect>
                                    <p:animScale>
                                      <p:cBhvr>
                                        <p:cTn id="18"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What is the successor of X?</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a:t>
            </a:r>
            <a:r>
              <a:rPr lang="en-SG" sz="1400" b="1">
                <a:solidFill>
                  <a:srgbClr val="FF0000"/>
                </a:solidFill>
              </a:rPr>
              <a:t>predecessor</a:t>
            </a:r>
            <a:r>
              <a:rPr lang="en-SG" sz="1400" b="1"/>
              <a:t>: </a:t>
            </a:r>
          </a:p>
          <a:p>
            <a:pPr algn="just">
              <a:lnSpc>
                <a:spcPct val="100000"/>
              </a:lnSpc>
              <a:spcBef>
                <a:spcPts val="800"/>
              </a:spcBef>
            </a:pPr>
            <a:r>
              <a:rPr lang="en-SG" sz="1400" b="1">
                <a:solidFill>
                  <a:srgbClr val="4F81BD"/>
                </a:solidFill>
              </a:rPr>
              <a:t>The node immediately after/</a:t>
            </a:r>
            <a:r>
              <a:rPr lang="en-SG" sz="1400" b="1">
                <a:solidFill>
                  <a:srgbClr val="FF0000"/>
                </a:solidFill>
              </a:rPr>
              <a:t>before</a:t>
            </a:r>
            <a:r>
              <a:rPr lang="en-SG" sz="1400" b="1">
                <a:solidFill>
                  <a:srgbClr val="4F81BD"/>
                </a:solidFill>
              </a:rPr>
              <a:t> it in the sorted list</a:t>
            </a:r>
          </a:p>
          <a:p>
            <a:pPr algn="just">
              <a:lnSpc>
                <a:spcPct val="100000"/>
              </a:lnSpc>
              <a:spcBef>
                <a:spcPts val="600"/>
              </a:spcBef>
            </a:pPr>
            <a:r>
              <a:rPr lang="en-SG" sz="1400" b="1">
                <a:solidFill>
                  <a:srgbClr val="4F81BD"/>
                </a:solidFill>
              </a:rPr>
              <a:t>The next/</a:t>
            </a:r>
            <a:r>
              <a:rPr lang="en-SG" sz="1400" b="1">
                <a:solidFill>
                  <a:srgbClr val="FF0000"/>
                </a:solidFill>
              </a:rPr>
              <a:t>previous</a:t>
            </a:r>
            <a:r>
              <a:rPr lang="en-SG" sz="1400" b="1">
                <a:solidFill>
                  <a:srgbClr val="4F81BD"/>
                </a:solidFill>
              </a:rPr>
              <a: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predecessor is maximum node in its left subtree.</a:t>
            </a:r>
          </a:p>
          <a:p>
            <a:pPr marL="0" indent="0" algn="just">
              <a:lnSpc>
                <a:spcPct val="100000"/>
              </a:lnSpc>
              <a:spcBef>
                <a:spcPts val="300"/>
              </a:spcBef>
              <a:buNone/>
            </a:pPr>
            <a:r>
              <a:rPr lang="en-SG" sz="1400"/>
              <a:t>E.g.: H’s predecessor is G, E’s predecessor is D, J’s predecessor is I.</a:t>
            </a:r>
          </a:p>
          <a:p>
            <a:pPr algn="just">
              <a:lnSpc>
                <a:spcPct val="100000"/>
              </a:lnSpc>
            </a:pPr>
            <a:endParaRPr lang="en-SG" sz="1400"/>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predecessor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p:pic>
        <p:nvPicPr>
          <p:cNvPr id="6" name="图片 3"/>
          <p:cNvPicPr>
            <a:picLocks noChangeAspect="1"/>
          </p:cNvPicPr>
          <p:nvPr/>
        </p:nvPicPr>
        <p:blipFill>
          <a:blip r:embed="rId3"/>
          <a:stretch>
            <a:fillRect/>
          </a:stretch>
        </p:blipFill>
        <p:spPr>
          <a:xfrm>
            <a:off x="2049516" y="3982720"/>
            <a:ext cx="5044969" cy="2032827"/>
          </a:xfrm>
          <a:prstGeom prst="rect">
            <a:avLst/>
          </a:prstGeom>
        </p:spPr>
      </p:pic>
      <p:cxnSp>
        <p:nvCxnSpPr>
          <p:cNvPr id="7" name="直接连接符 7"/>
          <p:cNvCxnSpPr/>
          <p:nvPr/>
        </p:nvCxnSpPr>
        <p:spPr>
          <a:xfrm flipH="1">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p:nvCxnSpPr>
        <p:spPr>
          <a:xfrm>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任意多边形 12"/>
          <p:cNvSpPr/>
          <p:nvPr/>
        </p:nvSpPr>
        <p:spPr>
          <a:xfrm>
            <a:off x="4495689" y="5843139"/>
            <a:ext cx="743959" cy="198139"/>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Verdana (Body)"/>
            </a:endParaRPr>
          </a:p>
        </p:txBody>
      </p:sp>
      <p:sp>
        <p:nvSpPr>
          <p:cNvPr id="10" name="椭圆 15"/>
          <p:cNvSpPr/>
          <p:nvPr/>
        </p:nvSpPr>
        <p:spPr>
          <a:xfrm>
            <a:off x="4708802"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1" name="椭圆 15"/>
          <p:cNvSpPr/>
          <p:nvPr/>
        </p:nvSpPr>
        <p:spPr>
          <a:xfrm>
            <a:off x="4276132" y="5095683"/>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12" name="椭圆 15"/>
          <p:cNvSpPr/>
          <p:nvPr/>
        </p:nvSpPr>
        <p:spPr>
          <a:xfrm>
            <a:off x="4280282" y="5095128"/>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3" name="椭圆 15"/>
          <p:cNvSpPr/>
          <p:nvPr/>
        </p:nvSpPr>
        <p:spPr>
          <a:xfrm>
            <a:off x="4720060"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cxnSp>
        <p:nvCxnSpPr>
          <p:cNvPr id="14" name="直接连接符 13"/>
          <p:cNvCxnSpPr/>
          <p:nvPr/>
        </p:nvCxnSpPr>
        <p:spPr>
          <a:xfrm flipH="1">
            <a:off x="4322703"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310311"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79640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Today you should be able to</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Define a Binary Search Tree</a:t>
            </a:r>
          </a:p>
          <a:p>
            <a:pPr algn="just">
              <a:lnSpc>
                <a:spcPct val="150000"/>
              </a:lnSpc>
            </a:pPr>
            <a:r>
              <a:rPr lang="en-SG" sz="1800"/>
              <a:t>From a list, how do we construct a Binary Search Tree? Is it efficient? </a:t>
            </a:r>
          </a:p>
          <a:p>
            <a:pPr algn="just">
              <a:lnSpc>
                <a:spcPct val="150000"/>
              </a:lnSpc>
            </a:pPr>
            <a:r>
              <a:rPr lang="en-SG" sz="1800"/>
              <a:t>How do we traverse a BST to search a item?</a:t>
            </a:r>
          </a:p>
          <a:p>
            <a:pPr algn="just">
              <a:lnSpc>
                <a:spcPct val="150000"/>
              </a:lnSpc>
            </a:pPr>
            <a:r>
              <a:rPr lang="en-SG" sz="1800"/>
              <a:t>How do we insert/remove a node from a BST?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90" y="4071438"/>
            <a:ext cx="6046469" cy="1562706"/>
          </a:xfrm>
          <a:prstGeom prst="rect">
            <a:avLst/>
          </a:prstGeom>
        </p:spPr>
      </p:pic>
    </p:spTree>
    <p:extLst>
      <p:ext uri="{BB962C8B-B14F-4D97-AF65-F5344CB8AC3E}">
        <p14:creationId xmlns:p14="http://schemas.microsoft.com/office/powerpoint/2010/main" val="3094040058"/>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Is there a way to organize the data so that item search can be more efficient?</a:t>
            </a:r>
          </a:p>
        </p:txBody>
      </p:sp>
      <p:sp>
        <p:nvSpPr>
          <p:cNvPr id="3" name="Content Placeholder 1"/>
          <p:cNvSpPr txBox="1">
            <a:spLocks/>
          </p:cNvSpPr>
          <p:nvPr/>
        </p:nvSpPr>
        <p:spPr>
          <a:xfrm>
            <a:off x="1097281" y="1380226"/>
            <a:ext cx="4114800"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What’s a good way to arrange data in our tree so that we can eﬃciently store and retrieve items?</a:t>
            </a:r>
          </a:p>
          <a:p>
            <a:pPr algn="just">
              <a:lnSpc>
                <a:spcPct val="150000"/>
              </a:lnSpc>
            </a:pPr>
            <a:r>
              <a:rPr lang="en-SG" sz="1800"/>
              <a:t>How do we eﬃciently (minimize number of operations) ﬁnd an item in a binary tree?</a:t>
            </a:r>
          </a:p>
          <a:p>
            <a:pPr algn="just">
              <a:lnSpc>
                <a:spcPct val="150000"/>
              </a:lnSpc>
            </a:pPr>
            <a:r>
              <a:rPr lang="en-SG" sz="1800"/>
              <a:t>Given a list of items, how do we check if some given item is contained inside?</a:t>
            </a:r>
          </a:p>
          <a:p>
            <a:pPr algn="just">
              <a:lnSpc>
                <a:spcPct val="150000"/>
              </a:lnSpc>
            </a:pPr>
            <a:endParaRPr lang="en-SG" sz="1800"/>
          </a:p>
        </p:txBody>
      </p:sp>
      <p:pic>
        <p:nvPicPr>
          <p:cNvPr id="4"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730" y="1551016"/>
            <a:ext cx="2509105" cy="4238068"/>
          </a:xfrm>
          <a:prstGeom prst="rect">
            <a:avLst/>
          </a:prstGeom>
          <a:ln>
            <a:solidFill>
              <a:schemeClr val="bg1"/>
            </a:solidFill>
          </a:ln>
        </p:spPr>
      </p:pic>
      <p:grpSp>
        <p:nvGrpSpPr>
          <p:cNvPr id="8" name="Group 7"/>
          <p:cNvGrpSpPr/>
          <p:nvPr/>
        </p:nvGrpSpPr>
        <p:grpSpPr>
          <a:xfrm>
            <a:off x="6818454" y="1803264"/>
            <a:ext cx="766923" cy="939937"/>
            <a:chOff x="6818454" y="1803264"/>
            <a:chExt cx="766923" cy="939937"/>
          </a:xfrm>
        </p:grpSpPr>
        <p:pic>
          <p:nvPicPr>
            <p:cNvPr id="6"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454" y="1803264"/>
              <a:ext cx="766923" cy="812615"/>
            </a:xfrm>
            <a:prstGeom prst="rect">
              <a:avLst/>
            </a:prstGeom>
          </p:spPr>
        </p:pic>
        <p:sp>
          <p:nvSpPr>
            <p:cNvPr id="7" name="Rectangle 6"/>
            <p:cNvSpPr/>
            <p:nvPr/>
          </p:nvSpPr>
          <p:spPr>
            <a:xfrm>
              <a:off x="6944810" y="2569581"/>
              <a:ext cx="208344"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8716633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b="1"/>
              <a:t>For the list:</a:t>
            </a:r>
          </a:p>
          <a:p>
            <a:pPr marL="0" indent="0">
              <a:lnSpc>
                <a:spcPct val="100000"/>
              </a:lnSpc>
              <a:buNone/>
            </a:pPr>
            <a:r>
              <a:rPr lang="en-SG" sz="1400" b="1"/>
              <a:t>Sort it using alphabetical order:</a:t>
            </a:r>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sp>
        <p:nvSpPr>
          <p:cNvPr id="17" name="Rectangle 13"/>
          <p:cNvSpPr>
            <a:spLocks noChangeArrowheads="1"/>
          </p:cNvSpPr>
          <p:nvPr/>
        </p:nvSpPr>
        <p:spPr bwMode="auto">
          <a:xfrm>
            <a:off x="5213394"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Jane</a:t>
            </a:r>
          </a:p>
        </p:txBody>
      </p:sp>
      <p:sp>
        <p:nvSpPr>
          <p:cNvPr id="18" name="Rectangle 14"/>
          <p:cNvSpPr>
            <a:spLocks noChangeArrowheads="1"/>
          </p:cNvSpPr>
          <p:nvPr/>
        </p:nvSpPr>
        <p:spPr bwMode="auto">
          <a:xfrm>
            <a:off x="296470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9" name="Rectangle 15"/>
          <p:cNvSpPr>
            <a:spLocks noChangeArrowheads="1"/>
          </p:cNvSpPr>
          <p:nvPr/>
        </p:nvSpPr>
        <p:spPr bwMode="auto">
          <a:xfrm>
            <a:off x="5962956"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20" name="Rectangle 16"/>
          <p:cNvSpPr>
            <a:spLocks noChangeArrowheads="1"/>
          </p:cNvSpPr>
          <p:nvPr/>
        </p:nvSpPr>
        <p:spPr bwMode="auto">
          <a:xfrm>
            <a:off x="3714270"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21" name="Rectangle 17"/>
          <p:cNvSpPr>
            <a:spLocks noChangeArrowheads="1"/>
          </p:cNvSpPr>
          <p:nvPr/>
        </p:nvSpPr>
        <p:spPr bwMode="auto">
          <a:xfrm>
            <a:off x="4463832"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22" name="Rectangle 18"/>
          <p:cNvSpPr>
            <a:spLocks noChangeArrowheads="1"/>
          </p:cNvSpPr>
          <p:nvPr/>
        </p:nvSpPr>
        <p:spPr bwMode="auto">
          <a:xfrm>
            <a:off x="7462079" y="5647576"/>
            <a:ext cx="562369" cy="421777"/>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23" name="Rectangle 19"/>
          <p:cNvSpPr>
            <a:spLocks noChangeArrowheads="1"/>
          </p:cNvSpPr>
          <p:nvPr/>
        </p:nvSpPr>
        <p:spPr bwMode="auto">
          <a:xfrm>
            <a:off x="671251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Peter</a:t>
            </a:r>
          </a:p>
        </p:txBody>
      </p:sp>
      <p:cxnSp>
        <p:nvCxnSpPr>
          <p:cNvPr id="24" name="直接箭头连接符 24"/>
          <p:cNvCxnSpPr/>
          <p:nvPr/>
        </p:nvCxnSpPr>
        <p:spPr>
          <a:xfrm>
            <a:off x="4313208"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5" name="直接箭头连接符 25"/>
          <p:cNvCxnSpPr/>
          <p:nvPr/>
        </p:nvCxnSpPr>
        <p:spPr>
          <a:xfrm>
            <a:off x="5056977"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 name="直接箭头连接符 26"/>
          <p:cNvCxnSpPr/>
          <p:nvPr/>
        </p:nvCxnSpPr>
        <p:spPr>
          <a:xfrm>
            <a:off x="580074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 name="直接箭头连接符 27"/>
          <p:cNvCxnSpPr/>
          <p:nvPr/>
        </p:nvCxnSpPr>
        <p:spPr>
          <a:xfrm>
            <a:off x="6544515"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 name="直接箭头连接符 28"/>
          <p:cNvCxnSpPr/>
          <p:nvPr/>
        </p:nvCxnSpPr>
        <p:spPr>
          <a:xfrm>
            <a:off x="728828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9" name="直接箭头连接符 34"/>
          <p:cNvCxnSpPr/>
          <p:nvPr/>
        </p:nvCxnSpPr>
        <p:spPr>
          <a:xfrm>
            <a:off x="3569439"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grpSp>
        <p:nvGrpSpPr>
          <p:cNvPr id="4" name="Group 3"/>
          <p:cNvGrpSpPr/>
          <p:nvPr/>
        </p:nvGrpSpPr>
        <p:grpSpPr>
          <a:xfrm>
            <a:off x="2504347" y="1282162"/>
            <a:ext cx="5059740" cy="451411"/>
            <a:chOff x="2805113" y="708220"/>
            <a:chExt cx="5142552" cy="458799"/>
          </a:xfrm>
        </p:grpSpPr>
        <p:sp>
          <p:nvSpPr>
            <p:cNvPr id="69" name="Rectangle 13"/>
            <p:cNvSpPr>
              <a:spLocks noChangeArrowheads="1"/>
            </p:cNvSpPr>
            <p:nvPr/>
          </p:nvSpPr>
          <p:spPr bwMode="auto">
            <a:xfrm>
              <a:off x="5086423" y="709819"/>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70" name="Rectangle 14"/>
            <p:cNvSpPr>
              <a:spLocks noChangeArrowheads="1"/>
            </p:cNvSpPr>
            <p:nvPr/>
          </p:nvSpPr>
          <p:spPr bwMode="auto">
            <a:xfrm>
              <a:off x="359338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71" name="Rectangle 15"/>
            <p:cNvSpPr>
              <a:spLocks noChangeArrowheads="1"/>
            </p:cNvSpPr>
            <p:nvPr/>
          </p:nvSpPr>
          <p:spPr bwMode="auto">
            <a:xfrm>
              <a:off x="2805113"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72" name="Rectangle 16"/>
            <p:cNvSpPr>
              <a:spLocks noChangeArrowheads="1"/>
            </p:cNvSpPr>
            <p:nvPr/>
          </p:nvSpPr>
          <p:spPr bwMode="auto">
            <a:xfrm>
              <a:off x="6599395"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Brian</a:t>
              </a:r>
            </a:p>
          </p:txBody>
        </p:sp>
        <p:sp>
          <p:nvSpPr>
            <p:cNvPr id="73" name="Rectangle 17"/>
            <p:cNvSpPr>
              <a:spLocks noChangeArrowheads="1"/>
            </p:cNvSpPr>
            <p:nvPr/>
          </p:nvSpPr>
          <p:spPr bwMode="auto">
            <a:xfrm>
              <a:off x="5829446"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Irit</a:t>
              </a:r>
            </a:p>
          </p:txBody>
        </p:sp>
        <p:sp>
          <p:nvSpPr>
            <p:cNvPr id="74" name="Rectangle 18"/>
            <p:cNvSpPr>
              <a:spLocks noChangeArrowheads="1"/>
            </p:cNvSpPr>
            <p:nvPr/>
          </p:nvSpPr>
          <p:spPr bwMode="auto">
            <a:xfrm>
              <a:off x="7338065" y="708220"/>
              <a:ext cx="609600" cy="457200"/>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75" name="Rectangle 19"/>
            <p:cNvSpPr>
              <a:spLocks noChangeArrowheads="1"/>
            </p:cNvSpPr>
            <p:nvPr/>
          </p:nvSpPr>
          <p:spPr bwMode="auto">
            <a:xfrm>
              <a:off x="434340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76" name="直接箭头连接符 10"/>
            <p:cNvCxnSpPr>
              <a:stCxn id="71" idx="3"/>
              <a:endCxn id="70" idx="1"/>
            </p:cNvCxnSpPr>
            <p:nvPr/>
          </p:nvCxnSpPr>
          <p:spPr>
            <a:xfrm>
              <a:off x="3414713"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11"/>
            <p:cNvCxnSpPr/>
            <p:nvPr/>
          </p:nvCxnSpPr>
          <p:spPr>
            <a:xfrm>
              <a:off x="4187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12"/>
            <p:cNvCxnSpPr/>
            <p:nvPr/>
          </p:nvCxnSpPr>
          <p:spPr>
            <a:xfrm>
              <a:off x="4949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13"/>
            <p:cNvCxnSpPr/>
            <p:nvPr/>
          </p:nvCxnSpPr>
          <p:spPr>
            <a:xfrm>
              <a:off x="568346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14"/>
            <p:cNvCxnSpPr/>
            <p:nvPr/>
          </p:nvCxnSpPr>
          <p:spPr>
            <a:xfrm>
              <a:off x="643960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15"/>
            <p:cNvCxnSpPr/>
            <p:nvPr/>
          </p:nvCxnSpPr>
          <p:spPr>
            <a:xfrm>
              <a:off x="7185665"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83" name="文本框 1"/>
          <p:cNvSpPr txBox="1"/>
          <p:nvPr/>
        </p:nvSpPr>
        <p:spPr>
          <a:xfrm>
            <a:off x="6525325" y="2000176"/>
            <a:ext cx="1499123" cy="523220"/>
          </a:xfrm>
          <a:prstGeom prst="rect">
            <a:avLst/>
          </a:prstGeom>
          <a:noFill/>
        </p:spPr>
        <p:txBody>
          <a:bodyPr wrap="square" rtlCol="0">
            <a:spAutoFit/>
          </a:bodyPr>
          <a:lstStyle/>
          <a:p>
            <a:r>
              <a:rPr lang="en-US" altLang="zh-CN" sz="1400" dirty="0">
                <a:solidFill>
                  <a:srgbClr val="F79646">
                    <a:lumMod val="75000"/>
                  </a:srgbClr>
                </a:solidFill>
                <a:latin typeface="Verdana (Body)"/>
                <a:ea typeface="宋体" panose="02010600030101010101" pitchFamily="2" charset="-122"/>
              </a:rPr>
              <a:t>Search the given name X</a:t>
            </a:r>
            <a:endParaRPr lang="zh-CN" altLang="en-US" sz="1400" dirty="0">
              <a:solidFill>
                <a:srgbClr val="F79646">
                  <a:lumMod val="75000"/>
                </a:srgbClr>
              </a:solidFill>
              <a:latin typeface="Verdana (Body)"/>
              <a:ea typeface="宋体" panose="02010600030101010101" pitchFamily="2" charset="-122"/>
            </a:endParaRPr>
          </a:p>
        </p:txBody>
      </p:sp>
    </p:spTree>
    <p:extLst>
      <p:ext uri="{BB962C8B-B14F-4D97-AF65-F5344CB8AC3E}">
        <p14:creationId xmlns:p14="http://schemas.microsoft.com/office/powerpoint/2010/main" val="370411287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 calcmode="lin" valueType="num">
                                      <p:cBhvr>
                                        <p:cTn id="7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77" dur="500"/>
                                        <p:tgtEl>
                                          <p:spTgt spid="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 calcmode="lin" valueType="num">
                                      <p:cBhvr>
                                        <p:cTn id="8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84" dur="500"/>
                                        <p:tgtEl>
                                          <p:spTgt spid="3">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 nodeType="clickEffect">
                                  <p:stCondLst>
                                    <p:cond delay="0"/>
                                  </p:stCondLst>
                                  <p:childTnLst>
                                    <p:animMotion origin="layout" path="M 1.94444E-6 3.33333E-6 L -0.00087 -0.16806 " pathEditMode="relative" rAng="0" ptsTypes="AA">
                                      <p:cBhvr>
                                        <p:cTn id="88" dur="2000" fill="hold"/>
                                        <p:tgtEl>
                                          <p:spTgt spid="17"/>
                                        </p:tgtEl>
                                        <p:attrNameLst>
                                          <p:attrName>ppt_x</p:attrName>
                                          <p:attrName>ppt_y</p:attrName>
                                        </p:attrNameLst>
                                      </p:cBhvr>
                                      <p:rCtr x="-52" y="-8403"/>
                                    </p:animMotion>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 calcmode="lin" valueType="num">
                                      <p:cBhvr>
                                        <p:cTn id="9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5" dur="500"/>
                                        <p:tgtEl>
                                          <p:spTgt spid="3">
                                            <p:txEl>
                                              <p:pRg st="4" end="4"/>
                                            </p:txEl>
                                          </p:spTgt>
                                        </p:tgtEl>
                                      </p:cBhvr>
                                    </p:animEffect>
                                  </p:childTnLst>
                                </p:cTn>
                              </p:par>
                              <p:par>
                                <p:cTn id="96" presetID="53" presetClass="entr" presetSubtype="16" fill="hold" nodeType="withEffect">
                                  <p:stCondLst>
                                    <p:cond delay="0"/>
                                  </p:stCondLst>
                                  <p:childTnLst>
                                    <p:set>
                                      <p:cBhvr>
                                        <p:cTn id="97" dur="1" fill="hold">
                                          <p:stCondLst>
                                            <p:cond delay="0"/>
                                          </p:stCondLst>
                                        </p:cTn>
                                        <p:tgtEl>
                                          <p:spTgt spid="3">
                                            <p:txEl>
                                              <p:pRg st="8" end="8"/>
                                            </p:txEl>
                                          </p:spTgt>
                                        </p:tgtEl>
                                        <p:attrNameLst>
                                          <p:attrName>style.visibility</p:attrName>
                                        </p:attrNameLst>
                                      </p:cBhvr>
                                      <p:to>
                                        <p:strVal val="visible"/>
                                      </p:to>
                                    </p:set>
                                    <p:anim calcmode="lin" valueType="num">
                                      <p:cBhvr>
                                        <p:cTn id="9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9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100" dur="500"/>
                                        <p:tgtEl>
                                          <p:spTgt spid="3">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 nodeType="clickEffect">
                                  <p:stCondLst>
                                    <p:cond delay="0"/>
                                  </p:stCondLst>
                                  <p:childTnLst>
                                    <p:animMotion origin="layout" path="M 8.33333E-7 3.33333E-6 L -0.00035 -0.11528 " pathEditMode="relative" rAng="0" ptsTypes="AA">
                                      <p:cBhvr>
                                        <p:cTn id="104" dur="2000" fill="hold"/>
                                        <p:tgtEl>
                                          <p:spTgt spid="20"/>
                                        </p:tgtEl>
                                        <p:attrNameLst>
                                          <p:attrName>ppt_x</p:attrName>
                                          <p:attrName>ppt_y</p:attrName>
                                        </p:attrNameLst>
                                      </p:cBhvr>
                                      <p:rCtr x="-17" y="-5764"/>
                                    </p:animMotion>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3">
                                            <p:txEl>
                                              <p:pRg st="5" end="5"/>
                                            </p:txEl>
                                          </p:spTgt>
                                        </p:tgtEl>
                                        <p:attrNameLst>
                                          <p:attrName>style.visibility</p:attrName>
                                        </p:attrNameLst>
                                      </p:cBhvr>
                                      <p:to>
                                        <p:strVal val="visible"/>
                                      </p:to>
                                    </p:set>
                                    <p:anim calcmode="lin" valueType="num">
                                      <p:cBhvr>
                                        <p:cTn id="10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1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11" dur="500"/>
                                        <p:tgtEl>
                                          <p:spTgt spid="3">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3">
                                            <p:txEl>
                                              <p:pRg st="6" end="6"/>
                                            </p:txEl>
                                          </p:spTgt>
                                        </p:tgtEl>
                                        <p:attrNameLst>
                                          <p:attrName>style.visibility</p:attrName>
                                        </p:attrNameLst>
                                      </p:cBhvr>
                                      <p:to>
                                        <p:strVal val="visible"/>
                                      </p:to>
                                    </p:set>
                                    <p:anim calcmode="lin" valueType="num">
                                      <p:cBhvr>
                                        <p:cTn id="11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1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18" dur="500"/>
                                        <p:tgtEl>
                                          <p:spTgt spid="3">
                                            <p:txEl>
                                              <p:pRg st="6" end="6"/>
                                            </p:txEl>
                                          </p:spTgt>
                                        </p:tgtEl>
                                      </p:cBhvr>
                                    </p:animEffect>
                                  </p:childTnLst>
                                </p:cTn>
                              </p:par>
                              <p:par>
                                <p:cTn id="119" presetID="53" presetClass="entr" presetSubtype="16" fill="hold" nodeType="withEffect">
                                  <p:stCondLst>
                                    <p:cond delay="0"/>
                                  </p:stCondLst>
                                  <p:childTnLst>
                                    <p:set>
                                      <p:cBhvr>
                                        <p:cTn id="120" dur="1" fill="hold">
                                          <p:stCondLst>
                                            <p:cond delay="0"/>
                                          </p:stCondLst>
                                        </p:cTn>
                                        <p:tgtEl>
                                          <p:spTgt spid="3">
                                            <p:txEl>
                                              <p:pRg st="7" end="7"/>
                                            </p:txEl>
                                          </p:spTgt>
                                        </p:tgtEl>
                                        <p:attrNameLst>
                                          <p:attrName>style.visibility</p:attrName>
                                        </p:attrNameLst>
                                      </p:cBhvr>
                                      <p:to>
                                        <p:strVal val="visible"/>
                                      </p:to>
                                    </p:set>
                                    <p:anim calcmode="lin" valueType="num">
                                      <p:cBhvr>
                                        <p:cTn id="12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12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123" dur="500"/>
                                        <p:tgtEl>
                                          <p:spTgt spid="3">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3">
                                            <p:txEl>
                                              <p:pRg st="9" end="9"/>
                                            </p:txEl>
                                          </p:spTgt>
                                        </p:tgtEl>
                                        <p:attrNameLst>
                                          <p:attrName>style.visibility</p:attrName>
                                        </p:attrNameLst>
                                      </p:cBhvr>
                                      <p:to>
                                        <p:strVal val="visible"/>
                                      </p:to>
                                    </p:set>
                                    <p:anim calcmode="lin" valueType="num">
                                      <p:cBhvr>
                                        <p:cTn id="12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2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130" dur="500"/>
                                        <p:tgtEl>
                                          <p:spTgt spid="3">
                                            <p:txEl>
                                              <p:pRg st="9" end="9"/>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 nodeType="clickEffect">
                                  <p:stCondLst>
                                    <p:cond delay="0"/>
                                  </p:stCondLst>
                                  <p:childTnLst>
                                    <p:animMotion origin="layout" path="M 8.33333E-7 3.33333E-6 L -0.00035 -0.11528 " pathEditMode="relative" rAng="0" ptsTypes="AA">
                                      <p:cBhvr>
                                        <p:cTn id="134" dur="2000" fill="hold"/>
                                        <p:tgtEl>
                                          <p:spTgt spid="23"/>
                                        </p:tgtEl>
                                        <p:attrNameLst>
                                          <p:attrName>ppt_x</p:attrName>
                                          <p:attrName>ppt_y</p:attrName>
                                        </p:attrNameLst>
                                      </p:cBhvr>
                                      <p:rCtr x="-17" y="-5764"/>
                                    </p:animMotion>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3">
                                            <p:txEl>
                                              <p:pRg st="10" end="10"/>
                                            </p:txEl>
                                          </p:spTgt>
                                        </p:tgtEl>
                                        <p:attrNameLst>
                                          <p:attrName>style.visibility</p:attrName>
                                        </p:attrNameLst>
                                      </p:cBhvr>
                                      <p:to>
                                        <p:strVal val="visible"/>
                                      </p:to>
                                    </p:set>
                                    <p:anim calcmode="lin" valueType="num">
                                      <p:cBhvr>
                                        <p:cTn id="13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14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141" dur="500"/>
                                        <p:tgtEl>
                                          <p:spTgt spid="3">
                                            <p:txEl>
                                              <p:pRg st="10" end="10"/>
                                            </p:txEl>
                                          </p:spTgt>
                                        </p:tgtEl>
                                      </p:cBhvr>
                                    </p:animEffect>
                                  </p:childTnLst>
                                </p:cTn>
                              </p:par>
                              <p:par>
                                <p:cTn id="142" presetID="53" presetClass="entr" presetSubtype="16" fill="hold" nodeType="withEffect">
                                  <p:stCondLst>
                                    <p:cond delay="0"/>
                                  </p:stCondLst>
                                  <p:childTnLst>
                                    <p:set>
                                      <p:cBhvr>
                                        <p:cTn id="143" dur="1" fill="hold">
                                          <p:stCondLst>
                                            <p:cond delay="0"/>
                                          </p:stCondLst>
                                        </p:cTn>
                                        <p:tgtEl>
                                          <p:spTgt spid="3">
                                            <p:txEl>
                                              <p:pRg st="11" end="11"/>
                                            </p:txEl>
                                          </p:spTgt>
                                        </p:tgtEl>
                                        <p:attrNameLst>
                                          <p:attrName>style.visibility</p:attrName>
                                        </p:attrNameLst>
                                      </p:cBhvr>
                                      <p:to>
                                        <p:strVal val="visible"/>
                                      </p:to>
                                    </p:set>
                                    <p:anim calcmode="lin" valueType="num">
                                      <p:cBhvr>
                                        <p:cTn id="14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4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1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9" grpId="0" animBg="1"/>
      <p:bldP spid="20" grpId="0" animBg="1"/>
      <p:bldP spid="20" grpId="1" animBg="1"/>
      <p:bldP spid="21" grpId="0" animBg="1"/>
      <p:bldP spid="22" grpId="0" animBg="1"/>
      <p:bldP spid="23" grpId="0" animBg="1"/>
      <p:bldP spid="23" grpId="1" animBg="1"/>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 forms a Binary Search Tree (BST)</a:t>
            </a:r>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SG" sz="1400"/>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grpSp>
        <p:nvGrpSpPr>
          <p:cNvPr id="32" name="Group 31"/>
          <p:cNvGrpSpPr/>
          <p:nvPr/>
        </p:nvGrpSpPr>
        <p:grpSpPr>
          <a:xfrm>
            <a:off x="4142240" y="4319262"/>
            <a:ext cx="4052636" cy="1511712"/>
            <a:chOff x="4143094" y="2862996"/>
            <a:chExt cx="4052636" cy="1511712"/>
          </a:xfrm>
        </p:grpSpPr>
        <p:sp>
          <p:nvSpPr>
            <p:cNvPr id="33"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4"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5"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6"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7"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38"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39"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0" name="直接箭头连接符 10"/>
            <p:cNvCxnSpPr>
              <a:stCxn id="36" idx="2"/>
              <a:endCxn id="37"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11"/>
            <p:cNvCxnSpPr>
              <a:stCxn id="33" idx="1"/>
              <a:endCxn id="36"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12"/>
            <p:cNvCxnSpPr>
              <a:stCxn id="33" idx="3"/>
              <a:endCxn id="39"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3"/>
            <p:cNvCxnSpPr>
              <a:stCxn id="39" idx="2"/>
              <a:endCxn id="35"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4"/>
            <p:cNvCxnSpPr>
              <a:stCxn id="39" idx="2"/>
              <a:endCxn id="38"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5"/>
            <p:cNvCxnSpPr>
              <a:stCxn id="36" idx="2"/>
              <a:endCxn id="34"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861464034"/>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7280" y="2004089"/>
            <a:ext cx="3797808"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b="1"/>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097939235"/>
      </p:ext>
    </p:extLst>
  </p:cSld>
  <p:clrMapOvr>
    <a:masterClrMapping/>
  </p:clrMapOvr>
  <p:transition>
    <p:wipe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Hui Template</Template>
  <TotalTime>18826</TotalTime>
  <Words>6415</Words>
  <Application>Microsoft Office PowerPoint</Application>
  <PresentationFormat>On-screen Show (4:3)</PresentationFormat>
  <Paragraphs>1373</Paragraphs>
  <Slides>52</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.AppleSystemUIFont</vt:lpstr>
      <vt:lpstr>Calibri (Body)</vt:lpstr>
      <vt:lpstr>Verdana (Body)</vt:lpstr>
      <vt:lpstr>Arial</vt:lpstr>
      <vt:lpstr>Calibri</vt:lpstr>
      <vt:lpstr>Courier New</vt:lpstr>
      <vt:lpstr>Times New Roman</vt:lpstr>
      <vt:lpstr>Verdana</vt:lpstr>
      <vt:lpstr>1_Office Theme</vt:lpstr>
      <vt:lpstr>PowerPoint Presentation</vt:lpstr>
      <vt:lpstr>Recall: WHY TREES?</vt:lpstr>
      <vt:lpstr>OUTLINE</vt:lpstr>
      <vt:lpstr>Item Search-linked list</vt:lpstr>
      <vt:lpstr>Item Search-linked list</vt:lpstr>
      <vt:lpstr>Is there a way to organize the data so that item search can be more efficient?</vt:lpstr>
      <vt:lpstr>PowerPoint Presentation</vt:lpstr>
      <vt:lpstr>It forms a Binary Search Tree (BST)</vt:lpstr>
      <vt:lpstr>OUTLINE</vt:lpstr>
      <vt:lpstr>Binary Search Tree(BST)</vt:lpstr>
      <vt:lpstr>Binary Search Tree</vt:lpstr>
      <vt:lpstr>BST is for efficient item search</vt:lpstr>
      <vt:lpstr>BST is efficient for item search</vt:lpstr>
      <vt:lpstr>BST is efficient for item search</vt:lpstr>
      <vt:lpstr>How do we get Minimal H= log2n</vt:lpstr>
      <vt:lpstr>Another BST</vt:lpstr>
      <vt:lpstr>Notice: not all BST are efficient for search</vt:lpstr>
      <vt:lpstr>RECALL: Number game [1, 15]</vt:lpstr>
      <vt:lpstr>RECALL: Number game [1, 15]</vt:lpstr>
      <vt:lpstr>Exercise:  Which Binary Trees is efficient for search ?</vt:lpstr>
      <vt:lpstr>Think: What is the visiting sequence using In-order Traversal for a BST?</vt:lpstr>
      <vt:lpstr>Mapping: tree(In-order)  list</vt:lpstr>
      <vt:lpstr>Features</vt:lpstr>
      <vt:lpstr>Features</vt:lpstr>
      <vt:lpstr>OUTLINE</vt:lpstr>
      <vt:lpstr>Binary Search Tree(BST)</vt:lpstr>
      <vt:lpstr>BST Traversal (BSTT)</vt:lpstr>
      <vt:lpstr>BST Traversal (BSTT)</vt:lpstr>
      <vt:lpstr>BST Traversal (BSTT)</vt:lpstr>
      <vt:lpstr>BST Traversal (BSTT)</vt:lpstr>
      <vt:lpstr>BST Traversal (BSTT) – finding ‘b’</vt:lpstr>
      <vt:lpstr>BST Traversal (BSTT)</vt:lpstr>
      <vt:lpstr>BST Traversal (BSTT) – finding ‘A’</vt:lpstr>
      <vt:lpstr>OUTLINE</vt:lpstr>
      <vt:lpstr>Inserting a node into a BST</vt:lpstr>
      <vt:lpstr>Inserting a node into a BST</vt:lpstr>
      <vt:lpstr>Inserting a node into a BST</vt:lpstr>
      <vt:lpstr>Inserting a node into a BST</vt:lpstr>
      <vt:lpstr>Inserting a node into a BST</vt:lpstr>
      <vt:lpstr>Inserting a node into a BST</vt:lpstr>
      <vt:lpstr>OUTLINE</vt:lpstr>
      <vt:lpstr>Removing a node from a BST</vt:lpstr>
      <vt:lpstr>Removing a node from a BST</vt:lpstr>
      <vt:lpstr>Removing a node from a BST</vt:lpstr>
      <vt:lpstr>Removing a node from a BST</vt:lpstr>
      <vt:lpstr>Removing a node from a BST</vt:lpstr>
      <vt:lpstr>What is the successor of X?</vt:lpstr>
      <vt:lpstr>Removing a node from a BST</vt:lpstr>
      <vt:lpstr>Questions</vt:lpstr>
      <vt:lpstr>Removing a node from a BST</vt:lpstr>
      <vt:lpstr>What is the successor of X?</vt:lpstr>
      <vt:lpstr>Today you should be able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Jessica Kee</cp:lastModifiedBy>
  <cp:revision>459</cp:revision>
  <dcterms:created xsi:type="dcterms:W3CDTF">2017-06-13T06:38:25Z</dcterms:created>
  <dcterms:modified xsi:type="dcterms:W3CDTF">2021-06-23T09:39:03Z</dcterms:modified>
</cp:coreProperties>
</file>