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7159-7D5C-461B-8572-81151E211DBF}" type="datetimeFigureOut">
              <a:rPr lang="en-SG" smtClean="0"/>
              <a:t>18/01/2024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943E-CD82-48FB-BF67-4F5D42C14B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379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7159-7D5C-461B-8572-81151E211DBF}" type="datetimeFigureOut">
              <a:rPr lang="en-SG" smtClean="0"/>
              <a:t>18/01/2024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943E-CD82-48FB-BF67-4F5D42C14B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459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10972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7159-7D5C-461B-8572-81151E211DBF}" type="datetimeFigureOut">
              <a:rPr lang="en-SG" smtClean="0"/>
              <a:t>18/01/2024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943E-CD82-48FB-BF67-4F5D42C14B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896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7159-7D5C-461B-8572-81151E211DBF}" type="datetimeFigureOut">
              <a:rPr lang="en-SG" smtClean="0"/>
              <a:t>18/01/2024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943E-CD82-48FB-BF67-4F5D42C14B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72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499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94757"/>
            <a:ext cx="5386917" cy="3628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85499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94757"/>
            <a:ext cx="5389033" cy="3628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7159-7D5C-461B-8572-81151E211DBF}" type="datetimeFigureOut">
              <a:rPr lang="en-SG" smtClean="0"/>
              <a:t>18/01/2024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943E-CD82-48FB-BF67-4F5D42C14B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57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7159-7D5C-461B-8572-81151E211DBF}" type="datetimeFigureOut">
              <a:rPr lang="en-SG" smtClean="0"/>
              <a:t>18/01/2024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943E-CD82-48FB-BF67-4F5D42C14B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289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7159-7D5C-461B-8572-81151E211DBF}" type="datetimeFigureOut">
              <a:rPr lang="en-SG" smtClean="0"/>
              <a:t>18/01/2024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943E-CD82-48FB-BF67-4F5D42C14B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10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88618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88619"/>
            <a:ext cx="6815667" cy="53982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25147"/>
            <a:ext cx="4011084" cy="40616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7159-7D5C-461B-8572-81151E211DBF}" type="datetimeFigureOut">
              <a:rPr lang="en-SG" smtClean="0"/>
              <a:t>18/01/2024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943E-CD82-48FB-BF67-4F5D42C14B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62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7159-7D5C-461B-8572-81151E211DBF}" type="datetimeFigureOut">
              <a:rPr lang="en-SG" smtClean="0"/>
              <a:t>18/01/2024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943E-CD82-48FB-BF67-4F5D42C14B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011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89195"/>
            <a:ext cx="109728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581537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CE77159-7D5C-461B-8572-81151E211DBF}" type="datetimeFigureOut">
              <a:rPr lang="en-SG" smtClean="0"/>
              <a:t>18/01/2024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581537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81537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D48E943E-CD82-48FB-BF67-4F5D42C14B2F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 descr="NTU_PP_slide_Footer_sized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909"/>
            <a:ext cx="12192000" cy="5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F266-A198-AF25-4E6D-374823CFA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>
                <a:latin typeface="Gill Sans MT" panose="020B0502020104020203" pitchFamily="34" charset="0"/>
              </a:rPr>
              <a:t>Module 1: Computational Thinking and Problem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72D8D-46A9-767A-B7F3-7EC807C6E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  <a:latin typeface="Gill Sans MT" panose="020B0502020104020203" pitchFamily="34" charset="0"/>
              </a:rPr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46663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124D-177C-836F-9988-1A420A8B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Gill Sans MT" panose="020B0502020104020203" pitchFamily="34" charset="0"/>
              </a:rPr>
              <a:t>Recap of Tutorial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7350-AAB8-9A83-E80C-00187F12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>
                <a:latin typeface="Gill Sans MT" panose="020B0502020104020203" pitchFamily="34" charset="0"/>
              </a:rPr>
              <a:t>Last week, we discussed all the four methods of computational thinking  - Decomposition, Pattern Recognition, Abstraction &amp; Algorithm.</a:t>
            </a:r>
          </a:p>
          <a:p>
            <a:r>
              <a:rPr lang="en-SG" dirty="0">
                <a:latin typeface="Gill Sans MT" panose="020B0502020104020203" pitchFamily="34" charset="0"/>
              </a:rPr>
              <a:t>Application of these methods to design and solve 3D maze problem. </a:t>
            </a:r>
          </a:p>
          <a:p>
            <a:r>
              <a:rPr lang="en-SG" dirty="0">
                <a:latin typeface="Gill Sans MT" panose="020B0502020104020203" pitchFamily="34" charset="0"/>
              </a:rPr>
              <a:t>Reflection on the challenges faced while solving a problem (3D maze) and the way you could overcome that challenge as a team.</a:t>
            </a:r>
          </a:p>
        </p:txBody>
      </p:sp>
    </p:spTree>
    <p:extLst>
      <p:ext uri="{BB962C8B-B14F-4D97-AF65-F5344CB8AC3E}">
        <p14:creationId xmlns:p14="http://schemas.microsoft.com/office/powerpoint/2010/main" val="277564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14DA-5DA5-BA93-2B20-1A353131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6770"/>
            <a:ext cx="10972800" cy="1143000"/>
          </a:xfrm>
        </p:spPr>
        <p:txBody>
          <a:bodyPr/>
          <a:lstStyle/>
          <a:p>
            <a:r>
              <a:rPr lang="en-SG" dirty="0">
                <a:latin typeface="Gill Sans MT" panose="020B0502020104020203" pitchFamily="34" charset="0"/>
              </a:rPr>
              <a:t>Today’s Tutorial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6737-4EE2-E8F2-9596-0204AA18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5563"/>
            <a:ext cx="10972800" cy="4775030"/>
          </a:xfrm>
        </p:spPr>
        <p:txBody>
          <a:bodyPr>
            <a:normAutofit/>
          </a:bodyPr>
          <a:lstStyle/>
          <a:p>
            <a:r>
              <a:rPr lang="en-SG" sz="2400" dirty="0">
                <a:latin typeface="Gill Sans MT" panose="020B0502020104020203" pitchFamily="34" charset="0"/>
              </a:rPr>
              <a:t>In this tutorial, you will </a:t>
            </a:r>
            <a:r>
              <a:rPr lang="en-SG" sz="2400" dirty="0">
                <a:effectLst/>
                <a:latin typeface="Gill Sans MT" panose="020B0502020104020203" pitchFamily="34" charset="0"/>
                <a:ea typeface="Arial" panose="020B0604020202020204" pitchFamily="34" charset="0"/>
                <a:cs typeface="Calibri" panose="020F0502020204030204" pitchFamily="34" charset="0"/>
              </a:rPr>
              <a:t>learn how to apply Computational Thinking skills to solve a real-world complex proble</a:t>
            </a:r>
            <a:r>
              <a:rPr lang="en-SG" sz="2400" dirty="0">
                <a:latin typeface="Gill Sans MT" panose="020B0502020104020203" pitchFamily="34" charset="0"/>
                <a:ea typeface="Arial" panose="020B0604020202020204" pitchFamily="34" charset="0"/>
                <a:cs typeface="Calibri" panose="020F0502020204030204" pitchFamily="34" charset="0"/>
              </a:rPr>
              <a:t>m. </a:t>
            </a:r>
            <a:endParaRPr lang="en-SG" sz="2400" dirty="0">
              <a:effectLst/>
              <a:latin typeface="Gill Sans MT" panose="020B0502020104020203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r>
              <a:rPr lang="en-SG" sz="2400" dirty="0">
                <a:latin typeface="Gill Sans MT" panose="020B0502020104020203" pitchFamily="34" charset="0"/>
                <a:cs typeface="Calibri" panose="020F0502020204030204" pitchFamily="34" charset="0"/>
              </a:rPr>
              <a:t>For first 30 minutes: Activity 1 – each group will be involved in discussing and brainstorming to identify one real-world problem. Follow the instructions given in tutorial file.</a:t>
            </a:r>
          </a:p>
          <a:p>
            <a:r>
              <a:rPr lang="en-SG" sz="2400" dirty="0">
                <a:latin typeface="Gill Sans MT" panose="020B0502020104020203" pitchFamily="34" charset="0"/>
                <a:cs typeface="Calibri" panose="020F0502020204030204" pitchFamily="34" charset="0"/>
              </a:rPr>
              <a:t>Next 45 minutes: Activity 2 – each group will be involved in solving the selected problem using Computational Thinking approaches to achieve one outcome. Follow the instructions on activity 2 given in tutorial file.</a:t>
            </a:r>
          </a:p>
          <a:p>
            <a:r>
              <a:rPr lang="en-SG" sz="2400" dirty="0">
                <a:latin typeface="Gill Sans MT" panose="020B0502020104020203" pitchFamily="34" charset="0"/>
                <a:cs typeface="Calibri" panose="020F0502020204030204" pitchFamily="34" charset="0"/>
              </a:rPr>
              <a:t>The last 30 minutes: Presentations by some groups. </a:t>
            </a:r>
          </a:p>
          <a:p>
            <a:r>
              <a:rPr lang="en-SG" sz="2400" b="1" dirty="0">
                <a:effectLst/>
                <a:latin typeface="Gill Sans MT" panose="020B0502020104020203" pitchFamily="34" charset="0"/>
                <a:ea typeface="Arial" panose="020B0604020202020204" pitchFamily="34" charset="0"/>
                <a:cs typeface="Calibri" panose="020F0502020204030204" pitchFamily="34" charset="0"/>
              </a:rPr>
              <a:t>Each group need to write your answers to the activity 4 questions in a word document/power point slides and upload it in Discussion page of your tutorial site. </a:t>
            </a:r>
            <a:endParaRPr lang="en-SG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2498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D6EBCBD2-0AED-4307-9DB9-AC897D9A3B2D}" vid="{E2A88710-728B-449B-9470-7836A5BE7D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8427</TotalTime>
  <Words>204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Verdana</vt:lpstr>
      <vt:lpstr>Theme1</vt:lpstr>
      <vt:lpstr>Module 1: Computational Thinking and Problem Solving</vt:lpstr>
      <vt:lpstr>Recap of Tutorial 1</vt:lpstr>
      <vt:lpstr>Today’s Tutorial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Computational Thinking and Problem Solving</dc:title>
  <dc:creator>Vidya Sudarshan (Dr)</dc:creator>
  <cp:lastModifiedBy>Vidya Sudarshan (Dr)</cp:lastModifiedBy>
  <cp:revision>20</cp:revision>
  <dcterms:created xsi:type="dcterms:W3CDTF">2023-01-30T13:08:30Z</dcterms:created>
  <dcterms:modified xsi:type="dcterms:W3CDTF">2024-01-18T03:01:33Z</dcterms:modified>
</cp:coreProperties>
</file>