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honburi"/>
      <p:regular r:id="rId28"/>
    </p:embeddedFont>
    <p:embeddedFont>
      <p:font typeface="Bebas Neue"/>
      <p:regular r:id="rId29"/>
    </p:embeddedFont>
    <p:embeddedFont>
      <p:font typeface="Maven Pro"/>
      <p:regular r:id="rId30"/>
      <p:bold r:id="rId31"/>
    </p:embeddedFont>
    <p:embeddedFont>
      <p:font typeface="PT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honburi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.fntdata"/><Relationship Id="rId10" Type="http://schemas.openxmlformats.org/officeDocument/2006/relationships/slide" Target="slides/slide5.xml"/><Relationship Id="rId32" Type="http://schemas.openxmlformats.org/officeDocument/2006/relationships/font" Target="fonts/PTSans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T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b6d5bc7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b6d5bc7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c4a8d64be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c4a8d64be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c9be5dece6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c9be5dece6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6d74f94a0b_1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6d74f94a0b_1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4a8d64be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4a8d64be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c4a8d64be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c4a8d64be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c4a8d64be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c4a8d64be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6d74f94a0b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6d74f94a0b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c4a8d64be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c4a8d64be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c800f457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c800f457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b6d5bc7b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b6d5bc7b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9be5dec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c9be5dec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c9be5dec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c9be5dec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c4a8d64be7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c4a8d64be7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c4a8d64b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c4a8d64b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c9be5dece6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c9be5dece6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6d74f94a0b_1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6d74f94a0b_1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0" y="1069850"/>
            <a:ext cx="4680900" cy="24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0" y="3666850"/>
            <a:ext cx="3404400" cy="406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>
            <a:off x="713100" y="1690100"/>
            <a:ext cx="4339200" cy="13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713100" y="3000986"/>
            <a:ext cx="4339200" cy="452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>
            <a:off x="122474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" type="title"/>
          </p:nvPr>
        </p:nvSpPr>
        <p:spPr>
          <a:xfrm>
            <a:off x="720000" y="1336750"/>
            <a:ext cx="906600" cy="52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3" type="title"/>
          </p:nvPr>
        </p:nvSpPr>
        <p:spPr>
          <a:xfrm>
            <a:off x="720000" y="2442725"/>
            <a:ext cx="906600" cy="52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4" type="title"/>
          </p:nvPr>
        </p:nvSpPr>
        <p:spPr>
          <a:xfrm>
            <a:off x="4054600" y="1336750"/>
            <a:ext cx="906600" cy="52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5" type="title"/>
          </p:nvPr>
        </p:nvSpPr>
        <p:spPr>
          <a:xfrm>
            <a:off x="4054600" y="2442725"/>
            <a:ext cx="906600" cy="52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20000" y="186445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6" type="subTitle"/>
          </p:nvPr>
        </p:nvSpPr>
        <p:spPr>
          <a:xfrm>
            <a:off x="4049050" y="186445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7" type="subTitle"/>
          </p:nvPr>
        </p:nvSpPr>
        <p:spPr>
          <a:xfrm>
            <a:off x="720000" y="2970425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8" type="subTitle"/>
          </p:nvPr>
        </p:nvSpPr>
        <p:spPr>
          <a:xfrm>
            <a:off x="4049050" y="2970425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9" type="title"/>
          </p:nvPr>
        </p:nvSpPr>
        <p:spPr>
          <a:xfrm>
            <a:off x="720000" y="3548700"/>
            <a:ext cx="906600" cy="52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13" type="title"/>
          </p:nvPr>
        </p:nvSpPr>
        <p:spPr>
          <a:xfrm>
            <a:off x="4054600" y="3548700"/>
            <a:ext cx="906600" cy="52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4" type="subTitle"/>
          </p:nvPr>
        </p:nvSpPr>
        <p:spPr>
          <a:xfrm>
            <a:off x="720000" y="407640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5" type="subTitle"/>
          </p:nvPr>
        </p:nvSpPr>
        <p:spPr>
          <a:xfrm>
            <a:off x="4049050" y="407640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430909" y="4308865"/>
            <a:ext cx="341675" cy="834630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4132200" y="1339375"/>
            <a:ext cx="42987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132200" y="2296200"/>
            <a:ext cx="42987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type="title"/>
          </p:nvPr>
        </p:nvSpPr>
        <p:spPr>
          <a:xfrm>
            <a:off x="4593000" y="711050"/>
            <a:ext cx="3773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4593000" y="1207550"/>
            <a:ext cx="37734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5"/>
          <p:cNvSpPr/>
          <p:nvPr>
            <p:ph idx="2" type="pic"/>
          </p:nvPr>
        </p:nvSpPr>
        <p:spPr>
          <a:xfrm>
            <a:off x="4528200" y="2089375"/>
            <a:ext cx="3902700" cy="2343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5"/>
          <p:cNvSpPr/>
          <p:nvPr>
            <p:ph idx="3" type="pic"/>
          </p:nvPr>
        </p:nvSpPr>
        <p:spPr>
          <a:xfrm>
            <a:off x="713100" y="779625"/>
            <a:ext cx="3626700" cy="36528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21" name="Google Shape;121;p15"/>
          <p:cNvGrpSpPr/>
          <p:nvPr/>
        </p:nvGrpSpPr>
        <p:grpSpPr>
          <a:xfrm>
            <a:off x="8585112" y="3748109"/>
            <a:ext cx="732701" cy="1471586"/>
            <a:chOff x="5464862" y="3672034"/>
            <a:chExt cx="732701" cy="1471586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" name="Google Shape;125;p15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8544204" y="1394276"/>
            <a:ext cx="661030" cy="891852"/>
            <a:chOff x="1545481" y="1155267"/>
            <a:chExt cx="190427" cy="256929"/>
          </a:xfrm>
        </p:grpSpPr>
        <p:sp>
          <p:nvSpPr>
            <p:cNvPr id="129" name="Google Shape;129;p16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8585112" y="3748109"/>
            <a:ext cx="732701" cy="1471586"/>
            <a:chOff x="5464862" y="3672034"/>
            <a:chExt cx="732701" cy="1471586"/>
          </a:xfrm>
        </p:grpSpPr>
        <p:grpSp>
          <p:nvGrpSpPr>
            <p:cNvPr id="132" name="Google Shape;132;p16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16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36" name="Google Shape;136;p16"/>
          <p:cNvSpPr/>
          <p:nvPr/>
        </p:nvSpPr>
        <p:spPr>
          <a:xfrm>
            <a:off x="122474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720000" y="1215750"/>
            <a:ext cx="7704000" cy="11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713200" y="2603388"/>
            <a:ext cx="4279800" cy="20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713200" y="1510363"/>
            <a:ext cx="4279800" cy="10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43" name="Google Shape;143;p17"/>
          <p:cNvSpPr/>
          <p:nvPr>
            <p:ph idx="2" type="pic"/>
          </p:nvPr>
        </p:nvSpPr>
        <p:spPr>
          <a:xfrm>
            <a:off x="5277550" y="211500"/>
            <a:ext cx="3609000" cy="4720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424079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720000" y="2258650"/>
            <a:ext cx="25680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8"/>
          <p:cNvSpPr txBox="1"/>
          <p:nvPr>
            <p:ph idx="2" type="subTitle"/>
          </p:nvPr>
        </p:nvSpPr>
        <p:spPr>
          <a:xfrm>
            <a:off x="3287996" y="2258650"/>
            <a:ext cx="25680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3" type="subTitle"/>
          </p:nvPr>
        </p:nvSpPr>
        <p:spPr>
          <a:xfrm>
            <a:off x="5855992" y="2258650"/>
            <a:ext cx="2568000" cy="16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4" type="subTitle"/>
          </p:nvPr>
        </p:nvSpPr>
        <p:spPr>
          <a:xfrm>
            <a:off x="720000" y="1685175"/>
            <a:ext cx="2568000" cy="6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5" type="subTitle"/>
          </p:nvPr>
        </p:nvSpPr>
        <p:spPr>
          <a:xfrm>
            <a:off x="3287987" y="1685175"/>
            <a:ext cx="2568000" cy="6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6" type="subTitle"/>
          </p:nvPr>
        </p:nvSpPr>
        <p:spPr>
          <a:xfrm>
            <a:off x="5855973" y="1685175"/>
            <a:ext cx="2568000" cy="6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sz="1700">
                <a:latin typeface="Chonburi"/>
                <a:ea typeface="Chonburi"/>
                <a:cs typeface="Chonburi"/>
                <a:sym typeface="Chonbu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719975" y="1714076"/>
            <a:ext cx="38085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2" type="subTitle"/>
          </p:nvPr>
        </p:nvSpPr>
        <p:spPr>
          <a:xfrm>
            <a:off x="4615529" y="1714075"/>
            <a:ext cx="38085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3" type="subTitle"/>
          </p:nvPr>
        </p:nvSpPr>
        <p:spPr>
          <a:xfrm>
            <a:off x="719975" y="3328126"/>
            <a:ext cx="38085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4" type="subTitle"/>
          </p:nvPr>
        </p:nvSpPr>
        <p:spPr>
          <a:xfrm>
            <a:off x="4615529" y="3328125"/>
            <a:ext cx="38085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5" type="subTitle"/>
          </p:nvPr>
        </p:nvSpPr>
        <p:spPr>
          <a:xfrm>
            <a:off x="719976" y="1395475"/>
            <a:ext cx="38085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6" type="subTitle"/>
          </p:nvPr>
        </p:nvSpPr>
        <p:spPr>
          <a:xfrm>
            <a:off x="4615533" y="1395475"/>
            <a:ext cx="38085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7" type="subTitle"/>
          </p:nvPr>
        </p:nvSpPr>
        <p:spPr>
          <a:xfrm>
            <a:off x="719976" y="3009523"/>
            <a:ext cx="38085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8" type="subTitle"/>
          </p:nvPr>
        </p:nvSpPr>
        <p:spPr>
          <a:xfrm>
            <a:off x="4615533" y="3009522"/>
            <a:ext cx="38085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8543954" y="579826"/>
            <a:ext cx="661030" cy="891852"/>
            <a:chOff x="1545481" y="1155267"/>
            <a:chExt cx="190427" cy="256929"/>
          </a:xfrm>
        </p:grpSpPr>
        <p:sp>
          <p:nvSpPr>
            <p:cNvPr id="166" name="Google Shape;166;p19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>
            <a:off x="33688" y="3039700"/>
            <a:ext cx="661032" cy="2114599"/>
          </a:xfrm>
          <a:custGeom>
            <a:rect b="b" l="l" r="r" t="t"/>
            <a:pathLst>
              <a:path extrusionOk="0" h="19641" w="6139">
                <a:moveTo>
                  <a:pt x="1821" y="4038"/>
                </a:moveTo>
                <a:lnTo>
                  <a:pt x="1821" y="4038"/>
                </a:lnTo>
                <a:cubicBezTo>
                  <a:pt x="1794" y="4055"/>
                  <a:pt x="1776" y="4082"/>
                  <a:pt x="1767" y="4109"/>
                </a:cubicBezTo>
                <a:cubicBezTo>
                  <a:pt x="1723" y="4216"/>
                  <a:pt x="1785" y="4377"/>
                  <a:pt x="1928" y="4537"/>
                </a:cubicBezTo>
                <a:cubicBezTo>
                  <a:pt x="1856" y="4644"/>
                  <a:pt x="1821" y="4769"/>
                  <a:pt x="1812" y="4894"/>
                </a:cubicBezTo>
                <a:lnTo>
                  <a:pt x="1749" y="4858"/>
                </a:lnTo>
                <a:lnTo>
                  <a:pt x="1580" y="5126"/>
                </a:lnTo>
                <a:lnTo>
                  <a:pt x="1473" y="4127"/>
                </a:lnTo>
                <a:lnTo>
                  <a:pt x="1464" y="4127"/>
                </a:lnTo>
                <a:lnTo>
                  <a:pt x="1464" y="4118"/>
                </a:lnTo>
                <a:lnTo>
                  <a:pt x="1491" y="4118"/>
                </a:lnTo>
                <a:cubicBezTo>
                  <a:pt x="1598" y="4118"/>
                  <a:pt x="1714" y="4082"/>
                  <a:pt x="1821" y="4038"/>
                </a:cubicBezTo>
                <a:close/>
                <a:moveTo>
                  <a:pt x="3159" y="6607"/>
                </a:moveTo>
                <a:lnTo>
                  <a:pt x="3159" y="7276"/>
                </a:lnTo>
                <a:lnTo>
                  <a:pt x="2945" y="6990"/>
                </a:lnTo>
                <a:cubicBezTo>
                  <a:pt x="2945" y="6982"/>
                  <a:pt x="2945" y="6964"/>
                  <a:pt x="2945" y="6946"/>
                </a:cubicBezTo>
                <a:cubicBezTo>
                  <a:pt x="2972" y="6910"/>
                  <a:pt x="2998" y="6883"/>
                  <a:pt x="3025" y="6848"/>
                </a:cubicBezTo>
                <a:cubicBezTo>
                  <a:pt x="3088" y="6759"/>
                  <a:pt x="3132" y="6678"/>
                  <a:pt x="3159" y="6607"/>
                </a:cubicBezTo>
                <a:close/>
                <a:moveTo>
                  <a:pt x="4408" y="7133"/>
                </a:moveTo>
                <a:lnTo>
                  <a:pt x="4381" y="7356"/>
                </a:lnTo>
                <a:lnTo>
                  <a:pt x="4292" y="7213"/>
                </a:lnTo>
                <a:cubicBezTo>
                  <a:pt x="4328" y="7187"/>
                  <a:pt x="4372" y="7160"/>
                  <a:pt x="4408" y="7133"/>
                </a:cubicBezTo>
                <a:close/>
                <a:moveTo>
                  <a:pt x="2472" y="4894"/>
                </a:moveTo>
                <a:cubicBezTo>
                  <a:pt x="2561" y="4930"/>
                  <a:pt x="2650" y="4948"/>
                  <a:pt x="2740" y="4948"/>
                </a:cubicBezTo>
                <a:cubicBezTo>
                  <a:pt x="2775" y="4948"/>
                  <a:pt x="2811" y="4939"/>
                  <a:pt x="2847" y="4939"/>
                </a:cubicBezTo>
                <a:lnTo>
                  <a:pt x="3159" y="5340"/>
                </a:lnTo>
                <a:lnTo>
                  <a:pt x="3159" y="6205"/>
                </a:lnTo>
                <a:cubicBezTo>
                  <a:pt x="3141" y="6223"/>
                  <a:pt x="3123" y="6241"/>
                  <a:pt x="3114" y="6259"/>
                </a:cubicBezTo>
                <a:cubicBezTo>
                  <a:pt x="3105" y="6277"/>
                  <a:pt x="3096" y="6304"/>
                  <a:pt x="3096" y="6330"/>
                </a:cubicBezTo>
                <a:cubicBezTo>
                  <a:pt x="3070" y="6312"/>
                  <a:pt x="3043" y="6304"/>
                  <a:pt x="3007" y="6304"/>
                </a:cubicBezTo>
                <a:cubicBezTo>
                  <a:pt x="3000" y="6303"/>
                  <a:pt x="2993" y="6303"/>
                  <a:pt x="2985" y="6303"/>
                </a:cubicBezTo>
                <a:cubicBezTo>
                  <a:pt x="2887" y="6303"/>
                  <a:pt x="2747" y="6354"/>
                  <a:pt x="2615" y="6428"/>
                </a:cubicBezTo>
                <a:cubicBezTo>
                  <a:pt x="2434" y="6305"/>
                  <a:pt x="2139" y="6167"/>
                  <a:pt x="1941" y="6167"/>
                </a:cubicBezTo>
                <a:cubicBezTo>
                  <a:pt x="1924" y="6167"/>
                  <a:pt x="1908" y="6168"/>
                  <a:pt x="1892" y="6170"/>
                </a:cubicBezTo>
                <a:cubicBezTo>
                  <a:pt x="1839" y="6179"/>
                  <a:pt x="1785" y="6223"/>
                  <a:pt x="1767" y="6277"/>
                </a:cubicBezTo>
                <a:cubicBezTo>
                  <a:pt x="1723" y="6393"/>
                  <a:pt x="1785" y="6553"/>
                  <a:pt x="1937" y="6714"/>
                </a:cubicBezTo>
                <a:cubicBezTo>
                  <a:pt x="1990" y="6776"/>
                  <a:pt x="2053" y="6830"/>
                  <a:pt x="2115" y="6874"/>
                </a:cubicBezTo>
                <a:cubicBezTo>
                  <a:pt x="2062" y="6982"/>
                  <a:pt x="2044" y="7106"/>
                  <a:pt x="2053" y="7222"/>
                </a:cubicBezTo>
                <a:lnTo>
                  <a:pt x="1839" y="7579"/>
                </a:lnTo>
                <a:lnTo>
                  <a:pt x="1669" y="5982"/>
                </a:lnTo>
                <a:lnTo>
                  <a:pt x="1687" y="5965"/>
                </a:lnTo>
                <a:lnTo>
                  <a:pt x="1669" y="5938"/>
                </a:lnTo>
                <a:lnTo>
                  <a:pt x="1607" y="5367"/>
                </a:lnTo>
                <a:lnTo>
                  <a:pt x="1821" y="5010"/>
                </a:lnTo>
                <a:cubicBezTo>
                  <a:pt x="1830" y="5019"/>
                  <a:pt x="1830" y="5028"/>
                  <a:pt x="1830" y="5046"/>
                </a:cubicBezTo>
                <a:lnTo>
                  <a:pt x="1839" y="5064"/>
                </a:lnTo>
                <a:lnTo>
                  <a:pt x="1856" y="5072"/>
                </a:lnTo>
                <a:cubicBezTo>
                  <a:pt x="1892" y="5072"/>
                  <a:pt x="1928" y="5081"/>
                  <a:pt x="1964" y="5081"/>
                </a:cubicBezTo>
                <a:cubicBezTo>
                  <a:pt x="2133" y="5081"/>
                  <a:pt x="2311" y="5001"/>
                  <a:pt x="2472" y="4894"/>
                </a:cubicBezTo>
                <a:close/>
                <a:moveTo>
                  <a:pt x="3302" y="6785"/>
                </a:moveTo>
                <a:cubicBezTo>
                  <a:pt x="3382" y="6883"/>
                  <a:pt x="3480" y="6964"/>
                  <a:pt x="3587" y="7035"/>
                </a:cubicBezTo>
                <a:cubicBezTo>
                  <a:pt x="3560" y="7106"/>
                  <a:pt x="3543" y="7187"/>
                  <a:pt x="3534" y="7267"/>
                </a:cubicBezTo>
                <a:lnTo>
                  <a:pt x="3302" y="7579"/>
                </a:lnTo>
                <a:lnTo>
                  <a:pt x="3302" y="6785"/>
                </a:lnTo>
                <a:close/>
                <a:moveTo>
                  <a:pt x="4167" y="7285"/>
                </a:moveTo>
                <a:lnTo>
                  <a:pt x="4354" y="7597"/>
                </a:lnTo>
                <a:lnTo>
                  <a:pt x="4238" y="8703"/>
                </a:lnTo>
                <a:cubicBezTo>
                  <a:pt x="4122" y="8748"/>
                  <a:pt x="4006" y="8810"/>
                  <a:pt x="3908" y="8873"/>
                </a:cubicBezTo>
                <a:cubicBezTo>
                  <a:pt x="3890" y="8846"/>
                  <a:pt x="3873" y="8819"/>
                  <a:pt x="3855" y="8793"/>
                </a:cubicBezTo>
                <a:cubicBezTo>
                  <a:pt x="3783" y="8703"/>
                  <a:pt x="3534" y="8507"/>
                  <a:pt x="3302" y="8409"/>
                </a:cubicBezTo>
                <a:lnTo>
                  <a:pt x="3302" y="8186"/>
                </a:lnTo>
                <a:cubicBezTo>
                  <a:pt x="3346" y="8088"/>
                  <a:pt x="3346" y="7999"/>
                  <a:pt x="3311" y="7927"/>
                </a:cubicBezTo>
                <a:cubicBezTo>
                  <a:pt x="3311" y="7927"/>
                  <a:pt x="3311" y="7918"/>
                  <a:pt x="3302" y="7909"/>
                </a:cubicBezTo>
                <a:lnTo>
                  <a:pt x="3302" y="7820"/>
                </a:lnTo>
                <a:lnTo>
                  <a:pt x="3623" y="7401"/>
                </a:lnTo>
                <a:cubicBezTo>
                  <a:pt x="3659" y="7401"/>
                  <a:pt x="3694" y="7410"/>
                  <a:pt x="3730" y="7410"/>
                </a:cubicBezTo>
                <a:cubicBezTo>
                  <a:pt x="3873" y="7410"/>
                  <a:pt x="4024" y="7356"/>
                  <a:pt x="4167" y="7285"/>
                </a:cubicBezTo>
                <a:close/>
                <a:moveTo>
                  <a:pt x="2847" y="7106"/>
                </a:moveTo>
                <a:lnTo>
                  <a:pt x="3159" y="7517"/>
                </a:lnTo>
                <a:lnTo>
                  <a:pt x="3159" y="7838"/>
                </a:lnTo>
                <a:cubicBezTo>
                  <a:pt x="2900" y="7838"/>
                  <a:pt x="2445" y="8168"/>
                  <a:pt x="2347" y="8293"/>
                </a:cubicBezTo>
                <a:cubicBezTo>
                  <a:pt x="2249" y="8427"/>
                  <a:pt x="2195" y="8596"/>
                  <a:pt x="2213" y="8757"/>
                </a:cubicBezTo>
                <a:lnTo>
                  <a:pt x="1999" y="9114"/>
                </a:lnTo>
                <a:lnTo>
                  <a:pt x="1892" y="8150"/>
                </a:lnTo>
                <a:lnTo>
                  <a:pt x="1910" y="8132"/>
                </a:lnTo>
                <a:lnTo>
                  <a:pt x="1892" y="8106"/>
                </a:lnTo>
                <a:lnTo>
                  <a:pt x="1856" y="7793"/>
                </a:lnTo>
                <a:lnTo>
                  <a:pt x="1865" y="7802"/>
                </a:lnTo>
                <a:lnTo>
                  <a:pt x="2160" y="7329"/>
                </a:lnTo>
                <a:lnTo>
                  <a:pt x="2195" y="7329"/>
                </a:lnTo>
                <a:cubicBezTo>
                  <a:pt x="2383" y="7329"/>
                  <a:pt x="2588" y="7240"/>
                  <a:pt x="2758" y="7115"/>
                </a:cubicBezTo>
                <a:cubicBezTo>
                  <a:pt x="2784" y="7115"/>
                  <a:pt x="2811" y="7115"/>
                  <a:pt x="2847" y="7106"/>
                </a:cubicBezTo>
                <a:close/>
                <a:moveTo>
                  <a:pt x="4158" y="9471"/>
                </a:moveTo>
                <a:lnTo>
                  <a:pt x="4158" y="9533"/>
                </a:lnTo>
                <a:lnTo>
                  <a:pt x="4131" y="9488"/>
                </a:lnTo>
                <a:cubicBezTo>
                  <a:pt x="4140" y="9479"/>
                  <a:pt x="4149" y="9479"/>
                  <a:pt x="4158" y="9471"/>
                </a:cubicBezTo>
                <a:close/>
                <a:moveTo>
                  <a:pt x="3302" y="9167"/>
                </a:moveTo>
                <a:cubicBezTo>
                  <a:pt x="3382" y="9221"/>
                  <a:pt x="3471" y="9274"/>
                  <a:pt x="3560" y="9310"/>
                </a:cubicBezTo>
                <a:cubicBezTo>
                  <a:pt x="3543" y="9355"/>
                  <a:pt x="3534" y="9399"/>
                  <a:pt x="3534" y="9453"/>
                </a:cubicBezTo>
                <a:lnTo>
                  <a:pt x="3302" y="9756"/>
                </a:lnTo>
                <a:lnTo>
                  <a:pt x="3302" y="9167"/>
                </a:lnTo>
                <a:close/>
                <a:moveTo>
                  <a:pt x="2891" y="8668"/>
                </a:moveTo>
                <a:cubicBezTo>
                  <a:pt x="2918" y="8739"/>
                  <a:pt x="2963" y="8810"/>
                  <a:pt x="3016" y="8882"/>
                </a:cubicBezTo>
                <a:cubicBezTo>
                  <a:pt x="3052" y="8935"/>
                  <a:pt x="3105" y="8989"/>
                  <a:pt x="3159" y="9042"/>
                </a:cubicBezTo>
                <a:lnTo>
                  <a:pt x="3159" y="10532"/>
                </a:lnTo>
                <a:lnTo>
                  <a:pt x="2945" y="10256"/>
                </a:lnTo>
                <a:cubicBezTo>
                  <a:pt x="2945" y="10086"/>
                  <a:pt x="2882" y="9925"/>
                  <a:pt x="2766" y="9801"/>
                </a:cubicBezTo>
                <a:cubicBezTo>
                  <a:pt x="2668" y="9702"/>
                  <a:pt x="2294" y="9479"/>
                  <a:pt x="2026" y="9435"/>
                </a:cubicBezTo>
                <a:lnTo>
                  <a:pt x="2017" y="9337"/>
                </a:lnTo>
                <a:lnTo>
                  <a:pt x="2026" y="9337"/>
                </a:lnTo>
                <a:lnTo>
                  <a:pt x="2320" y="8864"/>
                </a:lnTo>
                <a:lnTo>
                  <a:pt x="2356" y="8864"/>
                </a:lnTo>
                <a:cubicBezTo>
                  <a:pt x="2543" y="8864"/>
                  <a:pt x="2731" y="8784"/>
                  <a:pt x="2891" y="8668"/>
                </a:cubicBezTo>
                <a:close/>
                <a:moveTo>
                  <a:pt x="3989" y="9542"/>
                </a:moveTo>
                <a:lnTo>
                  <a:pt x="4131" y="9774"/>
                </a:lnTo>
                <a:lnTo>
                  <a:pt x="3935" y="11692"/>
                </a:lnTo>
                <a:lnTo>
                  <a:pt x="3766" y="11424"/>
                </a:lnTo>
                <a:cubicBezTo>
                  <a:pt x="3783" y="11255"/>
                  <a:pt x="3730" y="11094"/>
                  <a:pt x="3632" y="10960"/>
                </a:cubicBezTo>
                <a:cubicBezTo>
                  <a:pt x="3587" y="10889"/>
                  <a:pt x="3453" y="10782"/>
                  <a:pt x="3302" y="10684"/>
                </a:cubicBezTo>
                <a:lnTo>
                  <a:pt x="3302" y="9997"/>
                </a:lnTo>
                <a:lnTo>
                  <a:pt x="3623" y="9578"/>
                </a:lnTo>
                <a:cubicBezTo>
                  <a:pt x="3659" y="9586"/>
                  <a:pt x="3694" y="9586"/>
                  <a:pt x="3730" y="9586"/>
                </a:cubicBezTo>
                <a:cubicBezTo>
                  <a:pt x="3819" y="9586"/>
                  <a:pt x="3899" y="9569"/>
                  <a:pt x="3989" y="9542"/>
                </a:cubicBezTo>
                <a:close/>
                <a:moveTo>
                  <a:pt x="2106" y="10131"/>
                </a:moveTo>
                <a:lnTo>
                  <a:pt x="2106" y="10131"/>
                </a:lnTo>
                <a:cubicBezTo>
                  <a:pt x="2285" y="10273"/>
                  <a:pt x="2526" y="10380"/>
                  <a:pt x="2740" y="10380"/>
                </a:cubicBezTo>
                <a:cubicBezTo>
                  <a:pt x="2775" y="10380"/>
                  <a:pt x="2811" y="10372"/>
                  <a:pt x="2847" y="10372"/>
                </a:cubicBezTo>
                <a:lnTo>
                  <a:pt x="2963" y="10523"/>
                </a:lnTo>
                <a:cubicBezTo>
                  <a:pt x="2924" y="10510"/>
                  <a:pt x="2884" y="10502"/>
                  <a:pt x="2849" y="10502"/>
                </a:cubicBezTo>
                <a:cubicBezTo>
                  <a:pt x="2836" y="10502"/>
                  <a:pt x="2823" y="10503"/>
                  <a:pt x="2811" y="10505"/>
                </a:cubicBezTo>
                <a:cubicBezTo>
                  <a:pt x="2749" y="10505"/>
                  <a:pt x="2695" y="10532"/>
                  <a:pt x="2668" y="10586"/>
                </a:cubicBezTo>
                <a:cubicBezTo>
                  <a:pt x="2615" y="10693"/>
                  <a:pt x="2659" y="10862"/>
                  <a:pt x="2793" y="11041"/>
                </a:cubicBezTo>
                <a:cubicBezTo>
                  <a:pt x="2882" y="11165"/>
                  <a:pt x="3016" y="11290"/>
                  <a:pt x="3159" y="11380"/>
                </a:cubicBezTo>
                <a:lnTo>
                  <a:pt x="3159" y="11460"/>
                </a:lnTo>
                <a:cubicBezTo>
                  <a:pt x="2963" y="11567"/>
                  <a:pt x="2775" y="11719"/>
                  <a:pt x="2713" y="11799"/>
                </a:cubicBezTo>
                <a:cubicBezTo>
                  <a:pt x="2704" y="11808"/>
                  <a:pt x="2695" y="11817"/>
                  <a:pt x="2686" y="11835"/>
                </a:cubicBezTo>
                <a:lnTo>
                  <a:pt x="2668" y="11835"/>
                </a:lnTo>
                <a:cubicBezTo>
                  <a:pt x="2606" y="11835"/>
                  <a:pt x="2552" y="11870"/>
                  <a:pt x="2526" y="11915"/>
                </a:cubicBezTo>
                <a:cubicBezTo>
                  <a:pt x="2481" y="12004"/>
                  <a:pt x="2508" y="12120"/>
                  <a:pt x="2579" y="12254"/>
                </a:cubicBezTo>
                <a:lnTo>
                  <a:pt x="2499" y="12397"/>
                </a:lnTo>
                <a:cubicBezTo>
                  <a:pt x="2445" y="12370"/>
                  <a:pt x="2383" y="12343"/>
                  <a:pt x="2329" y="12316"/>
                </a:cubicBezTo>
                <a:lnTo>
                  <a:pt x="2258" y="11638"/>
                </a:lnTo>
                <a:lnTo>
                  <a:pt x="2276" y="11620"/>
                </a:lnTo>
                <a:lnTo>
                  <a:pt x="2258" y="11603"/>
                </a:lnTo>
                <a:lnTo>
                  <a:pt x="2124" y="10309"/>
                </a:lnTo>
                <a:lnTo>
                  <a:pt x="2142" y="10291"/>
                </a:lnTo>
                <a:lnTo>
                  <a:pt x="2115" y="10264"/>
                </a:lnTo>
                <a:lnTo>
                  <a:pt x="2106" y="10131"/>
                </a:lnTo>
                <a:close/>
                <a:moveTo>
                  <a:pt x="3694" y="11594"/>
                </a:moveTo>
                <a:lnTo>
                  <a:pt x="3908" y="11933"/>
                </a:lnTo>
                <a:lnTo>
                  <a:pt x="3792" y="13021"/>
                </a:lnTo>
                <a:lnTo>
                  <a:pt x="3623" y="12753"/>
                </a:lnTo>
                <a:cubicBezTo>
                  <a:pt x="3641" y="12584"/>
                  <a:pt x="3596" y="12423"/>
                  <a:pt x="3489" y="12290"/>
                </a:cubicBezTo>
                <a:cubicBezTo>
                  <a:pt x="3462" y="12245"/>
                  <a:pt x="3400" y="12182"/>
                  <a:pt x="3320" y="12120"/>
                </a:cubicBezTo>
                <a:cubicBezTo>
                  <a:pt x="3409" y="12049"/>
                  <a:pt x="3489" y="11968"/>
                  <a:pt x="3551" y="11879"/>
                </a:cubicBezTo>
                <a:cubicBezTo>
                  <a:pt x="3632" y="11772"/>
                  <a:pt x="3676" y="11674"/>
                  <a:pt x="3694" y="11594"/>
                </a:cubicBezTo>
                <a:close/>
                <a:moveTo>
                  <a:pt x="2668" y="12388"/>
                </a:moveTo>
                <a:cubicBezTo>
                  <a:pt x="2793" y="12548"/>
                  <a:pt x="2963" y="12691"/>
                  <a:pt x="3159" y="12780"/>
                </a:cubicBezTo>
                <a:lnTo>
                  <a:pt x="3159" y="13315"/>
                </a:lnTo>
                <a:lnTo>
                  <a:pt x="2945" y="13030"/>
                </a:lnTo>
                <a:cubicBezTo>
                  <a:pt x="2945" y="12869"/>
                  <a:pt x="2882" y="12709"/>
                  <a:pt x="2766" y="12584"/>
                </a:cubicBezTo>
                <a:cubicBezTo>
                  <a:pt x="2731" y="12557"/>
                  <a:pt x="2686" y="12513"/>
                  <a:pt x="2624" y="12468"/>
                </a:cubicBezTo>
                <a:lnTo>
                  <a:pt x="2668" y="12388"/>
                </a:lnTo>
                <a:close/>
                <a:moveTo>
                  <a:pt x="2410" y="13084"/>
                </a:moveTo>
                <a:lnTo>
                  <a:pt x="2410" y="13084"/>
                </a:lnTo>
                <a:cubicBezTo>
                  <a:pt x="2517" y="13128"/>
                  <a:pt x="2633" y="13155"/>
                  <a:pt x="2740" y="13155"/>
                </a:cubicBezTo>
                <a:cubicBezTo>
                  <a:pt x="2775" y="13155"/>
                  <a:pt x="2811" y="13155"/>
                  <a:pt x="2847" y="13146"/>
                </a:cubicBezTo>
                <a:lnTo>
                  <a:pt x="3159" y="13556"/>
                </a:lnTo>
                <a:lnTo>
                  <a:pt x="3159" y="14065"/>
                </a:lnTo>
                <a:cubicBezTo>
                  <a:pt x="2976" y="13925"/>
                  <a:pt x="2682" y="13743"/>
                  <a:pt x="2494" y="13743"/>
                </a:cubicBezTo>
                <a:cubicBezTo>
                  <a:pt x="2490" y="13743"/>
                  <a:pt x="2485" y="13743"/>
                  <a:pt x="2481" y="13744"/>
                </a:cubicBezTo>
                <a:lnTo>
                  <a:pt x="2463" y="13547"/>
                </a:lnTo>
                <a:lnTo>
                  <a:pt x="2481" y="13530"/>
                </a:lnTo>
                <a:lnTo>
                  <a:pt x="2454" y="13512"/>
                </a:lnTo>
                <a:lnTo>
                  <a:pt x="2410" y="13084"/>
                </a:lnTo>
                <a:close/>
                <a:moveTo>
                  <a:pt x="3302" y="12834"/>
                </a:moveTo>
                <a:cubicBezTo>
                  <a:pt x="3364" y="12852"/>
                  <a:pt x="3427" y="12860"/>
                  <a:pt x="3489" y="12860"/>
                </a:cubicBezTo>
                <a:cubicBezTo>
                  <a:pt x="3498" y="12860"/>
                  <a:pt x="3507" y="12860"/>
                  <a:pt x="3516" y="12852"/>
                </a:cubicBezTo>
                <a:lnTo>
                  <a:pt x="3766" y="13262"/>
                </a:lnTo>
                <a:lnTo>
                  <a:pt x="3757" y="13405"/>
                </a:lnTo>
                <a:cubicBezTo>
                  <a:pt x="3739" y="13414"/>
                  <a:pt x="3730" y="13423"/>
                  <a:pt x="3721" y="13431"/>
                </a:cubicBezTo>
                <a:cubicBezTo>
                  <a:pt x="3605" y="13556"/>
                  <a:pt x="3543" y="13708"/>
                  <a:pt x="3534" y="13869"/>
                </a:cubicBezTo>
                <a:lnTo>
                  <a:pt x="3302" y="14172"/>
                </a:lnTo>
                <a:lnTo>
                  <a:pt x="3302" y="12834"/>
                </a:lnTo>
                <a:close/>
                <a:moveTo>
                  <a:pt x="4105" y="13922"/>
                </a:moveTo>
                <a:cubicBezTo>
                  <a:pt x="4105" y="13922"/>
                  <a:pt x="4105" y="13931"/>
                  <a:pt x="4105" y="13940"/>
                </a:cubicBezTo>
                <a:lnTo>
                  <a:pt x="3810" y="14243"/>
                </a:lnTo>
                <a:lnTo>
                  <a:pt x="3837" y="13993"/>
                </a:lnTo>
                <a:cubicBezTo>
                  <a:pt x="3926" y="13985"/>
                  <a:pt x="4015" y="13958"/>
                  <a:pt x="4105" y="13922"/>
                </a:cubicBezTo>
                <a:close/>
                <a:moveTo>
                  <a:pt x="3623" y="13993"/>
                </a:moveTo>
                <a:cubicBezTo>
                  <a:pt x="3650" y="14002"/>
                  <a:pt x="3667" y="14002"/>
                  <a:pt x="3694" y="14002"/>
                </a:cubicBezTo>
                <a:lnTo>
                  <a:pt x="3596" y="14930"/>
                </a:lnTo>
                <a:lnTo>
                  <a:pt x="3427" y="14663"/>
                </a:lnTo>
                <a:cubicBezTo>
                  <a:pt x="3435" y="14547"/>
                  <a:pt x="3418" y="14431"/>
                  <a:pt x="3373" y="14324"/>
                </a:cubicBezTo>
                <a:lnTo>
                  <a:pt x="3623" y="13993"/>
                </a:lnTo>
                <a:close/>
                <a:moveTo>
                  <a:pt x="2552" y="14395"/>
                </a:moveTo>
                <a:lnTo>
                  <a:pt x="2552" y="14395"/>
                </a:lnTo>
                <a:cubicBezTo>
                  <a:pt x="2713" y="14573"/>
                  <a:pt x="2936" y="14716"/>
                  <a:pt x="3159" y="14761"/>
                </a:cubicBezTo>
                <a:lnTo>
                  <a:pt x="3159" y="15617"/>
                </a:lnTo>
                <a:lnTo>
                  <a:pt x="2677" y="15617"/>
                </a:lnTo>
                <a:lnTo>
                  <a:pt x="2597" y="14877"/>
                </a:lnTo>
                <a:lnTo>
                  <a:pt x="2615" y="14868"/>
                </a:lnTo>
                <a:lnTo>
                  <a:pt x="2597" y="14841"/>
                </a:lnTo>
                <a:lnTo>
                  <a:pt x="2552" y="14395"/>
                </a:lnTo>
                <a:close/>
                <a:moveTo>
                  <a:pt x="3320" y="14770"/>
                </a:moveTo>
                <a:lnTo>
                  <a:pt x="3569" y="15171"/>
                </a:lnTo>
                <a:lnTo>
                  <a:pt x="3525" y="15617"/>
                </a:lnTo>
                <a:lnTo>
                  <a:pt x="3302" y="15617"/>
                </a:lnTo>
                <a:lnTo>
                  <a:pt x="3302" y="14770"/>
                </a:lnTo>
                <a:close/>
                <a:moveTo>
                  <a:pt x="2625" y="0"/>
                </a:moveTo>
                <a:cubicBezTo>
                  <a:pt x="2609" y="0"/>
                  <a:pt x="2594" y="2"/>
                  <a:pt x="2579" y="5"/>
                </a:cubicBezTo>
                <a:cubicBezTo>
                  <a:pt x="2526" y="23"/>
                  <a:pt x="2481" y="68"/>
                  <a:pt x="2463" y="130"/>
                </a:cubicBezTo>
                <a:cubicBezTo>
                  <a:pt x="2392" y="371"/>
                  <a:pt x="2624" y="906"/>
                  <a:pt x="2740" y="1031"/>
                </a:cubicBezTo>
                <a:cubicBezTo>
                  <a:pt x="2847" y="1156"/>
                  <a:pt x="2998" y="1236"/>
                  <a:pt x="3159" y="1254"/>
                </a:cubicBezTo>
                <a:lnTo>
                  <a:pt x="3159" y="2922"/>
                </a:lnTo>
                <a:lnTo>
                  <a:pt x="2945" y="2646"/>
                </a:lnTo>
                <a:cubicBezTo>
                  <a:pt x="2945" y="2476"/>
                  <a:pt x="2882" y="2307"/>
                  <a:pt x="2766" y="2191"/>
                </a:cubicBezTo>
                <a:cubicBezTo>
                  <a:pt x="2660" y="2076"/>
                  <a:pt x="2223" y="1819"/>
                  <a:pt x="1958" y="1819"/>
                </a:cubicBezTo>
                <a:cubicBezTo>
                  <a:pt x="1935" y="1819"/>
                  <a:pt x="1913" y="1821"/>
                  <a:pt x="1892" y="1825"/>
                </a:cubicBezTo>
                <a:cubicBezTo>
                  <a:pt x="1839" y="1825"/>
                  <a:pt x="1785" y="1870"/>
                  <a:pt x="1767" y="1923"/>
                </a:cubicBezTo>
                <a:cubicBezTo>
                  <a:pt x="1723" y="2039"/>
                  <a:pt x="1785" y="2200"/>
                  <a:pt x="1937" y="2360"/>
                </a:cubicBezTo>
                <a:cubicBezTo>
                  <a:pt x="2133" y="2583"/>
                  <a:pt x="2445" y="2762"/>
                  <a:pt x="2740" y="2762"/>
                </a:cubicBezTo>
                <a:cubicBezTo>
                  <a:pt x="2775" y="2762"/>
                  <a:pt x="2811" y="2762"/>
                  <a:pt x="2847" y="2753"/>
                </a:cubicBezTo>
                <a:lnTo>
                  <a:pt x="3159" y="3163"/>
                </a:lnTo>
                <a:lnTo>
                  <a:pt x="3159" y="5099"/>
                </a:lnTo>
                <a:lnTo>
                  <a:pt x="2945" y="4823"/>
                </a:lnTo>
                <a:cubicBezTo>
                  <a:pt x="2945" y="4707"/>
                  <a:pt x="2909" y="4591"/>
                  <a:pt x="2856" y="4493"/>
                </a:cubicBezTo>
                <a:cubicBezTo>
                  <a:pt x="2936" y="4350"/>
                  <a:pt x="2963" y="4225"/>
                  <a:pt x="2918" y="4136"/>
                </a:cubicBezTo>
                <a:cubicBezTo>
                  <a:pt x="2891" y="4082"/>
                  <a:pt x="2838" y="4055"/>
                  <a:pt x="2775" y="4047"/>
                </a:cubicBezTo>
                <a:cubicBezTo>
                  <a:pt x="2677" y="4047"/>
                  <a:pt x="2552" y="4082"/>
                  <a:pt x="2427" y="4154"/>
                </a:cubicBezTo>
                <a:cubicBezTo>
                  <a:pt x="2268" y="4066"/>
                  <a:pt x="2079" y="3999"/>
                  <a:pt x="1939" y="3999"/>
                </a:cubicBezTo>
                <a:cubicBezTo>
                  <a:pt x="1923" y="3999"/>
                  <a:pt x="1907" y="4000"/>
                  <a:pt x="1892" y="4002"/>
                </a:cubicBezTo>
                <a:cubicBezTo>
                  <a:pt x="1892" y="4011"/>
                  <a:pt x="1883" y="4011"/>
                  <a:pt x="1874" y="4011"/>
                </a:cubicBezTo>
                <a:cubicBezTo>
                  <a:pt x="2053" y="3922"/>
                  <a:pt x="2213" y="3779"/>
                  <a:pt x="2320" y="3627"/>
                </a:cubicBezTo>
                <a:cubicBezTo>
                  <a:pt x="2454" y="3449"/>
                  <a:pt x="2499" y="3279"/>
                  <a:pt x="2445" y="3172"/>
                </a:cubicBezTo>
                <a:cubicBezTo>
                  <a:pt x="2419" y="3128"/>
                  <a:pt x="2365" y="3092"/>
                  <a:pt x="2303" y="3092"/>
                </a:cubicBezTo>
                <a:cubicBezTo>
                  <a:pt x="2293" y="3091"/>
                  <a:pt x="2284" y="3091"/>
                  <a:pt x="2274" y="3091"/>
                </a:cubicBezTo>
                <a:cubicBezTo>
                  <a:pt x="2018" y="3091"/>
                  <a:pt x="1576" y="3418"/>
                  <a:pt x="1482" y="3547"/>
                </a:cubicBezTo>
                <a:cubicBezTo>
                  <a:pt x="1464" y="3574"/>
                  <a:pt x="1446" y="3600"/>
                  <a:pt x="1428" y="3627"/>
                </a:cubicBezTo>
                <a:cubicBezTo>
                  <a:pt x="1357" y="3431"/>
                  <a:pt x="1232" y="3253"/>
                  <a:pt x="1089" y="3128"/>
                </a:cubicBezTo>
                <a:cubicBezTo>
                  <a:pt x="956" y="3008"/>
                  <a:pt x="828" y="2944"/>
                  <a:pt x="727" y="2944"/>
                </a:cubicBezTo>
                <a:cubicBezTo>
                  <a:pt x="700" y="2944"/>
                  <a:pt x="675" y="2949"/>
                  <a:pt x="652" y="2958"/>
                </a:cubicBezTo>
                <a:cubicBezTo>
                  <a:pt x="599" y="2976"/>
                  <a:pt x="554" y="3030"/>
                  <a:pt x="545" y="3083"/>
                </a:cubicBezTo>
                <a:cubicBezTo>
                  <a:pt x="500" y="3333"/>
                  <a:pt x="795" y="3841"/>
                  <a:pt x="911" y="3948"/>
                </a:cubicBezTo>
                <a:cubicBezTo>
                  <a:pt x="1036" y="4073"/>
                  <a:pt x="1205" y="4136"/>
                  <a:pt x="1375" y="4136"/>
                </a:cubicBezTo>
                <a:lnTo>
                  <a:pt x="1330" y="4145"/>
                </a:lnTo>
                <a:lnTo>
                  <a:pt x="1455" y="5331"/>
                </a:lnTo>
                <a:lnTo>
                  <a:pt x="1330" y="5536"/>
                </a:lnTo>
                <a:lnTo>
                  <a:pt x="1455" y="5617"/>
                </a:lnTo>
                <a:lnTo>
                  <a:pt x="1482" y="5572"/>
                </a:lnTo>
                <a:lnTo>
                  <a:pt x="1500" y="5768"/>
                </a:lnTo>
                <a:lnTo>
                  <a:pt x="1286" y="5536"/>
                </a:lnTo>
                <a:cubicBezTo>
                  <a:pt x="1268" y="5367"/>
                  <a:pt x="1178" y="5215"/>
                  <a:pt x="1054" y="5108"/>
                </a:cubicBezTo>
                <a:cubicBezTo>
                  <a:pt x="944" y="5015"/>
                  <a:pt x="521" y="4819"/>
                  <a:pt x="256" y="4819"/>
                </a:cubicBezTo>
                <a:cubicBezTo>
                  <a:pt x="218" y="4819"/>
                  <a:pt x="183" y="4823"/>
                  <a:pt x="153" y="4832"/>
                </a:cubicBezTo>
                <a:cubicBezTo>
                  <a:pt x="99" y="4849"/>
                  <a:pt x="54" y="4894"/>
                  <a:pt x="37" y="4948"/>
                </a:cubicBezTo>
                <a:cubicBezTo>
                  <a:pt x="1" y="5064"/>
                  <a:pt x="81" y="5215"/>
                  <a:pt x="251" y="5367"/>
                </a:cubicBezTo>
                <a:cubicBezTo>
                  <a:pt x="465" y="5554"/>
                  <a:pt x="732" y="5670"/>
                  <a:pt x="1027" y="5688"/>
                </a:cubicBezTo>
                <a:cubicBezTo>
                  <a:pt x="1080" y="5688"/>
                  <a:pt x="1143" y="5679"/>
                  <a:pt x="1196" y="5661"/>
                </a:cubicBezTo>
                <a:lnTo>
                  <a:pt x="1526" y="6009"/>
                </a:lnTo>
                <a:lnTo>
                  <a:pt x="1723" y="7936"/>
                </a:lnTo>
                <a:lnTo>
                  <a:pt x="1509" y="7704"/>
                </a:lnTo>
                <a:cubicBezTo>
                  <a:pt x="1491" y="7535"/>
                  <a:pt x="1410" y="7383"/>
                  <a:pt x="1277" y="7276"/>
                </a:cubicBezTo>
                <a:cubicBezTo>
                  <a:pt x="1167" y="7182"/>
                  <a:pt x="751" y="6986"/>
                  <a:pt x="487" y="6986"/>
                </a:cubicBezTo>
                <a:cubicBezTo>
                  <a:pt x="449" y="6986"/>
                  <a:pt x="415" y="6990"/>
                  <a:pt x="385" y="6999"/>
                </a:cubicBezTo>
                <a:cubicBezTo>
                  <a:pt x="322" y="7017"/>
                  <a:pt x="277" y="7062"/>
                  <a:pt x="260" y="7115"/>
                </a:cubicBezTo>
                <a:cubicBezTo>
                  <a:pt x="233" y="7231"/>
                  <a:pt x="313" y="7392"/>
                  <a:pt x="474" y="7535"/>
                </a:cubicBezTo>
                <a:cubicBezTo>
                  <a:pt x="688" y="7731"/>
                  <a:pt x="964" y="7838"/>
                  <a:pt x="1250" y="7856"/>
                </a:cubicBezTo>
                <a:cubicBezTo>
                  <a:pt x="1312" y="7856"/>
                  <a:pt x="1366" y="7847"/>
                  <a:pt x="1428" y="7829"/>
                </a:cubicBezTo>
                <a:lnTo>
                  <a:pt x="1749" y="8168"/>
                </a:lnTo>
                <a:lnTo>
                  <a:pt x="1883" y="9435"/>
                </a:lnTo>
                <a:cubicBezTo>
                  <a:pt x="1830" y="9453"/>
                  <a:pt x="1785" y="9488"/>
                  <a:pt x="1767" y="9542"/>
                </a:cubicBezTo>
                <a:cubicBezTo>
                  <a:pt x="1723" y="9649"/>
                  <a:pt x="1785" y="9810"/>
                  <a:pt x="1937" y="9979"/>
                </a:cubicBezTo>
                <a:lnTo>
                  <a:pt x="1955" y="10095"/>
                </a:lnTo>
                <a:lnTo>
                  <a:pt x="1741" y="9863"/>
                </a:lnTo>
                <a:cubicBezTo>
                  <a:pt x="1714" y="9702"/>
                  <a:pt x="1633" y="9551"/>
                  <a:pt x="1509" y="9435"/>
                </a:cubicBezTo>
                <a:cubicBezTo>
                  <a:pt x="1399" y="9341"/>
                  <a:pt x="976" y="9145"/>
                  <a:pt x="711" y="9145"/>
                </a:cubicBezTo>
                <a:cubicBezTo>
                  <a:pt x="673" y="9145"/>
                  <a:pt x="638" y="9149"/>
                  <a:pt x="608" y="9158"/>
                </a:cubicBezTo>
                <a:cubicBezTo>
                  <a:pt x="554" y="9176"/>
                  <a:pt x="500" y="9221"/>
                  <a:pt x="492" y="9274"/>
                </a:cubicBezTo>
                <a:cubicBezTo>
                  <a:pt x="456" y="9390"/>
                  <a:pt x="536" y="9551"/>
                  <a:pt x="706" y="9694"/>
                </a:cubicBezTo>
                <a:cubicBezTo>
                  <a:pt x="920" y="9890"/>
                  <a:pt x="1187" y="9997"/>
                  <a:pt x="1473" y="10015"/>
                </a:cubicBezTo>
                <a:cubicBezTo>
                  <a:pt x="1535" y="10015"/>
                  <a:pt x="1598" y="10006"/>
                  <a:pt x="1651" y="9988"/>
                </a:cubicBezTo>
                <a:lnTo>
                  <a:pt x="1972" y="10327"/>
                </a:lnTo>
                <a:lnTo>
                  <a:pt x="2088" y="11424"/>
                </a:lnTo>
                <a:lnTo>
                  <a:pt x="1865" y="11192"/>
                </a:lnTo>
                <a:cubicBezTo>
                  <a:pt x="1848" y="11023"/>
                  <a:pt x="1767" y="10880"/>
                  <a:pt x="1642" y="10764"/>
                </a:cubicBezTo>
                <a:cubicBezTo>
                  <a:pt x="1533" y="10670"/>
                  <a:pt x="1110" y="10475"/>
                  <a:pt x="845" y="10475"/>
                </a:cubicBezTo>
                <a:cubicBezTo>
                  <a:pt x="806" y="10475"/>
                  <a:pt x="772" y="10479"/>
                  <a:pt x="741" y="10488"/>
                </a:cubicBezTo>
                <a:cubicBezTo>
                  <a:pt x="688" y="10505"/>
                  <a:pt x="634" y="10550"/>
                  <a:pt x="625" y="10603"/>
                </a:cubicBezTo>
                <a:cubicBezTo>
                  <a:pt x="590" y="10719"/>
                  <a:pt x="670" y="10880"/>
                  <a:pt x="839" y="11023"/>
                </a:cubicBezTo>
                <a:cubicBezTo>
                  <a:pt x="1054" y="11219"/>
                  <a:pt x="1330" y="11326"/>
                  <a:pt x="1616" y="11344"/>
                </a:cubicBezTo>
                <a:cubicBezTo>
                  <a:pt x="1669" y="11344"/>
                  <a:pt x="1732" y="11335"/>
                  <a:pt x="1785" y="11317"/>
                </a:cubicBezTo>
                <a:lnTo>
                  <a:pt x="2115" y="11665"/>
                </a:lnTo>
                <a:lnTo>
                  <a:pt x="2178" y="12254"/>
                </a:lnTo>
                <a:cubicBezTo>
                  <a:pt x="2099" y="12228"/>
                  <a:pt x="2026" y="12211"/>
                  <a:pt x="1960" y="12211"/>
                </a:cubicBezTo>
                <a:cubicBezTo>
                  <a:pt x="1936" y="12211"/>
                  <a:pt x="1914" y="12213"/>
                  <a:pt x="1892" y="12218"/>
                </a:cubicBezTo>
                <a:cubicBezTo>
                  <a:pt x="1839" y="12227"/>
                  <a:pt x="1785" y="12263"/>
                  <a:pt x="1767" y="12316"/>
                </a:cubicBezTo>
                <a:cubicBezTo>
                  <a:pt x="1723" y="12432"/>
                  <a:pt x="1785" y="12593"/>
                  <a:pt x="1937" y="12753"/>
                </a:cubicBezTo>
                <a:cubicBezTo>
                  <a:pt x="2026" y="12852"/>
                  <a:pt x="2133" y="12941"/>
                  <a:pt x="2258" y="13012"/>
                </a:cubicBezTo>
                <a:lnTo>
                  <a:pt x="2294" y="13333"/>
                </a:lnTo>
                <a:lnTo>
                  <a:pt x="2294" y="13333"/>
                </a:lnTo>
                <a:lnTo>
                  <a:pt x="2071" y="13101"/>
                </a:lnTo>
                <a:cubicBezTo>
                  <a:pt x="2053" y="12941"/>
                  <a:pt x="1972" y="12789"/>
                  <a:pt x="1848" y="12682"/>
                </a:cubicBezTo>
                <a:cubicBezTo>
                  <a:pt x="1738" y="12588"/>
                  <a:pt x="1315" y="12393"/>
                  <a:pt x="1050" y="12393"/>
                </a:cubicBezTo>
                <a:cubicBezTo>
                  <a:pt x="1012" y="12393"/>
                  <a:pt x="977" y="12397"/>
                  <a:pt x="947" y="12406"/>
                </a:cubicBezTo>
                <a:cubicBezTo>
                  <a:pt x="884" y="12423"/>
                  <a:pt x="839" y="12468"/>
                  <a:pt x="822" y="12521"/>
                </a:cubicBezTo>
                <a:cubicBezTo>
                  <a:pt x="795" y="12637"/>
                  <a:pt x="875" y="12789"/>
                  <a:pt x="1045" y="12941"/>
                </a:cubicBezTo>
                <a:cubicBezTo>
                  <a:pt x="1250" y="13128"/>
                  <a:pt x="1526" y="13244"/>
                  <a:pt x="1812" y="13262"/>
                </a:cubicBezTo>
                <a:cubicBezTo>
                  <a:pt x="1874" y="13262"/>
                  <a:pt x="1937" y="13253"/>
                  <a:pt x="1990" y="13235"/>
                </a:cubicBezTo>
                <a:lnTo>
                  <a:pt x="2311" y="13574"/>
                </a:lnTo>
                <a:lnTo>
                  <a:pt x="2338" y="13815"/>
                </a:lnTo>
                <a:cubicBezTo>
                  <a:pt x="2338" y="13824"/>
                  <a:pt x="2329" y="13824"/>
                  <a:pt x="2329" y="13833"/>
                </a:cubicBezTo>
                <a:cubicBezTo>
                  <a:pt x="2285" y="13913"/>
                  <a:pt x="2303" y="14038"/>
                  <a:pt x="2374" y="14163"/>
                </a:cubicBezTo>
                <a:lnTo>
                  <a:pt x="2427" y="14663"/>
                </a:lnTo>
                <a:lnTo>
                  <a:pt x="2427" y="14663"/>
                </a:lnTo>
                <a:lnTo>
                  <a:pt x="2213" y="14431"/>
                </a:lnTo>
                <a:cubicBezTo>
                  <a:pt x="2187" y="14270"/>
                  <a:pt x="2106" y="14118"/>
                  <a:pt x="1981" y="14011"/>
                </a:cubicBezTo>
                <a:cubicBezTo>
                  <a:pt x="1872" y="13918"/>
                  <a:pt x="1449" y="13722"/>
                  <a:pt x="1184" y="13722"/>
                </a:cubicBezTo>
                <a:cubicBezTo>
                  <a:pt x="1145" y="13722"/>
                  <a:pt x="1111" y="13726"/>
                  <a:pt x="1080" y="13735"/>
                </a:cubicBezTo>
                <a:cubicBezTo>
                  <a:pt x="1027" y="13753"/>
                  <a:pt x="982" y="13797"/>
                  <a:pt x="964" y="13851"/>
                </a:cubicBezTo>
                <a:cubicBezTo>
                  <a:pt x="929" y="13967"/>
                  <a:pt x="1009" y="14118"/>
                  <a:pt x="1178" y="14270"/>
                </a:cubicBezTo>
                <a:cubicBezTo>
                  <a:pt x="1393" y="14457"/>
                  <a:pt x="1660" y="14573"/>
                  <a:pt x="1955" y="14591"/>
                </a:cubicBezTo>
                <a:cubicBezTo>
                  <a:pt x="2008" y="14591"/>
                  <a:pt x="2071" y="14582"/>
                  <a:pt x="2133" y="14564"/>
                </a:cubicBezTo>
                <a:lnTo>
                  <a:pt x="2454" y="14903"/>
                </a:lnTo>
                <a:lnTo>
                  <a:pt x="2526" y="15617"/>
                </a:lnTo>
                <a:lnTo>
                  <a:pt x="2035" y="15617"/>
                </a:lnTo>
                <a:lnTo>
                  <a:pt x="2240" y="19640"/>
                </a:lnTo>
                <a:lnTo>
                  <a:pt x="3873" y="19640"/>
                </a:lnTo>
                <a:lnTo>
                  <a:pt x="4078" y="15617"/>
                </a:lnTo>
                <a:lnTo>
                  <a:pt x="3667" y="15617"/>
                </a:lnTo>
                <a:lnTo>
                  <a:pt x="3712" y="15180"/>
                </a:lnTo>
                <a:lnTo>
                  <a:pt x="3739" y="15162"/>
                </a:lnTo>
                <a:lnTo>
                  <a:pt x="3721" y="15135"/>
                </a:lnTo>
                <a:lnTo>
                  <a:pt x="3792" y="14457"/>
                </a:lnTo>
                <a:lnTo>
                  <a:pt x="3801" y="14466"/>
                </a:lnTo>
                <a:lnTo>
                  <a:pt x="4185" y="14065"/>
                </a:lnTo>
                <a:cubicBezTo>
                  <a:pt x="4224" y="14078"/>
                  <a:pt x="4268" y="14086"/>
                  <a:pt x="4310" y="14086"/>
                </a:cubicBezTo>
                <a:cubicBezTo>
                  <a:pt x="4325" y="14086"/>
                  <a:pt x="4340" y="14085"/>
                  <a:pt x="4354" y="14083"/>
                </a:cubicBezTo>
                <a:cubicBezTo>
                  <a:pt x="4640" y="14074"/>
                  <a:pt x="4916" y="13958"/>
                  <a:pt x="5130" y="13770"/>
                </a:cubicBezTo>
                <a:cubicBezTo>
                  <a:pt x="5300" y="13619"/>
                  <a:pt x="5380" y="13467"/>
                  <a:pt x="5345" y="13351"/>
                </a:cubicBezTo>
                <a:cubicBezTo>
                  <a:pt x="5336" y="13298"/>
                  <a:pt x="5282" y="13253"/>
                  <a:pt x="5229" y="13235"/>
                </a:cubicBezTo>
                <a:cubicBezTo>
                  <a:pt x="5198" y="13226"/>
                  <a:pt x="5163" y="13222"/>
                  <a:pt x="5125" y="13222"/>
                </a:cubicBezTo>
                <a:cubicBezTo>
                  <a:pt x="5008" y="13222"/>
                  <a:pt x="4861" y="13259"/>
                  <a:pt x="4720" y="13307"/>
                </a:cubicBezTo>
                <a:cubicBezTo>
                  <a:pt x="4729" y="13262"/>
                  <a:pt x="4729" y="13208"/>
                  <a:pt x="4720" y="13173"/>
                </a:cubicBezTo>
                <a:cubicBezTo>
                  <a:pt x="4693" y="13110"/>
                  <a:pt x="4640" y="13075"/>
                  <a:pt x="4586" y="13066"/>
                </a:cubicBezTo>
                <a:cubicBezTo>
                  <a:pt x="4566" y="13062"/>
                  <a:pt x="4545" y="13060"/>
                  <a:pt x="4522" y="13060"/>
                </a:cubicBezTo>
                <a:cubicBezTo>
                  <a:pt x="4343" y="13060"/>
                  <a:pt x="4091" y="13178"/>
                  <a:pt x="3908" y="13289"/>
                </a:cubicBezTo>
                <a:lnTo>
                  <a:pt x="3917" y="13271"/>
                </a:lnTo>
                <a:lnTo>
                  <a:pt x="3935" y="13253"/>
                </a:lnTo>
                <a:lnTo>
                  <a:pt x="3917" y="13226"/>
                </a:lnTo>
                <a:lnTo>
                  <a:pt x="4051" y="11942"/>
                </a:lnTo>
                <a:lnTo>
                  <a:pt x="4078" y="11924"/>
                </a:lnTo>
                <a:lnTo>
                  <a:pt x="4060" y="11897"/>
                </a:lnTo>
                <a:lnTo>
                  <a:pt x="4158" y="10960"/>
                </a:lnTo>
                <a:lnTo>
                  <a:pt x="4167" y="10969"/>
                </a:lnTo>
                <a:lnTo>
                  <a:pt x="4551" y="10568"/>
                </a:lnTo>
                <a:cubicBezTo>
                  <a:pt x="4604" y="10577"/>
                  <a:pt x="4667" y="10586"/>
                  <a:pt x="4720" y="10586"/>
                </a:cubicBezTo>
                <a:cubicBezTo>
                  <a:pt x="5006" y="10577"/>
                  <a:pt x="5282" y="10461"/>
                  <a:pt x="5496" y="10264"/>
                </a:cubicBezTo>
                <a:cubicBezTo>
                  <a:pt x="5666" y="10122"/>
                  <a:pt x="5746" y="9970"/>
                  <a:pt x="5710" y="9854"/>
                </a:cubicBezTo>
                <a:cubicBezTo>
                  <a:pt x="5693" y="9792"/>
                  <a:pt x="5648" y="9747"/>
                  <a:pt x="5594" y="9738"/>
                </a:cubicBezTo>
                <a:cubicBezTo>
                  <a:pt x="5563" y="9729"/>
                  <a:pt x="5527" y="9725"/>
                  <a:pt x="5488" y="9725"/>
                </a:cubicBezTo>
                <a:cubicBezTo>
                  <a:pt x="5222" y="9725"/>
                  <a:pt x="4802" y="9914"/>
                  <a:pt x="4693" y="10015"/>
                </a:cubicBezTo>
                <a:cubicBezTo>
                  <a:pt x="4560" y="10122"/>
                  <a:pt x="4479" y="10273"/>
                  <a:pt x="4461" y="10443"/>
                </a:cubicBezTo>
                <a:lnTo>
                  <a:pt x="4176" y="10746"/>
                </a:lnTo>
                <a:lnTo>
                  <a:pt x="4176" y="10746"/>
                </a:lnTo>
                <a:lnTo>
                  <a:pt x="4274" y="9783"/>
                </a:lnTo>
                <a:lnTo>
                  <a:pt x="4301" y="9765"/>
                </a:lnTo>
                <a:lnTo>
                  <a:pt x="4283" y="9738"/>
                </a:lnTo>
                <a:lnTo>
                  <a:pt x="4310" y="9426"/>
                </a:lnTo>
                <a:lnTo>
                  <a:pt x="4328" y="9435"/>
                </a:lnTo>
                <a:lnTo>
                  <a:pt x="4711" y="9024"/>
                </a:lnTo>
                <a:cubicBezTo>
                  <a:pt x="4765" y="9042"/>
                  <a:pt x="4827" y="9051"/>
                  <a:pt x="4881" y="9051"/>
                </a:cubicBezTo>
                <a:cubicBezTo>
                  <a:pt x="5166" y="9033"/>
                  <a:pt x="5443" y="8926"/>
                  <a:pt x="5648" y="8730"/>
                </a:cubicBezTo>
                <a:cubicBezTo>
                  <a:pt x="5826" y="8578"/>
                  <a:pt x="5907" y="8427"/>
                  <a:pt x="5871" y="8311"/>
                </a:cubicBezTo>
                <a:cubicBezTo>
                  <a:pt x="5853" y="8257"/>
                  <a:pt x="5808" y="8213"/>
                  <a:pt x="5755" y="8195"/>
                </a:cubicBezTo>
                <a:cubicBezTo>
                  <a:pt x="5725" y="8186"/>
                  <a:pt x="5690" y="8182"/>
                  <a:pt x="5652" y="8182"/>
                </a:cubicBezTo>
                <a:cubicBezTo>
                  <a:pt x="5386" y="8182"/>
                  <a:pt x="4963" y="8378"/>
                  <a:pt x="4854" y="8471"/>
                </a:cubicBezTo>
                <a:cubicBezTo>
                  <a:pt x="4783" y="8534"/>
                  <a:pt x="4720" y="8614"/>
                  <a:pt x="4684" y="8694"/>
                </a:cubicBezTo>
                <a:cubicBezTo>
                  <a:pt x="4658" y="8668"/>
                  <a:pt x="4622" y="8650"/>
                  <a:pt x="4586" y="8650"/>
                </a:cubicBezTo>
                <a:cubicBezTo>
                  <a:pt x="4564" y="8646"/>
                  <a:pt x="4539" y="8644"/>
                  <a:pt x="4512" y="8644"/>
                </a:cubicBezTo>
                <a:cubicBezTo>
                  <a:pt x="4474" y="8644"/>
                  <a:pt x="4432" y="8648"/>
                  <a:pt x="4390" y="8659"/>
                </a:cubicBezTo>
                <a:lnTo>
                  <a:pt x="4506" y="7606"/>
                </a:lnTo>
                <a:lnTo>
                  <a:pt x="4524" y="7588"/>
                </a:lnTo>
                <a:lnTo>
                  <a:pt x="4506" y="7561"/>
                </a:lnTo>
                <a:lnTo>
                  <a:pt x="4551" y="7169"/>
                </a:lnTo>
                <a:lnTo>
                  <a:pt x="4560" y="7178"/>
                </a:lnTo>
                <a:lnTo>
                  <a:pt x="4943" y="6776"/>
                </a:lnTo>
                <a:cubicBezTo>
                  <a:pt x="4997" y="6785"/>
                  <a:pt x="5059" y="6794"/>
                  <a:pt x="5113" y="6794"/>
                </a:cubicBezTo>
                <a:cubicBezTo>
                  <a:pt x="5398" y="6785"/>
                  <a:pt x="5675" y="6669"/>
                  <a:pt x="5889" y="6473"/>
                </a:cubicBezTo>
                <a:cubicBezTo>
                  <a:pt x="6058" y="6330"/>
                  <a:pt x="6139" y="6179"/>
                  <a:pt x="6103" y="6063"/>
                </a:cubicBezTo>
                <a:cubicBezTo>
                  <a:pt x="6085" y="6000"/>
                  <a:pt x="6040" y="5956"/>
                  <a:pt x="5987" y="5947"/>
                </a:cubicBezTo>
                <a:cubicBezTo>
                  <a:pt x="5956" y="5937"/>
                  <a:pt x="5920" y="5933"/>
                  <a:pt x="5880" y="5933"/>
                </a:cubicBezTo>
                <a:cubicBezTo>
                  <a:pt x="5615" y="5933"/>
                  <a:pt x="5195" y="6122"/>
                  <a:pt x="5086" y="6223"/>
                </a:cubicBezTo>
                <a:cubicBezTo>
                  <a:pt x="4952" y="6330"/>
                  <a:pt x="4872" y="6482"/>
                  <a:pt x="4854" y="6651"/>
                </a:cubicBezTo>
                <a:lnTo>
                  <a:pt x="4658" y="6857"/>
                </a:lnTo>
                <a:cubicBezTo>
                  <a:pt x="4720" y="6750"/>
                  <a:pt x="4747" y="6651"/>
                  <a:pt x="4720" y="6571"/>
                </a:cubicBezTo>
                <a:cubicBezTo>
                  <a:pt x="4702" y="6527"/>
                  <a:pt x="4667" y="6491"/>
                  <a:pt x="4622" y="6473"/>
                </a:cubicBezTo>
                <a:lnTo>
                  <a:pt x="4693" y="5750"/>
                </a:lnTo>
                <a:lnTo>
                  <a:pt x="4676" y="5750"/>
                </a:lnTo>
                <a:lnTo>
                  <a:pt x="4684" y="5742"/>
                </a:lnTo>
                <a:cubicBezTo>
                  <a:pt x="4738" y="5750"/>
                  <a:pt x="4791" y="5759"/>
                  <a:pt x="4854" y="5759"/>
                </a:cubicBezTo>
                <a:cubicBezTo>
                  <a:pt x="5139" y="5742"/>
                  <a:pt x="5407" y="5634"/>
                  <a:pt x="5621" y="5438"/>
                </a:cubicBezTo>
                <a:cubicBezTo>
                  <a:pt x="5791" y="5287"/>
                  <a:pt x="5871" y="5135"/>
                  <a:pt x="5844" y="5019"/>
                </a:cubicBezTo>
                <a:cubicBezTo>
                  <a:pt x="5826" y="4965"/>
                  <a:pt x="5782" y="4921"/>
                  <a:pt x="5719" y="4903"/>
                </a:cubicBezTo>
                <a:cubicBezTo>
                  <a:pt x="5689" y="4894"/>
                  <a:pt x="5654" y="4890"/>
                  <a:pt x="5616" y="4890"/>
                </a:cubicBezTo>
                <a:cubicBezTo>
                  <a:pt x="5350" y="4890"/>
                  <a:pt x="4927" y="5086"/>
                  <a:pt x="4818" y="5180"/>
                </a:cubicBezTo>
                <a:cubicBezTo>
                  <a:pt x="4791" y="5206"/>
                  <a:pt x="4774" y="5233"/>
                  <a:pt x="4747" y="5260"/>
                </a:cubicBezTo>
                <a:cubicBezTo>
                  <a:pt x="4720" y="5055"/>
                  <a:pt x="4631" y="4849"/>
                  <a:pt x="4524" y="4698"/>
                </a:cubicBezTo>
                <a:cubicBezTo>
                  <a:pt x="4401" y="4526"/>
                  <a:pt x="4271" y="4437"/>
                  <a:pt x="4161" y="4437"/>
                </a:cubicBezTo>
                <a:cubicBezTo>
                  <a:pt x="4151" y="4437"/>
                  <a:pt x="4141" y="4438"/>
                  <a:pt x="4131" y="4439"/>
                </a:cubicBezTo>
                <a:cubicBezTo>
                  <a:pt x="4069" y="4448"/>
                  <a:pt x="4024" y="4493"/>
                  <a:pt x="3998" y="4546"/>
                </a:cubicBezTo>
                <a:cubicBezTo>
                  <a:pt x="3899" y="4778"/>
                  <a:pt x="4087" y="5331"/>
                  <a:pt x="4185" y="5465"/>
                </a:cubicBezTo>
                <a:cubicBezTo>
                  <a:pt x="4283" y="5617"/>
                  <a:pt x="4444" y="5715"/>
                  <a:pt x="4622" y="5742"/>
                </a:cubicBezTo>
                <a:lnTo>
                  <a:pt x="4551" y="5742"/>
                </a:lnTo>
                <a:lnTo>
                  <a:pt x="4470" y="6464"/>
                </a:lnTo>
                <a:cubicBezTo>
                  <a:pt x="4354" y="6482"/>
                  <a:pt x="4203" y="6535"/>
                  <a:pt x="4060" y="6607"/>
                </a:cubicBezTo>
                <a:cubicBezTo>
                  <a:pt x="3944" y="6464"/>
                  <a:pt x="3551" y="6188"/>
                  <a:pt x="3302" y="6170"/>
                </a:cubicBezTo>
                <a:lnTo>
                  <a:pt x="3302" y="4939"/>
                </a:lnTo>
                <a:lnTo>
                  <a:pt x="3623" y="4510"/>
                </a:lnTo>
                <a:cubicBezTo>
                  <a:pt x="3659" y="4519"/>
                  <a:pt x="3694" y="4519"/>
                  <a:pt x="3730" y="4519"/>
                </a:cubicBezTo>
                <a:cubicBezTo>
                  <a:pt x="4024" y="4519"/>
                  <a:pt x="4345" y="4341"/>
                  <a:pt x="4542" y="4127"/>
                </a:cubicBezTo>
                <a:cubicBezTo>
                  <a:pt x="4693" y="3957"/>
                  <a:pt x="4756" y="3797"/>
                  <a:pt x="4720" y="3690"/>
                </a:cubicBezTo>
                <a:cubicBezTo>
                  <a:pt x="4693" y="3636"/>
                  <a:pt x="4640" y="3592"/>
                  <a:pt x="4586" y="3583"/>
                </a:cubicBezTo>
                <a:cubicBezTo>
                  <a:pt x="4568" y="3579"/>
                  <a:pt x="4549" y="3578"/>
                  <a:pt x="4529" y="3578"/>
                </a:cubicBezTo>
                <a:cubicBezTo>
                  <a:pt x="4266" y="3578"/>
                  <a:pt x="3820" y="3832"/>
                  <a:pt x="3721" y="3948"/>
                </a:cubicBezTo>
                <a:cubicBezTo>
                  <a:pt x="3605" y="4073"/>
                  <a:pt x="3543" y="4225"/>
                  <a:pt x="3534" y="4386"/>
                </a:cubicBezTo>
                <a:lnTo>
                  <a:pt x="3302" y="4689"/>
                </a:lnTo>
                <a:lnTo>
                  <a:pt x="3302" y="2664"/>
                </a:lnTo>
                <a:lnTo>
                  <a:pt x="3623" y="2245"/>
                </a:lnTo>
                <a:cubicBezTo>
                  <a:pt x="3659" y="2253"/>
                  <a:pt x="3694" y="2253"/>
                  <a:pt x="3730" y="2253"/>
                </a:cubicBezTo>
                <a:cubicBezTo>
                  <a:pt x="4024" y="2253"/>
                  <a:pt x="4345" y="2075"/>
                  <a:pt x="4542" y="1861"/>
                </a:cubicBezTo>
                <a:cubicBezTo>
                  <a:pt x="4693" y="1691"/>
                  <a:pt x="4756" y="1531"/>
                  <a:pt x="4720" y="1424"/>
                </a:cubicBezTo>
                <a:cubicBezTo>
                  <a:pt x="4693" y="1361"/>
                  <a:pt x="4640" y="1326"/>
                  <a:pt x="4586" y="1317"/>
                </a:cubicBezTo>
                <a:cubicBezTo>
                  <a:pt x="4568" y="1314"/>
                  <a:pt x="4549" y="1312"/>
                  <a:pt x="4529" y="1312"/>
                </a:cubicBezTo>
                <a:cubicBezTo>
                  <a:pt x="4266" y="1312"/>
                  <a:pt x="3820" y="1566"/>
                  <a:pt x="3721" y="1682"/>
                </a:cubicBezTo>
                <a:cubicBezTo>
                  <a:pt x="3605" y="1807"/>
                  <a:pt x="3543" y="1959"/>
                  <a:pt x="3534" y="2120"/>
                </a:cubicBezTo>
                <a:lnTo>
                  <a:pt x="3302" y="2423"/>
                </a:lnTo>
                <a:lnTo>
                  <a:pt x="3302" y="1245"/>
                </a:lnTo>
                <a:cubicBezTo>
                  <a:pt x="3320" y="1254"/>
                  <a:pt x="3337" y="1254"/>
                  <a:pt x="3364" y="1254"/>
                </a:cubicBezTo>
                <a:cubicBezTo>
                  <a:pt x="3650" y="1254"/>
                  <a:pt x="3971" y="1067"/>
                  <a:pt x="4167" y="853"/>
                </a:cubicBezTo>
                <a:cubicBezTo>
                  <a:pt x="4319" y="683"/>
                  <a:pt x="4381" y="532"/>
                  <a:pt x="4345" y="416"/>
                </a:cubicBezTo>
                <a:cubicBezTo>
                  <a:pt x="4319" y="362"/>
                  <a:pt x="4265" y="318"/>
                  <a:pt x="4212" y="309"/>
                </a:cubicBezTo>
                <a:cubicBezTo>
                  <a:pt x="4194" y="306"/>
                  <a:pt x="4176" y="304"/>
                  <a:pt x="4156" y="304"/>
                </a:cubicBezTo>
                <a:cubicBezTo>
                  <a:pt x="3893" y="304"/>
                  <a:pt x="3446" y="567"/>
                  <a:pt x="3346" y="683"/>
                </a:cubicBezTo>
                <a:cubicBezTo>
                  <a:pt x="3320" y="701"/>
                  <a:pt x="3302" y="728"/>
                  <a:pt x="3284" y="755"/>
                </a:cubicBezTo>
                <a:cubicBezTo>
                  <a:pt x="3230" y="558"/>
                  <a:pt x="3123" y="371"/>
                  <a:pt x="2998" y="228"/>
                </a:cubicBezTo>
                <a:cubicBezTo>
                  <a:pt x="2866" y="80"/>
                  <a:pt x="2733" y="0"/>
                  <a:pt x="2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0"/>
          <p:cNvGrpSpPr/>
          <p:nvPr/>
        </p:nvGrpSpPr>
        <p:grpSpPr>
          <a:xfrm>
            <a:off x="8461112" y="3733684"/>
            <a:ext cx="732701" cy="1471586"/>
            <a:chOff x="5464862" y="3672034"/>
            <a:chExt cx="732701" cy="1471586"/>
          </a:xfrm>
        </p:grpSpPr>
        <p:grpSp>
          <p:nvGrpSpPr>
            <p:cNvPr id="172" name="Google Shape;172;p20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173" name="Google Shape;173;p20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0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20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720350" y="1866475"/>
            <a:ext cx="249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3326695" y="1866475"/>
            <a:ext cx="249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720350" y="3404325"/>
            <a:ext cx="249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3326813" y="3404325"/>
            <a:ext cx="249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5933150" y="1866475"/>
            <a:ext cx="249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5933275" y="3404325"/>
            <a:ext cx="24906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0"/>
          <p:cNvSpPr txBox="1"/>
          <p:nvPr>
            <p:ph idx="7" type="subTitle"/>
          </p:nvPr>
        </p:nvSpPr>
        <p:spPr>
          <a:xfrm>
            <a:off x="3326663" y="1547875"/>
            <a:ext cx="2490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8" type="subTitle"/>
          </p:nvPr>
        </p:nvSpPr>
        <p:spPr>
          <a:xfrm>
            <a:off x="3326663" y="3085725"/>
            <a:ext cx="2490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9" type="subTitle"/>
          </p:nvPr>
        </p:nvSpPr>
        <p:spPr>
          <a:xfrm>
            <a:off x="5933325" y="1547875"/>
            <a:ext cx="2490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13" type="subTitle"/>
          </p:nvPr>
        </p:nvSpPr>
        <p:spPr>
          <a:xfrm>
            <a:off x="5933325" y="3085725"/>
            <a:ext cx="2490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14" type="subTitle"/>
          </p:nvPr>
        </p:nvSpPr>
        <p:spPr>
          <a:xfrm>
            <a:off x="720350" y="1547875"/>
            <a:ext cx="2490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15" type="subTitle"/>
          </p:nvPr>
        </p:nvSpPr>
        <p:spPr>
          <a:xfrm>
            <a:off x="720350" y="3085725"/>
            <a:ext cx="2490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20"/>
          <p:cNvSpPr/>
          <p:nvPr/>
        </p:nvSpPr>
        <p:spPr>
          <a:xfrm>
            <a:off x="3035299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71434" y="4308865"/>
            <a:ext cx="341675" cy="834630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713100" y="2702400"/>
            <a:ext cx="44406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167700" y="1185150"/>
            <a:ext cx="1531500" cy="1066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 txBox="1"/>
          <p:nvPr>
            <p:ph hasCustomPrompt="1" type="title"/>
          </p:nvPr>
        </p:nvSpPr>
        <p:spPr>
          <a:xfrm>
            <a:off x="4308075" y="735750"/>
            <a:ext cx="41229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3" name="Google Shape;193;p21"/>
          <p:cNvSpPr txBox="1"/>
          <p:nvPr>
            <p:ph idx="1" type="subTitle"/>
          </p:nvPr>
        </p:nvSpPr>
        <p:spPr>
          <a:xfrm>
            <a:off x="4308075" y="1381251"/>
            <a:ext cx="4122900" cy="40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hasCustomPrompt="1" idx="2" type="title"/>
          </p:nvPr>
        </p:nvSpPr>
        <p:spPr>
          <a:xfrm>
            <a:off x="4308075" y="2047038"/>
            <a:ext cx="41229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1"/>
          <p:cNvSpPr txBox="1"/>
          <p:nvPr>
            <p:ph idx="3" type="subTitle"/>
          </p:nvPr>
        </p:nvSpPr>
        <p:spPr>
          <a:xfrm>
            <a:off x="4308075" y="2691700"/>
            <a:ext cx="4122900" cy="40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6" name="Google Shape;196;p21"/>
          <p:cNvSpPr txBox="1"/>
          <p:nvPr>
            <p:ph hasCustomPrompt="1" idx="4" type="title"/>
          </p:nvPr>
        </p:nvSpPr>
        <p:spPr>
          <a:xfrm>
            <a:off x="4308075" y="3358375"/>
            <a:ext cx="41229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7" name="Google Shape;197;p21"/>
          <p:cNvSpPr txBox="1"/>
          <p:nvPr>
            <p:ph idx="5" type="subTitle"/>
          </p:nvPr>
        </p:nvSpPr>
        <p:spPr>
          <a:xfrm>
            <a:off x="4308075" y="4002150"/>
            <a:ext cx="4122900" cy="405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8543998" y="458260"/>
            <a:ext cx="539081" cy="727314"/>
            <a:chOff x="1545481" y="1155267"/>
            <a:chExt cx="190427" cy="256929"/>
          </a:xfrm>
        </p:grpSpPr>
        <p:sp>
          <p:nvSpPr>
            <p:cNvPr id="201" name="Google Shape;201;p22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2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04" name="Google Shape;204;p22"/>
          <p:cNvSpPr/>
          <p:nvPr/>
        </p:nvSpPr>
        <p:spPr>
          <a:xfrm>
            <a:off x="58963" y="3039700"/>
            <a:ext cx="661032" cy="2114599"/>
          </a:xfrm>
          <a:custGeom>
            <a:rect b="b" l="l" r="r" t="t"/>
            <a:pathLst>
              <a:path extrusionOk="0" h="19641" w="6139">
                <a:moveTo>
                  <a:pt x="1821" y="4038"/>
                </a:moveTo>
                <a:lnTo>
                  <a:pt x="1821" y="4038"/>
                </a:lnTo>
                <a:cubicBezTo>
                  <a:pt x="1794" y="4055"/>
                  <a:pt x="1776" y="4082"/>
                  <a:pt x="1767" y="4109"/>
                </a:cubicBezTo>
                <a:cubicBezTo>
                  <a:pt x="1723" y="4216"/>
                  <a:pt x="1785" y="4377"/>
                  <a:pt x="1928" y="4537"/>
                </a:cubicBezTo>
                <a:cubicBezTo>
                  <a:pt x="1856" y="4644"/>
                  <a:pt x="1821" y="4769"/>
                  <a:pt x="1812" y="4894"/>
                </a:cubicBezTo>
                <a:lnTo>
                  <a:pt x="1749" y="4858"/>
                </a:lnTo>
                <a:lnTo>
                  <a:pt x="1580" y="5126"/>
                </a:lnTo>
                <a:lnTo>
                  <a:pt x="1473" y="4127"/>
                </a:lnTo>
                <a:lnTo>
                  <a:pt x="1464" y="4127"/>
                </a:lnTo>
                <a:lnTo>
                  <a:pt x="1464" y="4118"/>
                </a:lnTo>
                <a:lnTo>
                  <a:pt x="1491" y="4118"/>
                </a:lnTo>
                <a:cubicBezTo>
                  <a:pt x="1598" y="4118"/>
                  <a:pt x="1714" y="4082"/>
                  <a:pt x="1821" y="4038"/>
                </a:cubicBezTo>
                <a:close/>
                <a:moveTo>
                  <a:pt x="3159" y="6607"/>
                </a:moveTo>
                <a:lnTo>
                  <a:pt x="3159" y="7276"/>
                </a:lnTo>
                <a:lnTo>
                  <a:pt x="2945" y="6990"/>
                </a:lnTo>
                <a:cubicBezTo>
                  <a:pt x="2945" y="6982"/>
                  <a:pt x="2945" y="6964"/>
                  <a:pt x="2945" y="6946"/>
                </a:cubicBezTo>
                <a:cubicBezTo>
                  <a:pt x="2972" y="6910"/>
                  <a:pt x="2998" y="6883"/>
                  <a:pt x="3025" y="6848"/>
                </a:cubicBezTo>
                <a:cubicBezTo>
                  <a:pt x="3088" y="6759"/>
                  <a:pt x="3132" y="6678"/>
                  <a:pt x="3159" y="6607"/>
                </a:cubicBezTo>
                <a:close/>
                <a:moveTo>
                  <a:pt x="4408" y="7133"/>
                </a:moveTo>
                <a:lnTo>
                  <a:pt x="4381" y="7356"/>
                </a:lnTo>
                <a:lnTo>
                  <a:pt x="4292" y="7213"/>
                </a:lnTo>
                <a:cubicBezTo>
                  <a:pt x="4328" y="7187"/>
                  <a:pt x="4372" y="7160"/>
                  <a:pt x="4408" y="7133"/>
                </a:cubicBezTo>
                <a:close/>
                <a:moveTo>
                  <a:pt x="2472" y="4894"/>
                </a:moveTo>
                <a:cubicBezTo>
                  <a:pt x="2561" y="4930"/>
                  <a:pt x="2650" y="4948"/>
                  <a:pt x="2740" y="4948"/>
                </a:cubicBezTo>
                <a:cubicBezTo>
                  <a:pt x="2775" y="4948"/>
                  <a:pt x="2811" y="4939"/>
                  <a:pt x="2847" y="4939"/>
                </a:cubicBezTo>
                <a:lnTo>
                  <a:pt x="3159" y="5340"/>
                </a:lnTo>
                <a:lnTo>
                  <a:pt x="3159" y="6205"/>
                </a:lnTo>
                <a:cubicBezTo>
                  <a:pt x="3141" y="6223"/>
                  <a:pt x="3123" y="6241"/>
                  <a:pt x="3114" y="6259"/>
                </a:cubicBezTo>
                <a:cubicBezTo>
                  <a:pt x="3105" y="6277"/>
                  <a:pt x="3096" y="6304"/>
                  <a:pt x="3096" y="6330"/>
                </a:cubicBezTo>
                <a:cubicBezTo>
                  <a:pt x="3070" y="6312"/>
                  <a:pt x="3043" y="6304"/>
                  <a:pt x="3007" y="6304"/>
                </a:cubicBezTo>
                <a:cubicBezTo>
                  <a:pt x="3000" y="6303"/>
                  <a:pt x="2993" y="6303"/>
                  <a:pt x="2985" y="6303"/>
                </a:cubicBezTo>
                <a:cubicBezTo>
                  <a:pt x="2887" y="6303"/>
                  <a:pt x="2747" y="6354"/>
                  <a:pt x="2615" y="6428"/>
                </a:cubicBezTo>
                <a:cubicBezTo>
                  <a:pt x="2434" y="6305"/>
                  <a:pt x="2139" y="6167"/>
                  <a:pt x="1941" y="6167"/>
                </a:cubicBezTo>
                <a:cubicBezTo>
                  <a:pt x="1924" y="6167"/>
                  <a:pt x="1908" y="6168"/>
                  <a:pt x="1892" y="6170"/>
                </a:cubicBezTo>
                <a:cubicBezTo>
                  <a:pt x="1839" y="6179"/>
                  <a:pt x="1785" y="6223"/>
                  <a:pt x="1767" y="6277"/>
                </a:cubicBezTo>
                <a:cubicBezTo>
                  <a:pt x="1723" y="6393"/>
                  <a:pt x="1785" y="6553"/>
                  <a:pt x="1937" y="6714"/>
                </a:cubicBezTo>
                <a:cubicBezTo>
                  <a:pt x="1990" y="6776"/>
                  <a:pt x="2053" y="6830"/>
                  <a:pt x="2115" y="6874"/>
                </a:cubicBezTo>
                <a:cubicBezTo>
                  <a:pt x="2062" y="6982"/>
                  <a:pt x="2044" y="7106"/>
                  <a:pt x="2053" y="7222"/>
                </a:cubicBezTo>
                <a:lnTo>
                  <a:pt x="1839" y="7579"/>
                </a:lnTo>
                <a:lnTo>
                  <a:pt x="1669" y="5982"/>
                </a:lnTo>
                <a:lnTo>
                  <a:pt x="1687" y="5965"/>
                </a:lnTo>
                <a:lnTo>
                  <a:pt x="1669" y="5938"/>
                </a:lnTo>
                <a:lnTo>
                  <a:pt x="1607" y="5367"/>
                </a:lnTo>
                <a:lnTo>
                  <a:pt x="1821" y="5010"/>
                </a:lnTo>
                <a:cubicBezTo>
                  <a:pt x="1830" y="5019"/>
                  <a:pt x="1830" y="5028"/>
                  <a:pt x="1830" y="5046"/>
                </a:cubicBezTo>
                <a:lnTo>
                  <a:pt x="1839" y="5064"/>
                </a:lnTo>
                <a:lnTo>
                  <a:pt x="1856" y="5072"/>
                </a:lnTo>
                <a:cubicBezTo>
                  <a:pt x="1892" y="5072"/>
                  <a:pt x="1928" y="5081"/>
                  <a:pt x="1964" y="5081"/>
                </a:cubicBezTo>
                <a:cubicBezTo>
                  <a:pt x="2133" y="5081"/>
                  <a:pt x="2311" y="5001"/>
                  <a:pt x="2472" y="4894"/>
                </a:cubicBezTo>
                <a:close/>
                <a:moveTo>
                  <a:pt x="3302" y="6785"/>
                </a:moveTo>
                <a:cubicBezTo>
                  <a:pt x="3382" y="6883"/>
                  <a:pt x="3480" y="6964"/>
                  <a:pt x="3587" y="7035"/>
                </a:cubicBezTo>
                <a:cubicBezTo>
                  <a:pt x="3560" y="7106"/>
                  <a:pt x="3543" y="7187"/>
                  <a:pt x="3534" y="7267"/>
                </a:cubicBezTo>
                <a:lnTo>
                  <a:pt x="3302" y="7579"/>
                </a:lnTo>
                <a:lnTo>
                  <a:pt x="3302" y="6785"/>
                </a:lnTo>
                <a:close/>
                <a:moveTo>
                  <a:pt x="4167" y="7285"/>
                </a:moveTo>
                <a:lnTo>
                  <a:pt x="4354" y="7597"/>
                </a:lnTo>
                <a:lnTo>
                  <a:pt x="4238" y="8703"/>
                </a:lnTo>
                <a:cubicBezTo>
                  <a:pt x="4122" y="8748"/>
                  <a:pt x="4006" y="8810"/>
                  <a:pt x="3908" y="8873"/>
                </a:cubicBezTo>
                <a:cubicBezTo>
                  <a:pt x="3890" y="8846"/>
                  <a:pt x="3873" y="8819"/>
                  <a:pt x="3855" y="8793"/>
                </a:cubicBezTo>
                <a:cubicBezTo>
                  <a:pt x="3783" y="8703"/>
                  <a:pt x="3534" y="8507"/>
                  <a:pt x="3302" y="8409"/>
                </a:cubicBezTo>
                <a:lnTo>
                  <a:pt x="3302" y="8186"/>
                </a:lnTo>
                <a:cubicBezTo>
                  <a:pt x="3346" y="8088"/>
                  <a:pt x="3346" y="7999"/>
                  <a:pt x="3311" y="7927"/>
                </a:cubicBezTo>
                <a:cubicBezTo>
                  <a:pt x="3311" y="7927"/>
                  <a:pt x="3311" y="7918"/>
                  <a:pt x="3302" y="7909"/>
                </a:cubicBezTo>
                <a:lnTo>
                  <a:pt x="3302" y="7820"/>
                </a:lnTo>
                <a:lnTo>
                  <a:pt x="3623" y="7401"/>
                </a:lnTo>
                <a:cubicBezTo>
                  <a:pt x="3659" y="7401"/>
                  <a:pt x="3694" y="7410"/>
                  <a:pt x="3730" y="7410"/>
                </a:cubicBezTo>
                <a:cubicBezTo>
                  <a:pt x="3873" y="7410"/>
                  <a:pt x="4024" y="7356"/>
                  <a:pt x="4167" y="7285"/>
                </a:cubicBezTo>
                <a:close/>
                <a:moveTo>
                  <a:pt x="2847" y="7106"/>
                </a:moveTo>
                <a:lnTo>
                  <a:pt x="3159" y="7517"/>
                </a:lnTo>
                <a:lnTo>
                  <a:pt x="3159" y="7838"/>
                </a:lnTo>
                <a:cubicBezTo>
                  <a:pt x="2900" y="7838"/>
                  <a:pt x="2445" y="8168"/>
                  <a:pt x="2347" y="8293"/>
                </a:cubicBezTo>
                <a:cubicBezTo>
                  <a:pt x="2249" y="8427"/>
                  <a:pt x="2195" y="8596"/>
                  <a:pt x="2213" y="8757"/>
                </a:cubicBezTo>
                <a:lnTo>
                  <a:pt x="1999" y="9114"/>
                </a:lnTo>
                <a:lnTo>
                  <a:pt x="1892" y="8150"/>
                </a:lnTo>
                <a:lnTo>
                  <a:pt x="1910" y="8132"/>
                </a:lnTo>
                <a:lnTo>
                  <a:pt x="1892" y="8106"/>
                </a:lnTo>
                <a:lnTo>
                  <a:pt x="1856" y="7793"/>
                </a:lnTo>
                <a:lnTo>
                  <a:pt x="1865" y="7802"/>
                </a:lnTo>
                <a:lnTo>
                  <a:pt x="2160" y="7329"/>
                </a:lnTo>
                <a:lnTo>
                  <a:pt x="2195" y="7329"/>
                </a:lnTo>
                <a:cubicBezTo>
                  <a:pt x="2383" y="7329"/>
                  <a:pt x="2588" y="7240"/>
                  <a:pt x="2758" y="7115"/>
                </a:cubicBezTo>
                <a:cubicBezTo>
                  <a:pt x="2784" y="7115"/>
                  <a:pt x="2811" y="7115"/>
                  <a:pt x="2847" y="7106"/>
                </a:cubicBezTo>
                <a:close/>
                <a:moveTo>
                  <a:pt x="4158" y="9471"/>
                </a:moveTo>
                <a:lnTo>
                  <a:pt x="4158" y="9533"/>
                </a:lnTo>
                <a:lnTo>
                  <a:pt x="4131" y="9488"/>
                </a:lnTo>
                <a:cubicBezTo>
                  <a:pt x="4140" y="9479"/>
                  <a:pt x="4149" y="9479"/>
                  <a:pt x="4158" y="9471"/>
                </a:cubicBezTo>
                <a:close/>
                <a:moveTo>
                  <a:pt x="3302" y="9167"/>
                </a:moveTo>
                <a:cubicBezTo>
                  <a:pt x="3382" y="9221"/>
                  <a:pt x="3471" y="9274"/>
                  <a:pt x="3560" y="9310"/>
                </a:cubicBezTo>
                <a:cubicBezTo>
                  <a:pt x="3543" y="9355"/>
                  <a:pt x="3534" y="9399"/>
                  <a:pt x="3534" y="9453"/>
                </a:cubicBezTo>
                <a:lnTo>
                  <a:pt x="3302" y="9756"/>
                </a:lnTo>
                <a:lnTo>
                  <a:pt x="3302" y="9167"/>
                </a:lnTo>
                <a:close/>
                <a:moveTo>
                  <a:pt x="2891" y="8668"/>
                </a:moveTo>
                <a:cubicBezTo>
                  <a:pt x="2918" y="8739"/>
                  <a:pt x="2963" y="8810"/>
                  <a:pt x="3016" y="8882"/>
                </a:cubicBezTo>
                <a:cubicBezTo>
                  <a:pt x="3052" y="8935"/>
                  <a:pt x="3105" y="8989"/>
                  <a:pt x="3159" y="9042"/>
                </a:cubicBezTo>
                <a:lnTo>
                  <a:pt x="3159" y="10532"/>
                </a:lnTo>
                <a:lnTo>
                  <a:pt x="2945" y="10256"/>
                </a:lnTo>
                <a:cubicBezTo>
                  <a:pt x="2945" y="10086"/>
                  <a:pt x="2882" y="9925"/>
                  <a:pt x="2766" y="9801"/>
                </a:cubicBezTo>
                <a:cubicBezTo>
                  <a:pt x="2668" y="9702"/>
                  <a:pt x="2294" y="9479"/>
                  <a:pt x="2026" y="9435"/>
                </a:cubicBezTo>
                <a:lnTo>
                  <a:pt x="2017" y="9337"/>
                </a:lnTo>
                <a:lnTo>
                  <a:pt x="2026" y="9337"/>
                </a:lnTo>
                <a:lnTo>
                  <a:pt x="2320" y="8864"/>
                </a:lnTo>
                <a:lnTo>
                  <a:pt x="2356" y="8864"/>
                </a:lnTo>
                <a:cubicBezTo>
                  <a:pt x="2543" y="8864"/>
                  <a:pt x="2731" y="8784"/>
                  <a:pt x="2891" y="8668"/>
                </a:cubicBezTo>
                <a:close/>
                <a:moveTo>
                  <a:pt x="3989" y="9542"/>
                </a:moveTo>
                <a:lnTo>
                  <a:pt x="4131" y="9774"/>
                </a:lnTo>
                <a:lnTo>
                  <a:pt x="3935" y="11692"/>
                </a:lnTo>
                <a:lnTo>
                  <a:pt x="3766" y="11424"/>
                </a:lnTo>
                <a:cubicBezTo>
                  <a:pt x="3783" y="11255"/>
                  <a:pt x="3730" y="11094"/>
                  <a:pt x="3632" y="10960"/>
                </a:cubicBezTo>
                <a:cubicBezTo>
                  <a:pt x="3587" y="10889"/>
                  <a:pt x="3453" y="10782"/>
                  <a:pt x="3302" y="10684"/>
                </a:cubicBezTo>
                <a:lnTo>
                  <a:pt x="3302" y="9997"/>
                </a:lnTo>
                <a:lnTo>
                  <a:pt x="3623" y="9578"/>
                </a:lnTo>
                <a:cubicBezTo>
                  <a:pt x="3659" y="9586"/>
                  <a:pt x="3694" y="9586"/>
                  <a:pt x="3730" y="9586"/>
                </a:cubicBezTo>
                <a:cubicBezTo>
                  <a:pt x="3819" y="9586"/>
                  <a:pt x="3899" y="9569"/>
                  <a:pt x="3989" y="9542"/>
                </a:cubicBezTo>
                <a:close/>
                <a:moveTo>
                  <a:pt x="2106" y="10131"/>
                </a:moveTo>
                <a:lnTo>
                  <a:pt x="2106" y="10131"/>
                </a:lnTo>
                <a:cubicBezTo>
                  <a:pt x="2285" y="10273"/>
                  <a:pt x="2526" y="10380"/>
                  <a:pt x="2740" y="10380"/>
                </a:cubicBezTo>
                <a:cubicBezTo>
                  <a:pt x="2775" y="10380"/>
                  <a:pt x="2811" y="10372"/>
                  <a:pt x="2847" y="10372"/>
                </a:cubicBezTo>
                <a:lnTo>
                  <a:pt x="2963" y="10523"/>
                </a:lnTo>
                <a:cubicBezTo>
                  <a:pt x="2924" y="10510"/>
                  <a:pt x="2884" y="10502"/>
                  <a:pt x="2849" y="10502"/>
                </a:cubicBezTo>
                <a:cubicBezTo>
                  <a:pt x="2836" y="10502"/>
                  <a:pt x="2823" y="10503"/>
                  <a:pt x="2811" y="10505"/>
                </a:cubicBezTo>
                <a:cubicBezTo>
                  <a:pt x="2749" y="10505"/>
                  <a:pt x="2695" y="10532"/>
                  <a:pt x="2668" y="10586"/>
                </a:cubicBezTo>
                <a:cubicBezTo>
                  <a:pt x="2615" y="10693"/>
                  <a:pt x="2659" y="10862"/>
                  <a:pt x="2793" y="11041"/>
                </a:cubicBezTo>
                <a:cubicBezTo>
                  <a:pt x="2882" y="11165"/>
                  <a:pt x="3016" y="11290"/>
                  <a:pt x="3159" y="11380"/>
                </a:cubicBezTo>
                <a:lnTo>
                  <a:pt x="3159" y="11460"/>
                </a:lnTo>
                <a:cubicBezTo>
                  <a:pt x="2963" y="11567"/>
                  <a:pt x="2775" y="11719"/>
                  <a:pt x="2713" y="11799"/>
                </a:cubicBezTo>
                <a:cubicBezTo>
                  <a:pt x="2704" y="11808"/>
                  <a:pt x="2695" y="11817"/>
                  <a:pt x="2686" y="11835"/>
                </a:cubicBezTo>
                <a:lnTo>
                  <a:pt x="2668" y="11835"/>
                </a:lnTo>
                <a:cubicBezTo>
                  <a:pt x="2606" y="11835"/>
                  <a:pt x="2552" y="11870"/>
                  <a:pt x="2526" y="11915"/>
                </a:cubicBezTo>
                <a:cubicBezTo>
                  <a:pt x="2481" y="12004"/>
                  <a:pt x="2508" y="12120"/>
                  <a:pt x="2579" y="12254"/>
                </a:cubicBezTo>
                <a:lnTo>
                  <a:pt x="2499" y="12397"/>
                </a:lnTo>
                <a:cubicBezTo>
                  <a:pt x="2445" y="12370"/>
                  <a:pt x="2383" y="12343"/>
                  <a:pt x="2329" y="12316"/>
                </a:cubicBezTo>
                <a:lnTo>
                  <a:pt x="2258" y="11638"/>
                </a:lnTo>
                <a:lnTo>
                  <a:pt x="2276" y="11620"/>
                </a:lnTo>
                <a:lnTo>
                  <a:pt x="2258" y="11603"/>
                </a:lnTo>
                <a:lnTo>
                  <a:pt x="2124" y="10309"/>
                </a:lnTo>
                <a:lnTo>
                  <a:pt x="2142" y="10291"/>
                </a:lnTo>
                <a:lnTo>
                  <a:pt x="2115" y="10264"/>
                </a:lnTo>
                <a:lnTo>
                  <a:pt x="2106" y="10131"/>
                </a:lnTo>
                <a:close/>
                <a:moveTo>
                  <a:pt x="3694" y="11594"/>
                </a:moveTo>
                <a:lnTo>
                  <a:pt x="3908" y="11933"/>
                </a:lnTo>
                <a:lnTo>
                  <a:pt x="3792" y="13021"/>
                </a:lnTo>
                <a:lnTo>
                  <a:pt x="3623" y="12753"/>
                </a:lnTo>
                <a:cubicBezTo>
                  <a:pt x="3641" y="12584"/>
                  <a:pt x="3596" y="12423"/>
                  <a:pt x="3489" y="12290"/>
                </a:cubicBezTo>
                <a:cubicBezTo>
                  <a:pt x="3462" y="12245"/>
                  <a:pt x="3400" y="12182"/>
                  <a:pt x="3320" y="12120"/>
                </a:cubicBezTo>
                <a:cubicBezTo>
                  <a:pt x="3409" y="12049"/>
                  <a:pt x="3489" y="11968"/>
                  <a:pt x="3551" y="11879"/>
                </a:cubicBezTo>
                <a:cubicBezTo>
                  <a:pt x="3632" y="11772"/>
                  <a:pt x="3676" y="11674"/>
                  <a:pt x="3694" y="11594"/>
                </a:cubicBezTo>
                <a:close/>
                <a:moveTo>
                  <a:pt x="2668" y="12388"/>
                </a:moveTo>
                <a:cubicBezTo>
                  <a:pt x="2793" y="12548"/>
                  <a:pt x="2963" y="12691"/>
                  <a:pt x="3159" y="12780"/>
                </a:cubicBezTo>
                <a:lnTo>
                  <a:pt x="3159" y="13315"/>
                </a:lnTo>
                <a:lnTo>
                  <a:pt x="2945" y="13030"/>
                </a:lnTo>
                <a:cubicBezTo>
                  <a:pt x="2945" y="12869"/>
                  <a:pt x="2882" y="12709"/>
                  <a:pt x="2766" y="12584"/>
                </a:cubicBezTo>
                <a:cubicBezTo>
                  <a:pt x="2731" y="12557"/>
                  <a:pt x="2686" y="12513"/>
                  <a:pt x="2624" y="12468"/>
                </a:cubicBezTo>
                <a:lnTo>
                  <a:pt x="2668" y="12388"/>
                </a:lnTo>
                <a:close/>
                <a:moveTo>
                  <a:pt x="2410" y="13084"/>
                </a:moveTo>
                <a:lnTo>
                  <a:pt x="2410" y="13084"/>
                </a:lnTo>
                <a:cubicBezTo>
                  <a:pt x="2517" y="13128"/>
                  <a:pt x="2633" y="13155"/>
                  <a:pt x="2740" y="13155"/>
                </a:cubicBezTo>
                <a:cubicBezTo>
                  <a:pt x="2775" y="13155"/>
                  <a:pt x="2811" y="13155"/>
                  <a:pt x="2847" y="13146"/>
                </a:cubicBezTo>
                <a:lnTo>
                  <a:pt x="3159" y="13556"/>
                </a:lnTo>
                <a:lnTo>
                  <a:pt x="3159" y="14065"/>
                </a:lnTo>
                <a:cubicBezTo>
                  <a:pt x="2976" y="13925"/>
                  <a:pt x="2682" y="13743"/>
                  <a:pt x="2494" y="13743"/>
                </a:cubicBezTo>
                <a:cubicBezTo>
                  <a:pt x="2490" y="13743"/>
                  <a:pt x="2485" y="13743"/>
                  <a:pt x="2481" y="13744"/>
                </a:cubicBezTo>
                <a:lnTo>
                  <a:pt x="2463" y="13547"/>
                </a:lnTo>
                <a:lnTo>
                  <a:pt x="2481" y="13530"/>
                </a:lnTo>
                <a:lnTo>
                  <a:pt x="2454" y="13512"/>
                </a:lnTo>
                <a:lnTo>
                  <a:pt x="2410" y="13084"/>
                </a:lnTo>
                <a:close/>
                <a:moveTo>
                  <a:pt x="3302" y="12834"/>
                </a:moveTo>
                <a:cubicBezTo>
                  <a:pt x="3364" y="12852"/>
                  <a:pt x="3427" y="12860"/>
                  <a:pt x="3489" y="12860"/>
                </a:cubicBezTo>
                <a:cubicBezTo>
                  <a:pt x="3498" y="12860"/>
                  <a:pt x="3507" y="12860"/>
                  <a:pt x="3516" y="12852"/>
                </a:cubicBezTo>
                <a:lnTo>
                  <a:pt x="3766" y="13262"/>
                </a:lnTo>
                <a:lnTo>
                  <a:pt x="3757" y="13405"/>
                </a:lnTo>
                <a:cubicBezTo>
                  <a:pt x="3739" y="13414"/>
                  <a:pt x="3730" y="13423"/>
                  <a:pt x="3721" y="13431"/>
                </a:cubicBezTo>
                <a:cubicBezTo>
                  <a:pt x="3605" y="13556"/>
                  <a:pt x="3543" y="13708"/>
                  <a:pt x="3534" y="13869"/>
                </a:cubicBezTo>
                <a:lnTo>
                  <a:pt x="3302" y="14172"/>
                </a:lnTo>
                <a:lnTo>
                  <a:pt x="3302" y="12834"/>
                </a:lnTo>
                <a:close/>
                <a:moveTo>
                  <a:pt x="4105" y="13922"/>
                </a:moveTo>
                <a:cubicBezTo>
                  <a:pt x="4105" y="13922"/>
                  <a:pt x="4105" y="13931"/>
                  <a:pt x="4105" y="13940"/>
                </a:cubicBezTo>
                <a:lnTo>
                  <a:pt x="3810" y="14243"/>
                </a:lnTo>
                <a:lnTo>
                  <a:pt x="3837" y="13993"/>
                </a:lnTo>
                <a:cubicBezTo>
                  <a:pt x="3926" y="13985"/>
                  <a:pt x="4015" y="13958"/>
                  <a:pt x="4105" y="13922"/>
                </a:cubicBezTo>
                <a:close/>
                <a:moveTo>
                  <a:pt x="3623" y="13993"/>
                </a:moveTo>
                <a:cubicBezTo>
                  <a:pt x="3650" y="14002"/>
                  <a:pt x="3667" y="14002"/>
                  <a:pt x="3694" y="14002"/>
                </a:cubicBezTo>
                <a:lnTo>
                  <a:pt x="3596" y="14930"/>
                </a:lnTo>
                <a:lnTo>
                  <a:pt x="3427" y="14663"/>
                </a:lnTo>
                <a:cubicBezTo>
                  <a:pt x="3435" y="14547"/>
                  <a:pt x="3418" y="14431"/>
                  <a:pt x="3373" y="14324"/>
                </a:cubicBezTo>
                <a:lnTo>
                  <a:pt x="3623" y="13993"/>
                </a:lnTo>
                <a:close/>
                <a:moveTo>
                  <a:pt x="2552" y="14395"/>
                </a:moveTo>
                <a:lnTo>
                  <a:pt x="2552" y="14395"/>
                </a:lnTo>
                <a:cubicBezTo>
                  <a:pt x="2713" y="14573"/>
                  <a:pt x="2936" y="14716"/>
                  <a:pt x="3159" y="14761"/>
                </a:cubicBezTo>
                <a:lnTo>
                  <a:pt x="3159" y="15617"/>
                </a:lnTo>
                <a:lnTo>
                  <a:pt x="2677" y="15617"/>
                </a:lnTo>
                <a:lnTo>
                  <a:pt x="2597" y="14877"/>
                </a:lnTo>
                <a:lnTo>
                  <a:pt x="2615" y="14868"/>
                </a:lnTo>
                <a:lnTo>
                  <a:pt x="2597" y="14841"/>
                </a:lnTo>
                <a:lnTo>
                  <a:pt x="2552" y="14395"/>
                </a:lnTo>
                <a:close/>
                <a:moveTo>
                  <a:pt x="3320" y="14770"/>
                </a:moveTo>
                <a:lnTo>
                  <a:pt x="3569" y="15171"/>
                </a:lnTo>
                <a:lnTo>
                  <a:pt x="3525" y="15617"/>
                </a:lnTo>
                <a:lnTo>
                  <a:pt x="3302" y="15617"/>
                </a:lnTo>
                <a:lnTo>
                  <a:pt x="3302" y="14770"/>
                </a:lnTo>
                <a:close/>
                <a:moveTo>
                  <a:pt x="2625" y="0"/>
                </a:moveTo>
                <a:cubicBezTo>
                  <a:pt x="2609" y="0"/>
                  <a:pt x="2594" y="2"/>
                  <a:pt x="2579" y="5"/>
                </a:cubicBezTo>
                <a:cubicBezTo>
                  <a:pt x="2526" y="23"/>
                  <a:pt x="2481" y="68"/>
                  <a:pt x="2463" y="130"/>
                </a:cubicBezTo>
                <a:cubicBezTo>
                  <a:pt x="2392" y="371"/>
                  <a:pt x="2624" y="906"/>
                  <a:pt x="2740" y="1031"/>
                </a:cubicBezTo>
                <a:cubicBezTo>
                  <a:pt x="2847" y="1156"/>
                  <a:pt x="2998" y="1236"/>
                  <a:pt x="3159" y="1254"/>
                </a:cubicBezTo>
                <a:lnTo>
                  <a:pt x="3159" y="2922"/>
                </a:lnTo>
                <a:lnTo>
                  <a:pt x="2945" y="2646"/>
                </a:lnTo>
                <a:cubicBezTo>
                  <a:pt x="2945" y="2476"/>
                  <a:pt x="2882" y="2307"/>
                  <a:pt x="2766" y="2191"/>
                </a:cubicBezTo>
                <a:cubicBezTo>
                  <a:pt x="2660" y="2076"/>
                  <a:pt x="2223" y="1819"/>
                  <a:pt x="1958" y="1819"/>
                </a:cubicBezTo>
                <a:cubicBezTo>
                  <a:pt x="1935" y="1819"/>
                  <a:pt x="1913" y="1821"/>
                  <a:pt x="1892" y="1825"/>
                </a:cubicBezTo>
                <a:cubicBezTo>
                  <a:pt x="1839" y="1825"/>
                  <a:pt x="1785" y="1870"/>
                  <a:pt x="1767" y="1923"/>
                </a:cubicBezTo>
                <a:cubicBezTo>
                  <a:pt x="1723" y="2039"/>
                  <a:pt x="1785" y="2200"/>
                  <a:pt x="1937" y="2360"/>
                </a:cubicBezTo>
                <a:cubicBezTo>
                  <a:pt x="2133" y="2583"/>
                  <a:pt x="2445" y="2762"/>
                  <a:pt x="2740" y="2762"/>
                </a:cubicBezTo>
                <a:cubicBezTo>
                  <a:pt x="2775" y="2762"/>
                  <a:pt x="2811" y="2762"/>
                  <a:pt x="2847" y="2753"/>
                </a:cubicBezTo>
                <a:lnTo>
                  <a:pt x="3159" y="3163"/>
                </a:lnTo>
                <a:lnTo>
                  <a:pt x="3159" y="5099"/>
                </a:lnTo>
                <a:lnTo>
                  <a:pt x="2945" y="4823"/>
                </a:lnTo>
                <a:cubicBezTo>
                  <a:pt x="2945" y="4707"/>
                  <a:pt x="2909" y="4591"/>
                  <a:pt x="2856" y="4493"/>
                </a:cubicBezTo>
                <a:cubicBezTo>
                  <a:pt x="2936" y="4350"/>
                  <a:pt x="2963" y="4225"/>
                  <a:pt x="2918" y="4136"/>
                </a:cubicBezTo>
                <a:cubicBezTo>
                  <a:pt x="2891" y="4082"/>
                  <a:pt x="2838" y="4055"/>
                  <a:pt x="2775" y="4047"/>
                </a:cubicBezTo>
                <a:cubicBezTo>
                  <a:pt x="2677" y="4047"/>
                  <a:pt x="2552" y="4082"/>
                  <a:pt x="2427" y="4154"/>
                </a:cubicBezTo>
                <a:cubicBezTo>
                  <a:pt x="2268" y="4066"/>
                  <a:pt x="2079" y="3999"/>
                  <a:pt x="1939" y="3999"/>
                </a:cubicBezTo>
                <a:cubicBezTo>
                  <a:pt x="1923" y="3999"/>
                  <a:pt x="1907" y="4000"/>
                  <a:pt x="1892" y="4002"/>
                </a:cubicBezTo>
                <a:cubicBezTo>
                  <a:pt x="1892" y="4011"/>
                  <a:pt x="1883" y="4011"/>
                  <a:pt x="1874" y="4011"/>
                </a:cubicBezTo>
                <a:cubicBezTo>
                  <a:pt x="2053" y="3922"/>
                  <a:pt x="2213" y="3779"/>
                  <a:pt x="2320" y="3627"/>
                </a:cubicBezTo>
                <a:cubicBezTo>
                  <a:pt x="2454" y="3449"/>
                  <a:pt x="2499" y="3279"/>
                  <a:pt x="2445" y="3172"/>
                </a:cubicBezTo>
                <a:cubicBezTo>
                  <a:pt x="2419" y="3128"/>
                  <a:pt x="2365" y="3092"/>
                  <a:pt x="2303" y="3092"/>
                </a:cubicBezTo>
                <a:cubicBezTo>
                  <a:pt x="2293" y="3091"/>
                  <a:pt x="2284" y="3091"/>
                  <a:pt x="2274" y="3091"/>
                </a:cubicBezTo>
                <a:cubicBezTo>
                  <a:pt x="2018" y="3091"/>
                  <a:pt x="1576" y="3418"/>
                  <a:pt x="1482" y="3547"/>
                </a:cubicBezTo>
                <a:cubicBezTo>
                  <a:pt x="1464" y="3574"/>
                  <a:pt x="1446" y="3600"/>
                  <a:pt x="1428" y="3627"/>
                </a:cubicBezTo>
                <a:cubicBezTo>
                  <a:pt x="1357" y="3431"/>
                  <a:pt x="1232" y="3253"/>
                  <a:pt x="1089" y="3128"/>
                </a:cubicBezTo>
                <a:cubicBezTo>
                  <a:pt x="956" y="3008"/>
                  <a:pt x="828" y="2944"/>
                  <a:pt x="727" y="2944"/>
                </a:cubicBezTo>
                <a:cubicBezTo>
                  <a:pt x="700" y="2944"/>
                  <a:pt x="675" y="2949"/>
                  <a:pt x="652" y="2958"/>
                </a:cubicBezTo>
                <a:cubicBezTo>
                  <a:pt x="599" y="2976"/>
                  <a:pt x="554" y="3030"/>
                  <a:pt x="545" y="3083"/>
                </a:cubicBezTo>
                <a:cubicBezTo>
                  <a:pt x="500" y="3333"/>
                  <a:pt x="795" y="3841"/>
                  <a:pt x="911" y="3948"/>
                </a:cubicBezTo>
                <a:cubicBezTo>
                  <a:pt x="1036" y="4073"/>
                  <a:pt x="1205" y="4136"/>
                  <a:pt x="1375" y="4136"/>
                </a:cubicBezTo>
                <a:lnTo>
                  <a:pt x="1330" y="4145"/>
                </a:lnTo>
                <a:lnTo>
                  <a:pt x="1455" y="5331"/>
                </a:lnTo>
                <a:lnTo>
                  <a:pt x="1330" y="5536"/>
                </a:lnTo>
                <a:lnTo>
                  <a:pt x="1455" y="5617"/>
                </a:lnTo>
                <a:lnTo>
                  <a:pt x="1482" y="5572"/>
                </a:lnTo>
                <a:lnTo>
                  <a:pt x="1500" y="5768"/>
                </a:lnTo>
                <a:lnTo>
                  <a:pt x="1286" y="5536"/>
                </a:lnTo>
                <a:cubicBezTo>
                  <a:pt x="1268" y="5367"/>
                  <a:pt x="1178" y="5215"/>
                  <a:pt x="1054" y="5108"/>
                </a:cubicBezTo>
                <a:cubicBezTo>
                  <a:pt x="944" y="5015"/>
                  <a:pt x="521" y="4819"/>
                  <a:pt x="256" y="4819"/>
                </a:cubicBezTo>
                <a:cubicBezTo>
                  <a:pt x="218" y="4819"/>
                  <a:pt x="183" y="4823"/>
                  <a:pt x="153" y="4832"/>
                </a:cubicBezTo>
                <a:cubicBezTo>
                  <a:pt x="99" y="4849"/>
                  <a:pt x="54" y="4894"/>
                  <a:pt x="37" y="4948"/>
                </a:cubicBezTo>
                <a:cubicBezTo>
                  <a:pt x="1" y="5064"/>
                  <a:pt x="81" y="5215"/>
                  <a:pt x="251" y="5367"/>
                </a:cubicBezTo>
                <a:cubicBezTo>
                  <a:pt x="465" y="5554"/>
                  <a:pt x="732" y="5670"/>
                  <a:pt x="1027" y="5688"/>
                </a:cubicBezTo>
                <a:cubicBezTo>
                  <a:pt x="1080" y="5688"/>
                  <a:pt x="1143" y="5679"/>
                  <a:pt x="1196" y="5661"/>
                </a:cubicBezTo>
                <a:lnTo>
                  <a:pt x="1526" y="6009"/>
                </a:lnTo>
                <a:lnTo>
                  <a:pt x="1723" y="7936"/>
                </a:lnTo>
                <a:lnTo>
                  <a:pt x="1509" y="7704"/>
                </a:lnTo>
                <a:cubicBezTo>
                  <a:pt x="1491" y="7535"/>
                  <a:pt x="1410" y="7383"/>
                  <a:pt x="1277" y="7276"/>
                </a:cubicBezTo>
                <a:cubicBezTo>
                  <a:pt x="1167" y="7182"/>
                  <a:pt x="751" y="6986"/>
                  <a:pt x="487" y="6986"/>
                </a:cubicBezTo>
                <a:cubicBezTo>
                  <a:pt x="449" y="6986"/>
                  <a:pt x="415" y="6990"/>
                  <a:pt x="385" y="6999"/>
                </a:cubicBezTo>
                <a:cubicBezTo>
                  <a:pt x="322" y="7017"/>
                  <a:pt x="277" y="7062"/>
                  <a:pt x="260" y="7115"/>
                </a:cubicBezTo>
                <a:cubicBezTo>
                  <a:pt x="233" y="7231"/>
                  <a:pt x="313" y="7392"/>
                  <a:pt x="474" y="7535"/>
                </a:cubicBezTo>
                <a:cubicBezTo>
                  <a:pt x="688" y="7731"/>
                  <a:pt x="964" y="7838"/>
                  <a:pt x="1250" y="7856"/>
                </a:cubicBezTo>
                <a:cubicBezTo>
                  <a:pt x="1312" y="7856"/>
                  <a:pt x="1366" y="7847"/>
                  <a:pt x="1428" y="7829"/>
                </a:cubicBezTo>
                <a:lnTo>
                  <a:pt x="1749" y="8168"/>
                </a:lnTo>
                <a:lnTo>
                  <a:pt x="1883" y="9435"/>
                </a:lnTo>
                <a:cubicBezTo>
                  <a:pt x="1830" y="9453"/>
                  <a:pt x="1785" y="9488"/>
                  <a:pt x="1767" y="9542"/>
                </a:cubicBezTo>
                <a:cubicBezTo>
                  <a:pt x="1723" y="9649"/>
                  <a:pt x="1785" y="9810"/>
                  <a:pt x="1937" y="9979"/>
                </a:cubicBezTo>
                <a:lnTo>
                  <a:pt x="1955" y="10095"/>
                </a:lnTo>
                <a:lnTo>
                  <a:pt x="1741" y="9863"/>
                </a:lnTo>
                <a:cubicBezTo>
                  <a:pt x="1714" y="9702"/>
                  <a:pt x="1633" y="9551"/>
                  <a:pt x="1509" y="9435"/>
                </a:cubicBezTo>
                <a:cubicBezTo>
                  <a:pt x="1399" y="9341"/>
                  <a:pt x="976" y="9145"/>
                  <a:pt x="711" y="9145"/>
                </a:cubicBezTo>
                <a:cubicBezTo>
                  <a:pt x="673" y="9145"/>
                  <a:pt x="638" y="9149"/>
                  <a:pt x="608" y="9158"/>
                </a:cubicBezTo>
                <a:cubicBezTo>
                  <a:pt x="554" y="9176"/>
                  <a:pt x="500" y="9221"/>
                  <a:pt x="492" y="9274"/>
                </a:cubicBezTo>
                <a:cubicBezTo>
                  <a:pt x="456" y="9390"/>
                  <a:pt x="536" y="9551"/>
                  <a:pt x="706" y="9694"/>
                </a:cubicBezTo>
                <a:cubicBezTo>
                  <a:pt x="920" y="9890"/>
                  <a:pt x="1187" y="9997"/>
                  <a:pt x="1473" y="10015"/>
                </a:cubicBezTo>
                <a:cubicBezTo>
                  <a:pt x="1535" y="10015"/>
                  <a:pt x="1598" y="10006"/>
                  <a:pt x="1651" y="9988"/>
                </a:cubicBezTo>
                <a:lnTo>
                  <a:pt x="1972" y="10327"/>
                </a:lnTo>
                <a:lnTo>
                  <a:pt x="2088" y="11424"/>
                </a:lnTo>
                <a:lnTo>
                  <a:pt x="1865" y="11192"/>
                </a:lnTo>
                <a:cubicBezTo>
                  <a:pt x="1848" y="11023"/>
                  <a:pt x="1767" y="10880"/>
                  <a:pt x="1642" y="10764"/>
                </a:cubicBezTo>
                <a:cubicBezTo>
                  <a:pt x="1533" y="10670"/>
                  <a:pt x="1110" y="10475"/>
                  <a:pt x="845" y="10475"/>
                </a:cubicBezTo>
                <a:cubicBezTo>
                  <a:pt x="806" y="10475"/>
                  <a:pt x="772" y="10479"/>
                  <a:pt x="741" y="10488"/>
                </a:cubicBezTo>
                <a:cubicBezTo>
                  <a:pt x="688" y="10505"/>
                  <a:pt x="634" y="10550"/>
                  <a:pt x="625" y="10603"/>
                </a:cubicBezTo>
                <a:cubicBezTo>
                  <a:pt x="590" y="10719"/>
                  <a:pt x="670" y="10880"/>
                  <a:pt x="839" y="11023"/>
                </a:cubicBezTo>
                <a:cubicBezTo>
                  <a:pt x="1054" y="11219"/>
                  <a:pt x="1330" y="11326"/>
                  <a:pt x="1616" y="11344"/>
                </a:cubicBezTo>
                <a:cubicBezTo>
                  <a:pt x="1669" y="11344"/>
                  <a:pt x="1732" y="11335"/>
                  <a:pt x="1785" y="11317"/>
                </a:cubicBezTo>
                <a:lnTo>
                  <a:pt x="2115" y="11665"/>
                </a:lnTo>
                <a:lnTo>
                  <a:pt x="2178" y="12254"/>
                </a:lnTo>
                <a:cubicBezTo>
                  <a:pt x="2099" y="12228"/>
                  <a:pt x="2026" y="12211"/>
                  <a:pt x="1960" y="12211"/>
                </a:cubicBezTo>
                <a:cubicBezTo>
                  <a:pt x="1936" y="12211"/>
                  <a:pt x="1914" y="12213"/>
                  <a:pt x="1892" y="12218"/>
                </a:cubicBezTo>
                <a:cubicBezTo>
                  <a:pt x="1839" y="12227"/>
                  <a:pt x="1785" y="12263"/>
                  <a:pt x="1767" y="12316"/>
                </a:cubicBezTo>
                <a:cubicBezTo>
                  <a:pt x="1723" y="12432"/>
                  <a:pt x="1785" y="12593"/>
                  <a:pt x="1937" y="12753"/>
                </a:cubicBezTo>
                <a:cubicBezTo>
                  <a:pt x="2026" y="12852"/>
                  <a:pt x="2133" y="12941"/>
                  <a:pt x="2258" y="13012"/>
                </a:cubicBezTo>
                <a:lnTo>
                  <a:pt x="2294" y="13333"/>
                </a:lnTo>
                <a:lnTo>
                  <a:pt x="2294" y="13333"/>
                </a:lnTo>
                <a:lnTo>
                  <a:pt x="2071" y="13101"/>
                </a:lnTo>
                <a:cubicBezTo>
                  <a:pt x="2053" y="12941"/>
                  <a:pt x="1972" y="12789"/>
                  <a:pt x="1848" y="12682"/>
                </a:cubicBezTo>
                <a:cubicBezTo>
                  <a:pt x="1738" y="12588"/>
                  <a:pt x="1315" y="12393"/>
                  <a:pt x="1050" y="12393"/>
                </a:cubicBezTo>
                <a:cubicBezTo>
                  <a:pt x="1012" y="12393"/>
                  <a:pt x="977" y="12397"/>
                  <a:pt x="947" y="12406"/>
                </a:cubicBezTo>
                <a:cubicBezTo>
                  <a:pt x="884" y="12423"/>
                  <a:pt x="839" y="12468"/>
                  <a:pt x="822" y="12521"/>
                </a:cubicBezTo>
                <a:cubicBezTo>
                  <a:pt x="795" y="12637"/>
                  <a:pt x="875" y="12789"/>
                  <a:pt x="1045" y="12941"/>
                </a:cubicBezTo>
                <a:cubicBezTo>
                  <a:pt x="1250" y="13128"/>
                  <a:pt x="1526" y="13244"/>
                  <a:pt x="1812" y="13262"/>
                </a:cubicBezTo>
                <a:cubicBezTo>
                  <a:pt x="1874" y="13262"/>
                  <a:pt x="1937" y="13253"/>
                  <a:pt x="1990" y="13235"/>
                </a:cubicBezTo>
                <a:lnTo>
                  <a:pt x="2311" y="13574"/>
                </a:lnTo>
                <a:lnTo>
                  <a:pt x="2338" y="13815"/>
                </a:lnTo>
                <a:cubicBezTo>
                  <a:pt x="2338" y="13824"/>
                  <a:pt x="2329" y="13824"/>
                  <a:pt x="2329" y="13833"/>
                </a:cubicBezTo>
                <a:cubicBezTo>
                  <a:pt x="2285" y="13913"/>
                  <a:pt x="2303" y="14038"/>
                  <a:pt x="2374" y="14163"/>
                </a:cubicBezTo>
                <a:lnTo>
                  <a:pt x="2427" y="14663"/>
                </a:lnTo>
                <a:lnTo>
                  <a:pt x="2427" y="14663"/>
                </a:lnTo>
                <a:lnTo>
                  <a:pt x="2213" y="14431"/>
                </a:lnTo>
                <a:cubicBezTo>
                  <a:pt x="2187" y="14270"/>
                  <a:pt x="2106" y="14118"/>
                  <a:pt x="1981" y="14011"/>
                </a:cubicBezTo>
                <a:cubicBezTo>
                  <a:pt x="1872" y="13918"/>
                  <a:pt x="1449" y="13722"/>
                  <a:pt x="1184" y="13722"/>
                </a:cubicBezTo>
                <a:cubicBezTo>
                  <a:pt x="1145" y="13722"/>
                  <a:pt x="1111" y="13726"/>
                  <a:pt x="1080" y="13735"/>
                </a:cubicBezTo>
                <a:cubicBezTo>
                  <a:pt x="1027" y="13753"/>
                  <a:pt x="982" y="13797"/>
                  <a:pt x="964" y="13851"/>
                </a:cubicBezTo>
                <a:cubicBezTo>
                  <a:pt x="929" y="13967"/>
                  <a:pt x="1009" y="14118"/>
                  <a:pt x="1178" y="14270"/>
                </a:cubicBezTo>
                <a:cubicBezTo>
                  <a:pt x="1393" y="14457"/>
                  <a:pt x="1660" y="14573"/>
                  <a:pt x="1955" y="14591"/>
                </a:cubicBezTo>
                <a:cubicBezTo>
                  <a:pt x="2008" y="14591"/>
                  <a:pt x="2071" y="14582"/>
                  <a:pt x="2133" y="14564"/>
                </a:cubicBezTo>
                <a:lnTo>
                  <a:pt x="2454" y="14903"/>
                </a:lnTo>
                <a:lnTo>
                  <a:pt x="2526" y="15617"/>
                </a:lnTo>
                <a:lnTo>
                  <a:pt x="2035" y="15617"/>
                </a:lnTo>
                <a:lnTo>
                  <a:pt x="2240" y="19640"/>
                </a:lnTo>
                <a:lnTo>
                  <a:pt x="3873" y="19640"/>
                </a:lnTo>
                <a:lnTo>
                  <a:pt x="4078" y="15617"/>
                </a:lnTo>
                <a:lnTo>
                  <a:pt x="3667" y="15617"/>
                </a:lnTo>
                <a:lnTo>
                  <a:pt x="3712" y="15180"/>
                </a:lnTo>
                <a:lnTo>
                  <a:pt x="3739" y="15162"/>
                </a:lnTo>
                <a:lnTo>
                  <a:pt x="3721" y="15135"/>
                </a:lnTo>
                <a:lnTo>
                  <a:pt x="3792" y="14457"/>
                </a:lnTo>
                <a:lnTo>
                  <a:pt x="3801" y="14466"/>
                </a:lnTo>
                <a:lnTo>
                  <a:pt x="4185" y="14065"/>
                </a:lnTo>
                <a:cubicBezTo>
                  <a:pt x="4224" y="14078"/>
                  <a:pt x="4268" y="14086"/>
                  <a:pt x="4310" y="14086"/>
                </a:cubicBezTo>
                <a:cubicBezTo>
                  <a:pt x="4325" y="14086"/>
                  <a:pt x="4340" y="14085"/>
                  <a:pt x="4354" y="14083"/>
                </a:cubicBezTo>
                <a:cubicBezTo>
                  <a:pt x="4640" y="14074"/>
                  <a:pt x="4916" y="13958"/>
                  <a:pt x="5130" y="13770"/>
                </a:cubicBezTo>
                <a:cubicBezTo>
                  <a:pt x="5300" y="13619"/>
                  <a:pt x="5380" y="13467"/>
                  <a:pt x="5345" y="13351"/>
                </a:cubicBezTo>
                <a:cubicBezTo>
                  <a:pt x="5336" y="13298"/>
                  <a:pt x="5282" y="13253"/>
                  <a:pt x="5229" y="13235"/>
                </a:cubicBezTo>
                <a:cubicBezTo>
                  <a:pt x="5198" y="13226"/>
                  <a:pt x="5163" y="13222"/>
                  <a:pt x="5125" y="13222"/>
                </a:cubicBezTo>
                <a:cubicBezTo>
                  <a:pt x="5008" y="13222"/>
                  <a:pt x="4861" y="13259"/>
                  <a:pt x="4720" y="13307"/>
                </a:cubicBezTo>
                <a:cubicBezTo>
                  <a:pt x="4729" y="13262"/>
                  <a:pt x="4729" y="13208"/>
                  <a:pt x="4720" y="13173"/>
                </a:cubicBezTo>
                <a:cubicBezTo>
                  <a:pt x="4693" y="13110"/>
                  <a:pt x="4640" y="13075"/>
                  <a:pt x="4586" y="13066"/>
                </a:cubicBezTo>
                <a:cubicBezTo>
                  <a:pt x="4566" y="13062"/>
                  <a:pt x="4545" y="13060"/>
                  <a:pt x="4522" y="13060"/>
                </a:cubicBezTo>
                <a:cubicBezTo>
                  <a:pt x="4343" y="13060"/>
                  <a:pt x="4091" y="13178"/>
                  <a:pt x="3908" y="13289"/>
                </a:cubicBezTo>
                <a:lnTo>
                  <a:pt x="3917" y="13271"/>
                </a:lnTo>
                <a:lnTo>
                  <a:pt x="3935" y="13253"/>
                </a:lnTo>
                <a:lnTo>
                  <a:pt x="3917" y="13226"/>
                </a:lnTo>
                <a:lnTo>
                  <a:pt x="4051" y="11942"/>
                </a:lnTo>
                <a:lnTo>
                  <a:pt x="4078" y="11924"/>
                </a:lnTo>
                <a:lnTo>
                  <a:pt x="4060" y="11897"/>
                </a:lnTo>
                <a:lnTo>
                  <a:pt x="4158" y="10960"/>
                </a:lnTo>
                <a:lnTo>
                  <a:pt x="4167" y="10969"/>
                </a:lnTo>
                <a:lnTo>
                  <a:pt x="4551" y="10568"/>
                </a:lnTo>
                <a:cubicBezTo>
                  <a:pt x="4604" y="10577"/>
                  <a:pt x="4667" y="10586"/>
                  <a:pt x="4720" y="10586"/>
                </a:cubicBezTo>
                <a:cubicBezTo>
                  <a:pt x="5006" y="10577"/>
                  <a:pt x="5282" y="10461"/>
                  <a:pt x="5496" y="10264"/>
                </a:cubicBezTo>
                <a:cubicBezTo>
                  <a:pt x="5666" y="10122"/>
                  <a:pt x="5746" y="9970"/>
                  <a:pt x="5710" y="9854"/>
                </a:cubicBezTo>
                <a:cubicBezTo>
                  <a:pt x="5693" y="9792"/>
                  <a:pt x="5648" y="9747"/>
                  <a:pt x="5594" y="9738"/>
                </a:cubicBezTo>
                <a:cubicBezTo>
                  <a:pt x="5563" y="9729"/>
                  <a:pt x="5527" y="9725"/>
                  <a:pt x="5488" y="9725"/>
                </a:cubicBezTo>
                <a:cubicBezTo>
                  <a:pt x="5222" y="9725"/>
                  <a:pt x="4802" y="9914"/>
                  <a:pt x="4693" y="10015"/>
                </a:cubicBezTo>
                <a:cubicBezTo>
                  <a:pt x="4560" y="10122"/>
                  <a:pt x="4479" y="10273"/>
                  <a:pt x="4461" y="10443"/>
                </a:cubicBezTo>
                <a:lnTo>
                  <a:pt x="4176" y="10746"/>
                </a:lnTo>
                <a:lnTo>
                  <a:pt x="4176" y="10746"/>
                </a:lnTo>
                <a:lnTo>
                  <a:pt x="4274" y="9783"/>
                </a:lnTo>
                <a:lnTo>
                  <a:pt x="4301" y="9765"/>
                </a:lnTo>
                <a:lnTo>
                  <a:pt x="4283" y="9738"/>
                </a:lnTo>
                <a:lnTo>
                  <a:pt x="4310" y="9426"/>
                </a:lnTo>
                <a:lnTo>
                  <a:pt x="4328" y="9435"/>
                </a:lnTo>
                <a:lnTo>
                  <a:pt x="4711" y="9024"/>
                </a:lnTo>
                <a:cubicBezTo>
                  <a:pt x="4765" y="9042"/>
                  <a:pt x="4827" y="9051"/>
                  <a:pt x="4881" y="9051"/>
                </a:cubicBezTo>
                <a:cubicBezTo>
                  <a:pt x="5166" y="9033"/>
                  <a:pt x="5443" y="8926"/>
                  <a:pt x="5648" y="8730"/>
                </a:cubicBezTo>
                <a:cubicBezTo>
                  <a:pt x="5826" y="8578"/>
                  <a:pt x="5907" y="8427"/>
                  <a:pt x="5871" y="8311"/>
                </a:cubicBezTo>
                <a:cubicBezTo>
                  <a:pt x="5853" y="8257"/>
                  <a:pt x="5808" y="8213"/>
                  <a:pt x="5755" y="8195"/>
                </a:cubicBezTo>
                <a:cubicBezTo>
                  <a:pt x="5725" y="8186"/>
                  <a:pt x="5690" y="8182"/>
                  <a:pt x="5652" y="8182"/>
                </a:cubicBezTo>
                <a:cubicBezTo>
                  <a:pt x="5386" y="8182"/>
                  <a:pt x="4963" y="8378"/>
                  <a:pt x="4854" y="8471"/>
                </a:cubicBezTo>
                <a:cubicBezTo>
                  <a:pt x="4783" y="8534"/>
                  <a:pt x="4720" y="8614"/>
                  <a:pt x="4684" y="8694"/>
                </a:cubicBezTo>
                <a:cubicBezTo>
                  <a:pt x="4658" y="8668"/>
                  <a:pt x="4622" y="8650"/>
                  <a:pt x="4586" y="8650"/>
                </a:cubicBezTo>
                <a:cubicBezTo>
                  <a:pt x="4564" y="8646"/>
                  <a:pt x="4539" y="8644"/>
                  <a:pt x="4512" y="8644"/>
                </a:cubicBezTo>
                <a:cubicBezTo>
                  <a:pt x="4474" y="8644"/>
                  <a:pt x="4432" y="8648"/>
                  <a:pt x="4390" y="8659"/>
                </a:cubicBezTo>
                <a:lnTo>
                  <a:pt x="4506" y="7606"/>
                </a:lnTo>
                <a:lnTo>
                  <a:pt x="4524" y="7588"/>
                </a:lnTo>
                <a:lnTo>
                  <a:pt x="4506" y="7561"/>
                </a:lnTo>
                <a:lnTo>
                  <a:pt x="4551" y="7169"/>
                </a:lnTo>
                <a:lnTo>
                  <a:pt x="4560" y="7178"/>
                </a:lnTo>
                <a:lnTo>
                  <a:pt x="4943" y="6776"/>
                </a:lnTo>
                <a:cubicBezTo>
                  <a:pt x="4997" y="6785"/>
                  <a:pt x="5059" y="6794"/>
                  <a:pt x="5113" y="6794"/>
                </a:cubicBezTo>
                <a:cubicBezTo>
                  <a:pt x="5398" y="6785"/>
                  <a:pt x="5675" y="6669"/>
                  <a:pt x="5889" y="6473"/>
                </a:cubicBezTo>
                <a:cubicBezTo>
                  <a:pt x="6058" y="6330"/>
                  <a:pt x="6139" y="6179"/>
                  <a:pt x="6103" y="6063"/>
                </a:cubicBezTo>
                <a:cubicBezTo>
                  <a:pt x="6085" y="6000"/>
                  <a:pt x="6040" y="5956"/>
                  <a:pt x="5987" y="5947"/>
                </a:cubicBezTo>
                <a:cubicBezTo>
                  <a:pt x="5956" y="5937"/>
                  <a:pt x="5920" y="5933"/>
                  <a:pt x="5880" y="5933"/>
                </a:cubicBezTo>
                <a:cubicBezTo>
                  <a:pt x="5615" y="5933"/>
                  <a:pt x="5195" y="6122"/>
                  <a:pt x="5086" y="6223"/>
                </a:cubicBezTo>
                <a:cubicBezTo>
                  <a:pt x="4952" y="6330"/>
                  <a:pt x="4872" y="6482"/>
                  <a:pt x="4854" y="6651"/>
                </a:cubicBezTo>
                <a:lnTo>
                  <a:pt x="4658" y="6857"/>
                </a:lnTo>
                <a:cubicBezTo>
                  <a:pt x="4720" y="6750"/>
                  <a:pt x="4747" y="6651"/>
                  <a:pt x="4720" y="6571"/>
                </a:cubicBezTo>
                <a:cubicBezTo>
                  <a:pt x="4702" y="6527"/>
                  <a:pt x="4667" y="6491"/>
                  <a:pt x="4622" y="6473"/>
                </a:cubicBezTo>
                <a:lnTo>
                  <a:pt x="4693" y="5750"/>
                </a:lnTo>
                <a:lnTo>
                  <a:pt x="4676" y="5750"/>
                </a:lnTo>
                <a:lnTo>
                  <a:pt x="4684" y="5742"/>
                </a:lnTo>
                <a:cubicBezTo>
                  <a:pt x="4738" y="5750"/>
                  <a:pt x="4791" y="5759"/>
                  <a:pt x="4854" y="5759"/>
                </a:cubicBezTo>
                <a:cubicBezTo>
                  <a:pt x="5139" y="5742"/>
                  <a:pt x="5407" y="5634"/>
                  <a:pt x="5621" y="5438"/>
                </a:cubicBezTo>
                <a:cubicBezTo>
                  <a:pt x="5791" y="5287"/>
                  <a:pt x="5871" y="5135"/>
                  <a:pt x="5844" y="5019"/>
                </a:cubicBezTo>
                <a:cubicBezTo>
                  <a:pt x="5826" y="4965"/>
                  <a:pt x="5782" y="4921"/>
                  <a:pt x="5719" y="4903"/>
                </a:cubicBezTo>
                <a:cubicBezTo>
                  <a:pt x="5689" y="4894"/>
                  <a:pt x="5654" y="4890"/>
                  <a:pt x="5616" y="4890"/>
                </a:cubicBezTo>
                <a:cubicBezTo>
                  <a:pt x="5350" y="4890"/>
                  <a:pt x="4927" y="5086"/>
                  <a:pt x="4818" y="5180"/>
                </a:cubicBezTo>
                <a:cubicBezTo>
                  <a:pt x="4791" y="5206"/>
                  <a:pt x="4774" y="5233"/>
                  <a:pt x="4747" y="5260"/>
                </a:cubicBezTo>
                <a:cubicBezTo>
                  <a:pt x="4720" y="5055"/>
                  <a:pt x="4631" y="4849"/>
                  <a:pt x="4524" y="4698"/>
                </a:cubicBezTo>
                <a:cubicBezTo>
                  <a:pt x="4401" y="4526"/>
                  <a:pt x="4271" y="4437"/>
                  <a:pt x="4161" y="4437"/>
                </a:cubicBezTo>
                <a:cubicBezTo>
                  <a:pt x="4151" y="4437"/>
                  <a:pt x="4141" y="4438"/>
                  <a:pt x="4131" y="4439"/>
                </a:cubicBezTo>
                <a:cubicBezTo>
                  <a:pt x="4069" y="4448"/>
                  <a:pt x="4024" y="4493"/>
                  <a:pt x="3998" y="4546"/>
                </a:cubicBezTo>
                <a:cubicBezTo>
                  <a:pt x="3899" y="4778"/>
                  <a:pt x="4087" y="5331"/>
                  <a:pt x="4185" y="5465"/>
                </a:cubicBezTo>
                <a:cubicBezTo>
                  <a:pt x="4283" y="5617"/>
                  <a:pt x="4444" y="5715"/>
                  <a:pt x="4622" y="5742"/>
                </a:cubicBezTo>
                <a:lnTo>
                  <a:pt x="4551" y="5742"/>
                </a:lnTo>
                <a:lnTo>
                  <a:pt x="4470" y="6464"/>
                </a:lnTo>
                <a:cubicBezTo>
                  <a:pt x="4354" y="6482"/>
                  <a:pt x="4203" y="6535"/>
                  <a:pt x="4060" y="6607"/>
                </a:cubicBezTo>
                <a:cubicBezTo>
                  <a:pt x="3944" y="6464"/>
                  <a:pt x="3551" y="6188"/>
                  <a:pt x="3302" y="6170"/>
                </a:cubicBezTo>
                <a:lnTo>
                  <a:pt x="3302" y="4939"/>
                </a:lnTo>
                <a:lnTo>
                  <a:pt x="3623" y="4510"/>
                </a:lnTo>
                <a:cubicBezTo>
                  <a:pt x="3659" y="4519"/>
                  <a:pt x="3694" y="4519"/>
                  <a:pt x="3730" y="4519"/>
                </a:cubicBezTo>
                <a:cubicBezTo>
                  <a:pt x="4024" y="4519"/>
                  <a:pt x="4345" y="4341"/>
                  <a:pt x="4542" y="4127"/>
                </a:cubicBezTo>
                <a:cubicBezTo>
                  <a:pt x="4693" y="3957"/>
                  <a:pt x="4756" y="3797"/>
                  <a:pt x="4720" y="3690"/>
                </a:cubicBezTo>
                <a:cubicBezTo>
                  <a:pt x="4693" y="3636"/>
                  <a:pt x="4640" y="3592"/>
                  <a:pt x="4586" y="3583"/>
                </a:cubicBezTo>
                <a:cubicBezTo>
                  <a:pt x="4568" y="3579"/>
                  <a:pt x="4549" y="3578"/>
                  <a:pt x="4529" y="3578"/>
                </a:cubicBezTo>
                <a:cubicBezTo>
                  <a:pt x="4266" y="3578"/>
                  <a:pt x="3820" y="3832"/>
                  <a:pt x="3721" y="3948"/>
                </a:cubicBezTo>
                <a:cubicBezTo>
                  <a:pt x="3605" y="4073"/>
                  <a:pt x="3543" y="4225"/>
                  <a:pt x="3534" y="4386"/>
                </a:cubicBezTo>
                <a:lnTo>
                  <a:pt x="3302" y="4689"/>
                </a:lnTo>
                <a:lnTo>
                  <a:pt x="3302" y="2664"/>
                </a:lnTo>
                <a:lnTo>
                  <a:pt x="3623" y="2245"/>
                </a:lnTo>
                <a:cubicBezTo>
                  <a:pt x="3659" y="2253"/>
                  <a:pt x="3694" y="2253"/>
                  <a:pt x="3730" y="2253"/>
                </a:cubicBezTo>
                <a:cubicBezTo>
                  <a:pt x="4024" y="2253"/>
                  <a:pt x="4345" y="2075"/>
                  <a:pt x="4542" y="1861"/>
                </a:cubicBezTo>
                <a:cubicBezTo>
                  <a:pt x="4693" y="1691"/>
                  <a:pt x="4756" y="1531"/>
                  <a:pt x="4720" y="1424"/>
                </a:cubicBezTo>
                <a:cubicBezTo>
                  <a:pt x="4693" y="1361"/>
                  <a:pt x="4640" y="1326"/>
                  <a:pt x="4586" y="1317"/>
                </a:cubicBezTo>
                <a:cubicBezTo>
                  <a:pt x="4568" y="1314"/>
                  <a:pt x="4549" y="1312"/>
                  <a:pt x="4529" y="1312"/>
                </a:cubicBezTo>
                <a:cubicBezTo>
                  <a:pt x="4266" y="1312"/>
                  <a:pt x="3820" y="1566"/>
                  <a:pt x="3721" y="1682"/>
                </a:cubicBezTo>
                <a:cubicBezTo>
                  <a:pt x="3605" y="1807"/>
                  <a:pt x="3543" y="1959"/>
                  <a:pt x="3534" y="2120"/>
                </a:cubicBezTo>
                <a:lnTo>
                  <a:pt x="3302" y="2423"/>
                </a:lnTo>
                <a:lnTo>
                  <a:pt x="3302" y="1245"/>
                </a:lnTo>
                <a:cubicBezTo>
                  <a:pt x="3320" y="1254"/>
                  <a:pt x="3337" y="1254"/>
                  <a:pt x="3364" y="1254"/>
                </a:cubicBezTo>
                <a:cubicBezTo>
                  <a:pt x="3650" y="1254"/>
                  <a:pt x="3971" y="1067"/>
                  <a:pt x="4167" y="853"/>
                </a:cubicBezTo>
                <a:cubicBezTo>
                  <a:pt x="4319" y="683"/>
                  <a:pt x="4381" y="532"/>
                  <a:pt x="4345" y="416"/>
                </a:cubicBezTo>
                <a:cubicBezTo>
                  <a:pt x="4319" y="362"/>
                  <a:pt x="4265" y="318"/>
                  <a:pt x="4212" y="309"/>
                </a:cubicBezTo>
                <a:cubicBezTo>
                  <a:pt x="4194" y="306"/>
                  <a:pt x="4176" y="304"/>
                  <a:pt x="4156" y="304"/>
                </a:cubicBezTo>
                <a:cubicBezTo>
                  <a:pt x="3893" y="304"/>
                  <a:pt x="3446" y="567"/>
                  <a:pt x="3346" y="683"/>
                </a:cubicBezTo>
                <a:cubicBezTo>
                  <a:pt x="3320" y="701"/>
                  <a:pt x="3302" y="728"/>
                  <a:pt x="3284" y="755"/>
                </a:cubicBezTo>
                <a:cubicBezTo>
                  <a:pt x="3230" y="558"/>
                  <a:pt x="3123" y="371"/>
                  <a:pt x="2998" y="228"/>
                </a:cubicBezTo>
                <a:cubicBezTo>
                  <a:pt x="2866" y="80"/>
                  <a:pt x="2733" y="0"/>
                  <a:pt x="2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8424041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-42659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99332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8679557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8430904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5026500" y="621225"/>
            <a:ext cx="34044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" type="subTitle"/>
          </p:nvPr>
        </p:nvSpPr>
        <p:spPr>
          <a:xfrm>
            <a:off x="5026500" y="1494225"/>
            <a:ext cx="34044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4"/>
          <p:cNvSpPr txBox="1"/>
          <p:nvPr/>
        </p:nvSpPr>
        <p:spPr>
          <a:xfrm>
            <a:off x="5026500" y="3414235"/>
            <a:ext cx="340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illustrations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5"/>
          <p:cNvGrpSpPr/>
          <p:nvPr/>
        </p:nvGrpSpPr>
        <p:grpSpPr>
          <a:xfrm>
            <a:off x="8557713" y="497417"/>
            <a:ext cx="481096" cy="649079"/>
            <a:chOff x="1545481" y="1155267"/>
            <a:chExt cx="190427" cy="256929"/>
          </a:xfrm>
        </p:grpSpPr>
        <p:sp>
          <p:nvSpPr>
            <p:cNvPr id="221" name="Google Shape;221;p25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5"/>
          <p:cNvGrpSpPr/>
          <p:nvPr/>
        </p:nvGrpSpPr>
        <p:grpSpPr>
          <a:xfrm>
            <a:off x="12" y="3748109"/>
            <a:ext cx="732701" cy="1471586"/>
            <a:chOff x="5464862" y="3672034"/>
            <a:chExt cx="732701" cy="1471586"/>
          </a:xfrm>
        </p:grpSpPr>
        <p:grpSp>
          <p:nvGrpSpPr>
            <p:cNvPr id="224" name="Google Shape;224;p25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225" name="Google Shape;225;p25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" name="Google Shape;227;p25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228" name="Google Shape;228;p25"/>
          <p:cNvSpPr/>
          <p:nvPr/>
        </p:nvSpPr>
        <p:spPr>
          <a:xfrm>
            <a:off x="8543938" y="3039700"/>
            <a:ext cx="661032" cy="2114599"/>
          </a:xfrm>
          <a:custGeom>
            <a:rect b="b" l="l" r="r" t="t"/>
            <a:pathLst>
              <a:path extrusionOk="0" h="19641" w="6139">
                <a:moveTo>
                  <a:pt x="1821" y="4038"/>
                </a:moveTo>
                <a:lnTo>
                  <a:pt x="1821" y="4038"/>
                </a:lnTo>
                <a:cubicBezTo>
                  <a:pt x="1794" y="4055"/>
                  <a:pt x="1776" y="4082"/>
                  <a:pt x="1767" y="4109"/>
                </a:cubicBezTo>
                <a:cubicBezTo>
                  <a:pt x="1723" y="4216"/>
                  <a:pt x="1785" y="4377"/>
                  <a:pt x="1928" y="4537"/>
                </a:cubicBezTo>
                <a:cubicBezTo>
                  <a:pt x="1856" y="4644"/>
                  <a:pt x="1821" y="4769"/>
                  <a:pt x="1812" y="4894"/>
                </a:cubicBezTo>
                <a:lnTo>
                  <a:pt x="1749" y="4858"/>
                </a:lnTo>
                <a:lnTo>
                  <a:pt x="1580" y="5126"/>
                </a:lnTo>
                <a:lnTo>
                  <a:pt x="1473" y="4127"/>
                </a:lnTo>
                <a:lnTo>
                  <a:pt x="1464" y="4127"/>
                </a:lnTo>
                <a:lnTo>
                  <a:pt x="1464" y="4118"/>
                </a:lnTo>
                <a:lnTo>
                  <a:pt x="1491" y="4118"/>
                </a:lnTo>
                <a:cubicBezTo>
                  <a:pt x="1598" y="4118"/>
                  <a:pt x="1714" y="4082"/>
                  <a:pt x="1821" y="4038"/>
                </a:cubicBezTo>
                <a:close/>
                <a:moveTo>
                  <a:pt x="3159" y="6607"/>
                </a:moveTo>
                <a:lnTo>
                  <a:pt x="3159" y="7276"/>
                </a:lnTo>
                <a:lnTo>
                  <a:pt x="2945" y="6990"/>
                </a:lnTo>
                <a:cubicBezTo>
                  <a:pt x="2945" y="6982"/>
                  <a:pt x="2945" y="6964"/>
                  <a:pt x="2945" y="6946"/>
                </a:cubicBezTo>
                <a:cubicBezTo>
                  <a:pt x="2972" y="6910"/>
                  <a:pt x="2998" y="6883"/>
                  <a:pt x="3025" y="6848"/>
                </a:cubicBezTo>
                <a:cubicBezTo>
                  <a:pt x="3088" y="6759"/>
                  <a:pt x="3132" y="6678"/>
                  <a:pt x="3159" y="6607"/>
                </a:cubicBezTo>
                <a:close/>
                <a:moveTo>
                  <a:pt x="4408" y="7133"/>
                </a:moveTo>
                <a:lnTo>
                  <a:pt x="4381" y="7356"/>
                </a:lnTo>
                <a:lnTo>
                  <a:pt x="4292" y="7213"/>
                </a:lnTo>
                <a:cubicBezTo>
                  <a:pt x="4328" y="7187"/>
                  <a:pt x="4372" y="7160"/>
                  <a:pt x="4408" y="7133"/>
                </a:cubicBezTo>
                <a:close/>
                <a:moveTo>
                  <a:pt x="2472" y="4894"/>
                </a:moveTo>
                <a:cubicBezTo>
                  <a:pt x="2561" y="4930"/>
                  <a:pt x="2650" y="4948"/>
                  <a:pt x="2740" y="4948"/>
                </a:cubicBezTo>
                <a:cubicBezTo>
                  <a:pt x="2775" y="4948"/>
                  <a:pt x="2811" y="4939"/>
                  <a:pt x="2847" y="4939"/>
                </a:cubicBezTo>
                <a:lnTo>
                  <a:pt x="3159" y="5340"/>
                </a:lnTo>
                <a:lnTo>
                  <a:pt x="3159" y="6205"/>
                </a:lnTo>
                <a:cubicBezTo>
                  <a:pt x="3141" y="6223"/>
                  <a:pt x="3123" y="6241"/>
                  <a:pt x="3114" y="6259"/>
                </a:cubicBezTo>
                <a:cubicBezTo>
                  <a:pt x="3105" y="6277"/>
                  <a:pt x="3096" y="6304"/>
                  <a:pt x="3096" y="6330"/>
                </a:cubicBezTo>
                <a:cubicBezTo>
                  <a:pt x="3070" y="6312"/>
                  <a:pt x="3043" y="6304"/>
                  <a:pt x="3007" y="6304"/>
                </a:cubicBezTo>
                <a:cubicBezTo>
                  <a:pt x="3000" y="6303"/>
                  <a:pt x="2993" y="6303"/>
                  <a:pt x="2985" y="6303"/>
                </a:cubicBezTo>
                <a:cubicBezTo>
                  <a:pt x="2887" y="6303"/>
                  <a:pt x="2747" y="6354"/>
                  <a:pt x="2615" y="6428"/>
                </a:cubicBezTo>
                <a:cubicBezTo>
                  <a:pt x="2434" y="6305"/>
                  <a:pt x="2139" y="6167"/>
                  <a:pt x="1941" y="6167"/>
                </a:cubicBezTo>
                <a:cubicBezTo>
                  <a:pt x="1924" y="6167"/>
                  <a:pt x="1908" y="6168"/>
                  <a:pt x="1892" y="6170"/>
                </a:cubicBezTo>
                <a:cubicBezTo>
                  <a:pt x="1839" y="6179"/>
                  <a:pt x="1785" y="6223"/>
                  <a:pt x="1767" y="6277"/>
                </a:cubicBezTo>
                <a:cubicBezTo>
                  <a:pt x="1723" y="6393"/>
                  <a:pt x="1785" y="6553"/>
                  <a:pt x="1937" y="6714"/>
                </a:cubicBezTo>
                <a:cubicBezTo>
                  <a:pt x="1990" y="6776"/>
                  <a:pt x="2053" y="6830"/>
                  <a:pt x="2115" y="6874"/>
                </a:cubicBezTo>
                <a:cubicBezTo>
                  <a:pt x="2062" y="6982"/>
                  <a:pt x="2044" y="7106"/>
                  <a:pt x="2053" y="7222"/>
                </a:cubicBezTo>
                <a:lnTo>
                  <a:pt x="1839" y="7579"/>
                </a:lnTo>
                <a:lnTo>
                  <a:pt x="1669" y="5982"/>
                </a:lnTo>
                <a:lnTo>
                  <a:pt x="1687" y="5965"/>
                </a:lnTo>
                <a:lnTo>
                  <a:pt x="1669" y="5938"/>
                </a:lnTo>
                <a:lnTo>
                  <a:pt x="1607" y="5367"/>
                </a:lnTo>
                <a:lnTo>
                  <a:pt x="1821" y="5010"/>
                </a:lnTo>
                <a:cubicBezTo>
                  <a:pt x="1830" y="5019"/>
                  <a:pt x="1830" y="5028"/>
                  <a:pt x="1830" y="5046"/>
                </a:cubicBezTo>
                <a:lnTo>
                  <a:pt x="1839" y="5064"/>
                </a:lnTo>
                <a:lnTo>
                  <a:pt x="1856" y="5072"/>
                </a:lnTo>
                <a:cubicBezTo>
                  <a:pt x="1892" y="5072"/>
                  <a:pt x="1928" y="5081"/>
                  <a:pt x="1964" y="5081"/>
                </a:cubicBezTo>
                <a:cubicBezTo>
                  <a:pt x="2133" y="5081"/>
                  <a:pt x="2311" y="5001"/>
                  <a:pt x="2472" y="4894"/>
                </a:cubicBezTo>
                <a:close/>
                <a:moveTo>
                  <a:pt x="3302" y="6785"/>
                </a:moveTo>
                <a:cubicBezTo>
                  <a:pt x="3382" y="6883"/>
                  <a:pt x="3480" y="6964"/>
                  <a:pt x="3587" y="7035"/>
                </a:cubicBezTo>
                <a:cubicBezTo>
                  <a:pt x="3560" y="7106"/>
                  <a:pt x="3543" y="7187"/>
                  <a:pt x="3534" y="7267"/>
                </a:cubicBezTo>
                <a:lnTo>
                  <a:pt x="3302" y="7579"/>
                </a:lnTo>
                <a:lnTo>
                  <a:pt x="3302" y="6785"/>
                </a:lnTo>
                <a:close/>
                <a:moveTo>
                  <a:pt x="4167" y="7285"/>
                </a:moveTo>
                <a:lnTo>
                  <a:pt x="4354" y="7597"/>
                </a:lnTo>
                <a:lnTo>
                  <a:pt x="4238" y="8703"/>
                </a:lnTo>
                <a:cubicBezTo>
                  <a:pt x="4122" y="8748"/>
                  <a:pt x="4006" y="8810"/>
                  <a:pt x="3908" y="8873"/>
                </a:cubicBezTo>
                <a:cubicBezTo>
                  <a:pt x="3890" y="8846"/>
                  <a:pt x="3873" y="8819"/>
                  <a:pt x="3855" y="8793"/>
                </a:cubicBezTo>
                <a:cubicBezTo>
                  <a:pt x="3783" y="8703"/>
                  <a:pt x="3534" y="8507"/>
                  <a:pt x="3302" y="8409"/>
                </a:cubicBezTo>
                <a:lnTo>
                  <a:pt x="3302" y="8186"/>
                </a:lnTo>
                <a:cubicBezTo>
                  <a:pt x="3346" y="8088"/>
                  <a:pt x="3346" y="7999"/>
                  <a:pt x="3311" y="7927"/>
                </a:cubicBezTo>
                <a:cubicBezTo>
                  <a:pt x="3311" y="7927"/>
                  <a:pt x="3311" y="7918"/>
                  <a:pt x="3302" y="7909"/>
                </a:cubicBezTo>
                <a:lnTo>
                  <a:pt x="3302" y="7820"/>
                </a:lnTo>
                <a:lnTo>
                  <a:pt x="3623" y="7401"/>
                </a:lnTo>
                <a:cubicBezTo>
                  <a:pt x="3659" y="7401"/>
                  <a:pt x="3694" y="7410"/>
                  <a:pt x="3730" y="7410"/>
                </a:cubicBezTo>
                <a:cubicBezTo>
                  <a:pt x="3873" y="7410"/>
                  <a:pt x="4024" y="7356"/>
                  <a:pt x="4167" y="7285"/>
                </a:cubicBezTo>
                <a:close/>
                <a:moveTo>
                  <a:pt x="2847" y="7106"/>
                </a:moveTo>
                <a:lnTo>
                  <a:pt x="3159" y="7517"/>
                </a:lnTo>
                <a:lnTo>
                  <a:pt x="3159" y="7838"/>
                </a:lnTo>
                <a:cubicBezTo>
                  <a:pt x="2900" y="7838"/>
                  <a:pt x="2445" y="8168"/>
                  <a:pt x="2347" y="8293"/>
                </a:cubicBezTo>
                <a:cubicBezTo>
                  <a:pt x="2249" y="8427"/>
                  <a:pt x="2195" y="8596"/>
                  <a:pt x="2213" y="8757"/>
                </a:cubicBezTo>
                <a:lnTo>
                  <a:pt x="1999" y="9114"/>
                </a:lnTo>
                <a:lnTo>
                  <a:pt x="1892" y="8150"/>
                </a:lnTo>
                <a:lnTo>
                  <a:pt x="1910" y="8132"/>
                </a:lnTo>
                <a:lnTo>
                  <a:pt x="1892" y="8106"/>
                </a:lnTo>
                <a:lnTo>
                  <a:pt x="1856" y="7793"/>
                </a:lnTo>
                <a:lnTo>
                  <a:pt x="1865" y="7802"/>
                </a:lnTo>
                <a:lnTo>
                  <a:pt x="2160" y="7329"/>
                </a:lnTo>
                <a:lnTo>
                  <a:pt x="2195" y="7329"/>
                </a:lnTo>
                <a:cubicBezTo>
                  <a:pt x="2383" y="7329"/>
                  <a:pt x="2588" y="7240"/>
                  <a:pt x="2758" y="7115"/>
                </a:cubicBezTo>
                <a:cubicBezTo>
                  <a:pt x="2784" y="7115"/>
                  <a:pt x="2811" y="7115"/>
                  <a:pt x="2847" y="7106"/>
                </a:cubicBezTo>
                <a:close/>
                <a:moveTo>
                  <a:pt x="4158" y="9471"/>
                </a:moveTo>
                <a:lnTo>
                  <a:pt x="4158" y="9533"/>
                </a:lnTo>
                <a:lnTo>
                  <a:pt x="4131" y="9488"/>
                </a:lnTo>
                <a:cubicBezTo>
                  <a:pt x="4140" y="9479"/>
                  <a:pt x="4149" y="9479"/>
                  <a:pt x="4158" y="9471"/>
                </a:cubicBezTo>
                <a:close/>
                <a:moveTo>
                  <a:pt x="3302" y="9167"/>
                </a:moveTo>
                <a:cubicBezTo>
                  <a:pt x="3382" y="9221"/>
                  <a:pt x="3471" y="9274"/>
                  <a:pt x="3560" y="9310"/>
                </a:cubicBezTo>
                <a:cubicBezTo>
                  <a:pt x="3543" y="9355"/>
                  <a:pt x="3534" y="9399"/>
                  <a:pt x="3534" y="9453"/>
                </a:cubicBezTo>
                <a:lnTo>
                  <a:pt x="3302" y="9756"/>
                </a:lnTo>
                <a:lnTo>
                  <a:pt x="3302" y="9167"/>
                </a:lnTo>
                <a:close/>
                <a:moveTo>
                  <a:pt x="2891" y="8668"/>
                </a:moveTo>
                <a:cubicBezTo>
                  <a:pt x="2918" y="8739"/>
                  <a:pt x="2963" y="8810"/>
                  <a:pt x="3016" y="8882"/>
                </a:cubicBezTo>
                <a:cubicBezTo>
                  <a:pt x="3052" y="8935"/>
                  <a:pt x="3105" y="8989"/>
                  <a:pt x="3159" y="9042"/>
                </a:cubicBezTo>
                <a:lnTo>
                  <a:pt x="3159" y="10532"/>
                </a:lnTo>
                <a:lnTo>
                  <a:pt x="2945" y="10256"/>
                </a:lnTo>
                <a:cubicBezTo>
                  <a:pt x="2945" y="10086"/>
                  <a:pt x="2882" y="9925"/>
                  <a:pt x="2766" y="9801"/>
                </a:cubicBezTo>
                <a:cubicBezTo>
                  <a:pt x="2668" y="9702"/>
                  <a:pt x="2294" y="9479"/>
                  <a:pt x="2026" y="9435"/>
                </a:cubicBezTo>
                <a:lnTo>
                  <a:pt x="2017" y="9337"/>
                </a:lnTo>
                <a:lnTo>
                  <a:pt x="2026" y="9337"/>
                </a:lnTo>
                <a:lnTo>
                  <a:pt x="2320" y="8864"/>
                </a:lnTo>
                <a:lnTo>
                  <a:pt x="2356" y="8864"/>
                </a:lnTo>
                <a:cubicBezTo>
                  <a:pt x="2543" y="8864"/>
                  <a:pt x="2731" y="8784"/>
                  <a:pt x="2891" y="8668"/>
                </a:cubicBezTo>
                <a:close/>
                <a:moveTo>
                  <a:pt x="3989" y="9542"/>
                </a:moveTo>
                <a:lnTo>
                  <a:pt x="4131" y="9774"/>
                </a:lnTo>
                <a:lnTo>
                  <a:pt x="3935" y="11692"/>
                </a:lnTo>
                <a:lnTo>
                  <a:pt x="3766" y="11424"/>
                </a:lnTo>
                <a:cubicBezTo>
                  <a:pt x="3783" y="11255"/>
                  <a:pt x="3730" y="11094"/>
                  <a:pt x="3632" y="10960"/>
                </a:cubicBezTo>
                <a:cubicBezTo>
                  <a:pt x="3587" y="10889"/>
                  <a:pt x="3453" y="10782"/>
                  <a:pt x="3302" y="10684"/>
                </a:cubicBezTo>
                <a:lnTo>
                  <a:pt x="3302" y="9997"/>
                </a:lnTo>
                <a:lnTo>
                  <a:pt x="3623" y="9578"/>
                </a:lnTo>
                <a:cubicBezTo>
                  <a:pt x="3659" y="9586"/>
                  <a:pt x="3694" y="9586"/>
                  <a:pt x="3730" y="9586"/>
                </a:cubicBezTo>
                <a:cubicBezTo>
                  <a:pt x="3819" y="9586"/>
                  <a:pt x="3899" y="9569"/>
                  <a:pt x="3989" y="9542"/>
                </a:cubicBezTo>
                <a:close/>
                <a:moveTo>
                  <a:pt x="2106" y="10131"/>
                </a:moveTo>
                <a:lnTo>
                  <a:pt x="2106" y="10131"/>
                </a:lnTo>
                <a:cubicBezTo>
                  <a:pt x="2285" y="10273"/>
                  <a:pt x="2526" y="10380"/>
                  <a:pt x="2740" y="10380"/>
                </a:cubicBezTo>
                <a:cubicBezTo>
                  <a:pt x="2775" y="10380"/>
                  <a:pt x="2811" y="10372"/>
                  <a:pt x="2847" y="10372"/>
                </a:cubicBezTo>
                <a:lnTo>
                  <a:pt x="2963" y="10523"/>
                </a:lnTo>
                <a:cubicBezTo>
                  <a:pt x="2924" y="10510"/>
                  <a:pt x="2884" y="10502"/>
                  <a:pt x="2849" y="10502"/>
                </a:cubicBezTo>
                <a:cubicBezTo>
                  <a:pt x="2836" y="10502"/>
                  <a:pt x="2823" y="10503"/>
                  <a:pt x="2811" y="10505"/>
                </a:cubicBezTo>
                <a:cubicBezTo>
                  <a:pt x="2749" y="10505"/>
                  <a:pt x="2695" y="10532"/>
                  <a:pt x="2668" y="10586"/>
                </a:cubicBezTo>
                <a:cubicBezTo>
                  <a:pt x="2615" y="10693"/>
                  <a:pt x="2659" y="10862"/>
                  <a:pt x="2793" y="11041"/>
                </a:cubicBezTo>
                <a:cubicBezTo>
                  <a:pt x="2882" y="11165"/>
                  <a:pt x="3016" y="11290"/>
                  <a:pt x="3159" y="11380"/>
                </a:cubicBezTo>
                <a:lnTo>
                  <a:pt x="3159" y="11460"/>
                </a:lnTo>
                <a:cubicBezTo>
                  <a:pt x="2963" y="11567"/>
                  <a:pt x="2775" y="11719"/>
                  <a:pt x="2713" y="11799"/>
                </a:cubicBezTo>
                <a:cubicBezTo>
                  <a:pt x="2704" y="11808"/>
                  <a:pt x="2695" y="11817"/>
                  <a:pt x="2686" y="11835"/>
                </a:cubicBezTo>
                <a:lnTo>
                  <a:pt x="2668" y="11835"/>
                </a:lnTo>
                <a:cubicBezTo>
                  <a:pt x="2606" y="11835"/>
                  <a:pt x="2552" y="11870"/>
                  <a:pt x="2526" y="11915"/>
                </a:cubicBezTo>
                <a:cubicBezTo>
                  <a:pt x="2481" y="12004"/>
                  <a:pt x="2508" y="12120"/>
                  <a:pt x="2579" y="12254"/>
                </a:cubicBezTo>
                <a:lnTo>
                  <a:pt x="2499" y="12397"/>
                </a:lnTo>
                <a:cubicBezTo>
                  <a:pt x="2445" y="12370"/>
                  <a:pt x="2383" y="12343"/>
                  <a:pt x="2329" y="12316"/>
                </a:cubicBezTo>
                <a:lnTo>
                  <a:pt x="2258" y="11638"/>
                </a:lnTo>
                <a:lnTo>
                  <a:pt x="2276" y="11620"/>
                </a:lnTo>
                <a:lnTo>
                  <a:pt x="2258" y="11603"/>
                </a:lnTo>
                <a:lnTo>
                  <a:pt x="2124" y="10309"/>
                </a:lnTo>
                <a:lnTo>
                  <a:pt x="2142" y="10291"/>
                </a:lnTo>
                <a:lnTo>
                  <a:pt x="2115" y="10264"/>
                </a:lnTo>
                <a:lnTo>
                  <a:pt x="2106" y="10131"/>
                </a:lnTo>
                <a:close/>
                <a:moveTo>
                  <a:pt x="3694" y="11594"/>
                </a:moveTo>
                <a:lnTo>
                  <a:pt x="3908" y="11933"/>
                </a:lnTo>
                <a:lnTo>
                  <a:pt x="3792" y="13021"/>
                </a:lnTo>
                <a:lnTo>
                  <a:pt x="3623" y="12753"/>
                </a:lnTo>
                <a:cubicBezTo>
                  <a:pt x="3641" y="12584"/>
                  <a:pt x="3596" y="12423"/>
                  <a:pt x="3489" y="12290"/>
                </a:cubicBezTo>
                <a:cubicBezTo>
                  <a:pt x="3462" y="12245"/>
                  <a:pt x="3400" y="12182"/>
                  <a:pt x="3320" y="12120"/>
                </a:cubicBezTo>
                <a:cubicBezTo>
                  <a:pt x="3409" y="12049"/>
                  <a:pt x="3489" y="11968"/>
                  <a:pt x="3551" y="11879"/>
                </a:cubicBezTo>
                <a:cubicBezTo>
                  <a:pt x="3632" y="11772"/>
                  <a:pt x="3676" y="11674"/>
                  <a:pt x="3694" y="11594"/>
                </a:cubicBezTo>
                <a:close/>
                <a:moveTo>
                  <a:pt x="2668" y="12388"/>
                </a:moveTo>
                <a:cubicBezTo>
                  <a:pt x="2793" y="12548"/>
                  <a:pt x="2963" y="12691"/>
                  <a:pt x="3159" y="12780"/>
                </a:cubicBezTo>
                <a:lnTo>
                  <a:pt x="3159" y="13315"/>
                </a:lnTo>
                <a:lnTo>
                  <a:pt x="2945" y="13030"/>
                </a:lnTo>
                <a:cubicBezTo>
                  <a:pt x="2945" y="12869"/>
                  <a:pt x="2882" y="12709"/>
                  <a:pt x="2766" y="12584"/>
                </a:cubicBezTo>
                <a:cubicBezTo>
                  <a:pt x="2731" y="12557"/>
                  <a:pt x="2686" y="12513"/>
                  <a:pt x="2624" y="12468"/>
                </a:cubicBezTo>
                <a:lnTo>
                  <a:pt x="2668" y="12388"/>
                </a:lnTo>
                <a:close/>
                <a:moveTo>
                  <a:pt x="2410" y="13084"/>
                </a:moveTo>
                <a:lnTo>
                  <a:pt x="2410" y="13084"/>
                </a:lnTo>
                <a:cubicBezTo>
                  <a:pt x="2517" y="13128"/>
                  <a:pt x="2633" y="13155"/>
                  <a:pt x="2740" y="13155"/>
                </a:cubicBezTo>
                <a:cubicBezTo>
                  <a:pt x="2775" y="13155"/>
                  <a:pt x="2811" y="13155"/>
                  <a:pt x="2847" y="13146"/>
                </a:cubicBezTo>
                <a:lnTo>
                  <a:pt x="3159" y="13556"/>
                </a:lnTo>
                <a:lnTo>
                  <a:pt x="3159" y="14065"/>
                </a:lnTo>
                <a:cubicBezTo>
                  <a:pt x="2976" y="13925"/>
                  <a:pt x="2682" y="13743"/>
                  <a:pt x="2494" y="13743"/>
                </a:cubicBezTo>
                <a:cubicBezTo>
                  <a:pt x="2490" y="13743"/>
                  <a:pt x="2485" y="13743"/>
                  <a:pt x="2481" y="13744"/>
                </a:cubicBezTo>
                <a:lnTo>
                  <a:pt x="2463" y="13547"/>
                </a:lnTo>
                <a:lnTo>
                  <a:pt x="2481" y="13530"/>
                </a:lnTo>
                <a:lnTo>
                  <a:pt x="2454" y="13512"/>
                </a:lnTo>
                <a:lnTo>
                  <a:pt x="2410" y="13084"/>
                </a:lnTo>
                <a:close/>
                <a:moveTo>
                  <a:pt x="3302" y="12834"/>
                </a:moveTo>
                <a:cubicBezTo>
                  <a:pt x="3364" y="12852"/>
                  <a:pt x="3427" y="12860"/>
                  <a:pt x="3489" y="12860"/>
                </a:cubicBezTo>
                <a:cubicBezTo>
                  <a:pt x="3498" y="12860"/>
                  <a:pt x="3507" y="12860"/>
                  <a:pt x="3516" y="12852"/>
                </a:cubicBezTo>
                <a:lnTo>
                  <a:pt x="3766" y="13262"/>
                </a:lnTo>
                <a:lnTo>
                  <a:pt x="3757" y="13405"/>
                </a:lnTo>
                <a:cubicBezTo>
                  <a:pt x="3739" y="13414"/>
                  <a:pt x="3730" y="13423"/>
                  <a:pt x="3721" y="13431"/>
                </a:cubicBezTo>
                <a:cubicBezTo>
                  <a:pt x="3605" y="13556"/>
                  <a:pt x="3543" y="13708"/>
                  <a:pt x="3534" y="13869"/>
                </a:cubicBezTo>
                <a:lnTo>
                  <a:pt x="3302" y="14172"/>
                </a:lnTo>
                <a:lnTo>
                  <a:pt x="3302" y="12834"/>
                </a:lnTo>
                <a:close/>
                <a:moveTo>
                  <a:pt x="4105" y="13922"/>
                </a:moveTo>
                <a:cubicBezTo>
                  <a:pt x="4105" y="13922"/>
                  <a:pt x="4105" y="13931"/>
                  <a:pt x="4105" y="13940"/>
                </a:cubicBezTo>
                <a:lnTo>
                  <a:pt x="3810" y="14243"/>
                </a:lnTo>
                <a:lnTo>
                  <a:pt x="3837" y="13993"/>
                </a:lnTo>
                <a:cubicBezTo>
                  <a:pt x="3926" y="13985"/>
                  <a:pt x="4015" y="13958"/>
                  <a:pt x="4105" y="13922"/>
                </a:cubicBezTo>
                <a:close/>
                <a:moveTo>
                  <a:pt x="3623" y="13993"/>
                </a:moveTo>
                <a:cubicBezTo>
                  <a:pt x="3650" y="14002"/>
                  <a:pt x="3667" y="14002"/>
                  <a:pt x="3694" y="14002"/>
                </a:cubicBezTo>
                <a:lnTo>
                  <a:pt x="3596" y="14930"/>
                </a:lnTo>
                <a:lnTo>
                  <a:pt x="3427" y="14663"/>
                </a:lnTo>
                <a:cubicBezTo>
                  <a:pt x="3435" y="14547"/>
                  <a:pt x="3418" y="14431"/>
                  <a:pt x="3373" y="14324"/>
                </a:cubicBezTo>
                <a:lnTo>
                  <a:pt x="3623" y="13993"/>
                </a:lnTo>
                <a:close/>
                <a:moveTo>
                  <a:pt x="2552" y="14395"/>
                </a:moveTo>
                <a:lnTo>
                  <a:pt x="2552" y="14395"/>
                </a:lnTo>
                <a:cubicBezTo>
                  <a:pt x="2713" y="14573"/>
                  <a:pt x="2936" y="14716"/>
                  <a:pt x="3159" y="14761"/>
                </a:cubicBezTo>
                <a:lnTo>
                  <a:pt x="3159" y="15617"/>
                </a:lnTo>
                <a:lnTo>
                  <a:pt x="2677" y="15617"/>
                </a:lnTo>
                <a:lnTo>
                  <a:pt x="2597" y="14877"/>
                </a:lnTo>
                <a:lnTo>
                  <a:pt x="2615" y="14868"/>
                </a:lnTo>
                <a:lnTo>
                  <a:pt x="2597" y="14841"/>
                </a:lnTo>
                <a:lnTo>
                  <a:pt x="2552" y="14395"/>
                </a:lnTo>
                <a:close/>
                <a:moveTo>
                  <a:pt x="3320" y="14770"/>
                </a:moveTo>
                <a:lnTo>
                  <a:pt x="3569" y="15171"/>
                </a:lnTo>
                <a:lnTo>
                  <a:pt x="3525" y="15617"/>
                </a:lnTo>
                <a:lnTo>
                  <a:pt x="3302" y="15617"/>
                </a:lnTo>
                <a:lnTo>
                  <a:pt x="3302" y="14770"/>
                </a:lnTo>
                <a:close/>
                <a:moveTo>
                  <a:pt x="2625" y="0"/>
                </a:moveTo>
                <a:cubicBezTo>
                  <a:pt x="2609" y="0"/>
                  <a:pt x="2594" y="2"/>
                  <a:pt x="2579" y="5"/>
                </a:cubicBezTo>
                <a:cubicBezTo>
                  <a:pt x="2526" y="23"/>
                  <a:pt x="2481" y="68"/>
                  <a:pt x="2463" y="130"/>
                </a:cubicBezTo>
                <a:cubicBezTo>
                  <a:pt x="2392" y="371"/>
                  <a:pt x="2624" y="906"/>
                  <a:pt x="2740" y="1031"/>
                </a:cubicBezTo>
                <a:cubicBezTo>
                  <a:pt x="2847" y="1156"/>
                  <a:pt x="2998" y="1236"/>
                  <a:pt x="3159" y="1254"/>
                </a:cubicBezTo>
                <a:lnTo>
                  <a:pt x="3159" y="2922"/>
                </a:lnTo>
                <a:lnTo>
                  <a:pt x="2945" y="2646"/>
                </a:lnTo>
                <a:cubicBezTo>
                  <a:pt x="2945" y="2476"/>
                  <a:pt x="2882" y="2307"/>
                  <a:pt x="2766" y="2191"/>
                </a:cubicBezTo>
                <a:cubicBezTo>
                  <a:pt x="2660" y="2076"/>
                  <a:pt x="2223" y="1819"/>
                  <a:pt x="1958" y="1819"/>
                </a:cubicBezTo>
                <a:cubicBezTo>
                  <a:pt x="1935" y="1819"/>
                  <a:pt x="1913" y="1821"/>
                  <a:pt x="1892" y="1825"/>
                </a:cubicBezTo>
                <a:cubicBezTo>
                  <a:pt x="1839" y="1825"/>
                  <a:pt x="1785" y="1870"/>
                  <a:pt x="1767" y="1923"/>
                </a:cubicBezTo>
                <a:cubicBezTo>
                  <a:pt x="1723" y="2039"/>
                  <a:pt x="1785" y="2200"/>
                  <a:pt x="1937" y="2360"/>
                </a:cubicBezTo>
                <a:cubicBezTo>
                  <a:pt x="2133" y="2583"/>
                  <a:pt x="2445" y="2762"/>
                  <a:pt x="2740" y="2762"/>
                </a:cubicBezTo>
                <a:cubicBezTo>
                  <a:pt x="2775" y="2762"/>
                  <a:pt x="2811" y="2762"/>
                  <a:pt x="2847" y="2753"/>
                </a:cubicBezTo>
                <a:lnTo>
                  <a:pt x="3159" y="3163"/>
                </a:lnTo>
                <a:lnTo>
                  <a:pt x="3159" y="5099"/>
                </a:lnTo>
                <a:lnTo>
                  <a:pt x="2945" y="4823"/>
                </a:lnTo>
                <a:cubicBezTo>
                  <a:pt x="2945" y="4707"/>
                  <a:pt x="2909" y="4591"/>
                  <a:pt x="2856" y="4493"/>
                </a:cubicBezTo>
                <a:cubicBezTo>
                  <a:pt x="2936" y="4350"/>
                  <a:pt x="2963" y="4225"/>
                  <a:pt x="2918" y="4136"/>
                </a:cubicBezTo>
                <a:cubicBezTo>
                  <a:pt x="2891" y="4082"/>
                  <a:pt x="2838" y="4055"/>
                  <a:pt x="2775" y="4047"/>
                </a:cubicBezTo>
                <a:cubicBezTo>
                  <a:pt x="2677" y="4047"/>
                  <a:pt x="2552" y="4082"/>
                  <a:pt x="2427" y="4154"/>
                </a:cubicBezTo>
                <a:cubicBezTo>
                  <a:pt x="2268" y="4066"/>
                  <a:pt x="2079" y="3999"/>
                  <a:pt x="1939" y="3999"/>
                </a:cubicBezTo>
                <a:cubicBezTo>
                  <a:pt x="1923" y="3999"/>
                  <a:pt x="1907" y="4000"/>
                  <a:pt x="1892" y="4002"/>
                </a:cubicBezTo>
                <a:cubicBezTo>
                  <a:pt x="1892" y="4011"/>
                  <a:pt x="1883" y="4011"/>
                  <a:pt x="1874" y="4011"/>
                </a:cubicBezTo>
                <a:cubicBezTo>
                  <a:pt x="2053" y="3922"/>
                  <a:pt x="2213" y="3779"/>
                  <a:pt x="2320" y="3627"/>
                </a:cubicBezTo>
                <a:cubicBezTo>
                  <a:pt x="2454" y="3449"/>
                  <a:pt x="2499" y="3279"/>
                  <a:pt x="2445" y="3172"/>
                </a:cubicBezTo>
                <a:cubicBezTo>
                  <a:pt x="2419" y="3128"/>
                  <a:pt x="2365" y="3092"/>
                  <a:pt x="2303" y="3092"/>
                </a:cubicBezTo>
                <a:cubicBezTo>
                  <a:pt x="2293" y="3091"/>
                  <a:pt x="2284" y="3091"/>
                  <a:pt x="2274" y="3091"/>
                </a:cubicBezTo>
                <a:cubicBezTo>
                  <a:pt x="2018" y="3091"/>
                  <a:pt x="1576" y="3418"/>
                  <a:pt x="1482" y="3547"/>
                </a:cubicBezTo>
                <a:cubicBezTo>
                  <a:pt x="1464" y="3574"/>
                  <a:pt x="1446" y="3600"/>
                  <a:pt x="1428" y="3627"/>
                </a:cubicBezTo>
                <a:cubicBezTo>
                  <a:pt x="1357" y="3431"/>
                  <a:pt x="1232" y="3253"/>
                  <a:pt x="1089" y="3128"/>
                </a:cubicBezTo>
                <a:cubicBezTo>
                  <a:pt x="956" y="3008"/>
                  <a:pt x="828" y="2944"/>
                  <a:pt x="727" y="2944"/>
                </a:cubicBezTo>
                <a:cubicBezTo>
                  <a:pt x="700" y="2944"/>
                  <a:pt x="675" y="2949"/>
                  <a:pt x="652" y="2958"/>
                </a:cubicBezTo>
                <a:cubicBezTo>
                  <a:pt x="599" y="2976"/>
                  <a:pt x="554" y="3030"/>
                  <a:pt x="545" y="3083"/>
                </a:cubicBezTo>
                <a:cubicBezTo>
                  <a:pt x="500" y="3333"/>
                  <a:pt x="795" y="3841"/>
                  <a:pt x="911" y="3948"/>
                </a:cubicBezTo>
                <a:cubicBezTo>
                  <a:pt x="1036" y="4073"/>
                  <a:pt x="1205" y="4136"/>
                  <a:pt x="1375" y="4136"/>
                </a:cubicBezTo>
                <a:lnTo>
                  <a:pt x="1330" y="4145"/>
                </a:lnTo>
                <a:lnTo>
                  <a:pt x="1455" y="5331"/>
                </a:lnTo>
                <a:lnTo>
                  <a:pt x="1330" y="5536"/>
                </a:lnTo>
                <a:lnTo>
                  <a:pt x="1455" y="5617"/>
                </a:lnTo>
                <a:lnTo>
                  <a:pt x="1482" y="5572"/>
                </a:lnTo>
                <a:lnTo>
                  <a:pt x="1500" y="5768"/>
                </a:lnTo>
                <a:lnTo>
                  <a:pt x="1286" y="5536"/>
                </a:lnTo>
                <a:cubicBezTo>
                  <a:pt x="1268" y="5367"/>
                  <a:pt x="1178" y="5215"/>
                  <a:pt x="1054" y="5108"/>
                </a:cubicBezTo>
                <a:cubicBezTo>
                  <a:pt x="944" y="5015"/>
                  <a:pt x="521" y="4819"/>
                  <a:pt x="256" y="4819"/>
                </a:cubicBezTo>
                <a:cubicBezTo>
                  <a:pt x="218" y="4819"/>
                  <a:pt x="183" y="4823"/>
                  <a:pt x="153" y="4832"/>
                </a:cubicBezTo>
                <a:cubicBezTo>
                  <a:pt x="99" y="4849"/>
                  <a:pt x="54" y="4894"/>
                  <a:pt x="37" y="4948"/>
                </a:cubicBezTo>
                <a:cubicBezTo>
                  <a:pt x="1" y="5064"/>
                  <a:pt x="81" y="5215"/>
                  <a:pt x="251" y="5367"/>
                </a:cubicBezTo>
                <a:cubicBezTo>
                  <a:pt x="465" y="5554"/>
                  <a:pt x="732" y="5670"/>
                  <a:pt x="1027" y="5688"/>
                </a:cubicBezTo>
                <a:cubicBezTo>
                  <a:pt x="1080" y="5688"/>
                  <a:pt x="1143" y="5679"/>
                  <a:pt x="1196" y="5661"/>
                </a:cubicBezTo>
                <a:lnTo>
                  <a:pt x="1526" y="6009"/>
                </a:lnTo>
                <a:lnTo>
                  <a:pt x="1723" y="7936"/>
                </a:lnTo>
                <a:lnTo>
                  <a:pt x="1509" y="7704"/>
                </a:lnTo>
                <a:cubicBezTo>
                  <a:pt x="1491" y="7535"/>
                  <a:pt x="1410" y="7383"/>
                  <a:pt x="1277" y="7276"/>
                </a:cubicBezTo>
                <a:cubicBezTo>
                  <a:pt x="1167" y="7182"/>
                  <a:pt x="751" y="6986"/>
                  <a:pt x="487" y="6986"/>
                </a:cubicBezTo>
                <a:cubicBezTo>
                  <a:pt x="449" y="6986"/>
                  <a:pt x="415" y="6990"/>
                  <a:pt x="385" y="6999"/>
                </a:cubicBezTo>
                <a:cubicBezTo>
                  <a:pt x="322" y="7017"/>
                  <a:pt x="277" y="7062"/>
                  <a:pt x="260" y="7115"/>
                </a:cubicBezTo>
                <a:cubicBezTo>
                  <a:pt x="233" y="7231"/>
                  <a:pt x="313" y="7392"/>
                  <a:pt x="474" y="7535"/>
                </a:cubicBezTo>
                <a:cubicBezTo>
                  <a:pt x="688" y="7731"/>
                  <a:pt x="964" y="7838"/>
                  <a:pt x="1250" y="7856"/>
                </a:cubicBezTo>
                <a:cubicBezTo>
                  <a:pt x="1312" y="7856"/>
                  <a:pt x="1366" y="7847"/>
                  <a:pt x="1428" y="7829"/>
                </a:cubicBezTo>
                <a:lnTo>
                  <a:pt x="1749" y="8168"/>
                </a:lnTo>
                <a:lnTo>
                  <a:pt x="1883" y="9435"/>
                </a:lnTo>
                <a:cubicBezTo>
                  <a:pt x="1830" y="9453"/>
                  <a:pt x="1785" y="9488"/>
                  <a:pt x="1767" y="9542"/>
                </a:cubicBezTo>
                <a:cubicBezTo>
                  <a:pt x="1723" y="9649"/>
                  <a:pt x="1785" y="9810"/>
                  <a:pt x="1937" y="9979"/>
                </a:cubicBezTo>
                <a:lnTo>
                  <a:pt x="1955" y="10095"/>
                </a:lnTo>
                <a:lnTo>
                  <a:pt x="1741" y="9863"/>
                </a:lnTo>
                <a:cubicBezTo>
                  <a:pt x="1714" y="9702"/>
                  <a:pt x="1633" y="9551"/>
                  <a:pt x="1509" y="9435"/>
                </a:cubicBezTo>
                <a:cubicBezTo>
                  <a:pt x="1399" y="9341"/>
                  <a:pt x="976" y="9145"/>
                  <a:pt x="711" y="9145"/>
                </a:cubicBezTo>
                <a:cubicBezTo>
                  <a:pt x="673" y="9145"/>
                  <a:pt x="638" y="9149"/>
                  <a:pt x="608" y="9158"/>
                </a:cubicBezTo>
                <a:cubicBezTo>
                  <a:pt x="554" y="9176"/>
                  <a:pt x="500" y="9221"/>
                  <a:pt x="492" y="9274"/>
                </a:cubicBezTo>
                <a:cubicBezTo>
                  <a:pt x="456" y="9390"/>
                  <a:pt x="536" y="9551"/>
                  <a:pt x="706" y="9694"/>
                </a:cubicBezTo>
                <a:cubicBezTo>
                  <a:pt x="920" y="9890"/>
                  <a:pt x="1187" y="9997"/>
                  <a:pt x="1473" y="10015"/>
                </a:cubicBezTo>
                <a:cubicBezTo>
                  <a:pt x="1535" y="10015"/>
                  <a:pt x="1598" y="10006"/>
                  <a:pt x="1651" y="9988"/>
                </a:cubicBezTo>
                <a:lnTo>
                  <a:pt x="1972" y="10327"/>
                </a:lnTo>
                <a:lnTo>
                  <a:pt x="2088" y="11424"/>
                </a:lnTo>
                <a:lnTo>
                  <a:pt x="1865" y="11192"/>
                </a:lnTo>
                <a:cubicBezTo>
                  <a:pt x="1848" y="11023"/>
                  <a:pt x="1767" y="10880"/>
                  <a:pt x="1642" y="10764"/>
                </a:cubicBezTo>
                <a:cubicBezTo>
                  <a:pt x="1533" y="10670"/>
                  <a:pt x="1110" y="10475"/>
                  <a:pt x="845" y="10475"/>
                </a:cubicBezTo>
                <a:cubicBezTo>
                  <a:pt x="806" y="10475"/>
                  <a:pt x="772" y="10479"/>
                  <a:pt x="741" y="10488"/>
                </a:cubicBezTo>
                <a:cubicBezTo>
                  <a:pt x="688" y="10505"/>
                  <a:pt x="634" y="10550"/>
                  <a:pt x="625" y="10603"/>
                </a:cubicBezTo>
                <a:cubicBezTo>
                  <a:pt x="590" y="10719"/>
                  <a:pt x="670" y="10880"/>
                  <a:pt x="839" y="11023"/>
                </a:cubicBezTo>
                <a:cubicBezTo>
                  <a:pt x="1054" y="11219"/>
                  <a:pt x="1330" y="11326"/>
                  <a:pt x="1616" y="11344"/>
                </a:cubicBezTo>
                <a:cubicBezTo>
                  <a:pt x="1669" y="11344"/>
                  <a:pt x="1732" y="11335"/>
                  <a:pt x="1785" y="11317"/>
                </a:cubicBezTo>
                <a:lnTo>
                  <a:pt x="2115" y="11665"/>
                </a:lnTo>
                <a:lnTo>
                  <a:pt x="2178" y="12254"/>
                </a:lnTo>
                <a:cubicBezTo>
                  <a:pt x="2099" y="12228"/>
                  <a:pt x="2026" y="12211"/>
                  <a:pt x="1960" y="12211"/>
                </a:cubicBezTo>
                <a:cubicBezTo>
                  <a:pt x="1936" y="12211"/>
                  <a:pt x="1914" y="12213"/>
                  <a:pt x="1892" y="12218"/>
                </a:cubicBezTo>
                <a:cubicBezTo>
                  <a:pt x="1839" y="12227"/>
                  <a:pt x="1785" y="12263"/>
                  <a:pt x="1767" y="12316"/>
                </a:cubicBezTo>
                <a:cubicBezTo>
                  <a:pt x="1723" y="12432"/>
                  <a:pt x="1785" y="12593"/>
                  <a:pt x="1937" y="12753"/>
                </a:cubicBezTo>
                <a:cubicBezTo>
                  <a:pt x="2026" y="12852"/>
                  <a:pt x="2133" y="12941"/>
                  <a:pt x="2258" y="13012"/>
                </a:cubicBezTo>
                <a:lnTo>
                  <a:pt x="2294" y="13333"/>
                </a:lnTo>
                <a:lnTo>
                  <a:pt x="2294" y="13333"/>
                </a:lnTo>
                <a:lnTo>
                  <a:pt x="2071" y="13101"/>
                </a:lnTo>
                <a:cubicBezTo>
                  <a:pt x="2053" y="12941"/>
                  <a:pt x="1972" y="12789"/>
                  <a:pt x="1848" y="12682"/>
                </a:cubicBezTo>
                <a:cubicBezTo>
                  <a:pt x="1738" y="12588"/>
                  <a:pt x="1315" y="12393"/>
                  <a:pt x="1050" y="12393"/>
                </a:cubicBezTo>
                <a:cubicBezTo>
                  <a:pt x="1012" y="12393"/>
                  <a:pt x="977" y="12397"/>
                  <a:pt x="947" y="12406"/>
                </a:cubicBezTo>
                <a:cubicBezTo>
                  <a:pt x="884" y="12423"/>
                  <a:pt x="839" y="12468"/>
                  <a:pt x="822" y="12521"/>
                </a:cubicBezTo>
                <a:cubicBezTo>
                  <a:pt x="795" y="12637"/>
                  <a:pt x="875" y="12789"/>
                  <a:pt x="1045" y="12941"/>
                </a:cubicBezTo>
                <a:cubicBezTo>
                  <a:pt x="1250" y="13128"/>
                  <a:pt x="1526" y="13244"/>
                  <a:pt x="1812" y="13262"/>
                </a:cubicBezTo>
                <a:cubicBezTo>
                  <a:pt x="1874" y="13262"/>
                  <a:pt x="1937" y="13253"/>
                  <a:pt x="1990" y="13235"/>
                </a:cubicBezTo>
                <a:lnTo>
                  <a:pt x="2311" y="13574"/>
                </a:lnTo>
                <a:lnTo>
                  <a:pt x="2338" y="13815"/>
                </a:lnTo>
                <a:cubicBezTo>
                  <a:pt x="2338" y="13824"/>
                  <a:pt x="2329" y="13824"/>
                  <a:pt x="2329" y="13833"/>
                </a:cubicBezTo>
                <a:cubicBezTo>
                  <a:pt x="2285" y="13913"/>
                  <a:pt x="2303" y="14038"/>
                  <a:pt x="2374" y="14163"/>
                </a:cubicBezTo>
                <a:lnTo>
                  <a:pt x="2427" y="14663"/>
                </a:lnTo>
                <a:lnTo>
                  <a:pt x="2427" y="14663"/>
                </a:lnTo>
                <a:lnTo>
                  <a:pt x="2213" y="14431"/>
                </a:lnTo>
                <a:cubicBezTo>
                  <a:pt x="2187" y="14270"/>
                  <a:pt x="2106" y="14118"/>
                  <a:pt x="1981" y="14011"/>
                </a:cubicBezTo>
                <a:cubicBezTo>
                  <a:pt x="1872" y="13918"/>
                  <a:pt x="1449" y="13722"/>
                  <a:pt x="1184" y="13722"/>
                </a:cubicBezTo>
                <a:cubicBezTo>
                  <a:pt x="1145" y="13722"/>
                  <a:pt x="1111" y="13726"/>
                  <a:pt x="1080" y="13735"/>
                </a:cubicBezTo>
                <a:cubicBezTo>
                  <a:pt x="1027" y="13753"/>
                  <a:pt x="982" y="13797"/>
                  <a:pt x="964" y="13851"/>
                </a:cubicBezTo>
                <a:cubicBezTo>
                  <a:pt x="929" y="13967"/>
                  <a:pt x="1009" y="14118"/>
                  <a:pt x="1178" y="14270"/>
                </a:cubicBezTo>
                <a:cubicBezTo>
                  <a:pt x="1393" y="14457"/>
                  <a:pt x="1660" y="14573"/>
                  <a:pt x="1955" y="14591"/>
                </a:cubicBezTo>
                <a:cubicBezTo>
                  <a:pt x="2008" y="14591"/>
                  <a:pt x="2071" y="14582"/>
                  <a:pt x="2133" y="14564"/>
                </a:cubicBezTo>
                <a:lnTo>
                  <a:pt x="2454" y="14903"/>
                </a:lnTo>
                <a:lnTo>
                  <a:pt x="2526" y="15617"/>
                </a:lnTo>
                <a:lnTo>
                  <a:pt x="2035" y="15617"/>
                </a:lnTo>
                <a:lnTo>
                  <a:pt x="2240" y="19640"/>
                </a:lnTo>
                <a:lnTo>
                  <a:pt x="3873" y="19640"/>
                </a:lnTo>
                <a:lnTo>
                  <a:pt x="4078" y="15617"/>
                </a:lnTo>
                <a:lnTo>
                  <a:pt x="3667" y="15617"/>
                </a:lnTo>
                <a:lnTo>
                  <a:pt x="3712" y="15180"/>
                </a:lnTo>
                <a:lnTo>
                  <a:pt x="3739" y="15162"/>
                </a:lnTo>
                <a:lnTo>
                  <a:pt x="3721" y="15135"/>
                </a:lnTo>
                <a:lnTo>
                  <a:pt x="3792" y="14457"/>
                </a:lnTo>
                <a:lnTo>
                  <a:pt x="3801" y="14466"/>
                </a:lnTo>
                <a:lnTo>
                  <a:pt x="4185" y="14065"/>
                </a:lnTo>
                <a:cubicBezTo>
                  <a:pt x="4224" y="14078"/>
                  <a:pt x="4268" y="14086"/>
                  <a:pt x="4310" y="14086"/>
                </a:cubicBezTo>
                <a:cubicBezTo>
                  <a:pt x="4325" y="14086"/>
                  <a:pt x="4340" y="14085"/>
                  <a:pt x="4354" y="14083"/>
                </a:cubicBezTo>
                <a:cubicBezTo>
                  <a:pt x="4640" y="14074"/>
                  <a:pt x="4916" y="13958"/>
                  <a:pt x="5130" y="13770"/>
                </a:cubicBezTo>
                <a:cubicBezTo>
                  <a:pt x="5300" y="13619"/>
                  <a:pt x="5380" y="13467"/>
                  <a:pt x="5345" y="13351"/>
                </a:cubicBezTo>
                <a:cubicBezTo>
                  <a:pt x="5336" y="13298"/>
                  <a:pt x="5282" y="13253"/>
                  <a:pt x="5229" y="13235"/>
                </a:cubicBezTo>
                <a:cubicBezTo>
                  <a:pt x="5198" y="13226"/>
                  <a:pt x="5163" y="13222"/>
                  <a:pt x="5125" y="13222"/>
                </a:cubicBezTo>
                <a:cubicBezTo>
                  <a:pt x="5008" y="13222"/>
                  <a:pt x="4861" y="13259"/>
                  <a:pt x="4720" y="13307"/>
                </a:cubicBezTo>
                <a:cubicBezTo>
                  <a:pt x="4729" y="13262"/>
                  <a:pt x="4729" y="13208"/>
                  <a:pt x="4720" y="13173"/>
                </a:cubicBezTo>
                <a:cubicBezTo>
                  <a:pt x="4693" y="13110"/>
                  <a:pt x="4640" y="13075"/>
                  <a:pt x="4586" y="13066"/>
                </a:cubicBezTo>
                <a:cubicBezTo>
                  <a:pt x="4566" y="13062"/>
                  <a:pt x="4545" y="13060"/>
                  <a:pt x="4522" y="13060"/>
                </a:cubicBezTo>
                <a:cubicBezTo>
                  <a:pt x="4343" y="13060"/>
                  <a:pt x="4091" y="13178"/>
                  <a:pt x="3908" y="13289"/>
                </a:cubicBezTo>
                <a:lnTo>
                  <a:pt x="3917" y="13271"/>
                </a:lnTo>
                <a:lnTo>
                  <a:pt x="3935" y="13253"/>
                </a:lnTo>
                <a:lnTo>
                  <a:pt x="3917" y="13226"/>
                </a:lnTo>
                <a:lnTo>
                  <a:pt x="4051" y="11942"/>
                </a:lnTo>
                <a:lnTo>
                  <a:pt x="4078" y="11924"/>
                </a:lnTo>
                <a:lnTo>
                  <a:pt x="4060" y="11897"/>
                </a:lnTo>
                <a:lnTo>
                  <a:pt x="4158" y="10960"/>
                </a:lnTo>
                <a:lnTo>
                  <a:pt x="4167" y="10969"/>
                </a:lnTo>
                <a:lnTo>
                  <a:pt x="4551" y="10568"/>
                </a:lnTo>
                <a:cubicBezTo>
                  <a:pt x="4604" y="10577"/>
                  <a:pt x="4667" y="10586"/>
                  <a:pt x="4720" y="10586"/>
                </a:cubicBezTo>
                <a:cubicBezTo>
                  <a:pt x="5006" y="10577"/>
                  <a:pt x="5282" y="10461"/>
                  <a:pt x="5496" y="10264"/>
                </a:cubicBezTo>
                <a:cubicBezTo>
                  <a:pt x="5666" y="10122"/>
                  <a:pt x="5746" y="9970"/>
                  <a:pt x="5710" y="9854"/>
                </a:cubicBezTo>
                <a:cubicBezTo>
                  <a:pt x="5693" y="9792"/>
                  <a:pt x="5648" y="9747"/>
                  <a:pt x="5594" y="9738"/>
                </a:cubicBezTo>
                <a:cubicBezTo>
                  <a:pt x="5563" y="9729"/>
                  <a:pt x="5527" y="9725"/>
                  <a:pt x="5488" y="9725"/>
                </a:cubicBezTo>
                <a:cubicBezTo>
                  <a:pt x="5222" y="9725"/>
                  <a:pt x="4802" y="9914"/>
                  <a:pt x="4693" y="10015"/>
                </a:cubicBezTo>
                <a:cubicBezTo>
                  <a:pt x="4560" y="10122"/>
                  <a:pt x="4479" y="10273"/>
                  <a:pt x="4461" y="10443"/>
                </a:cubicBezTo>
                <a:lnTo>
                  <a:pt x="4176" y="10746"/>
                </a:lnTo>
                <a:lnTo>
                  <a:pt x="4176" y="10746"/>
                </a:lnTo>
                <a:lnTo>
                  <a:pt x="4274" y="9783"/>
                </a:lnTo>
                <a:lnTo>
                  <a:pt x="4301" y="9765"/>
                </a:lnTo>
                <a:lnTo>
                  <a:pt x="4283" y="9738"/>
                </a:lnTo>
                <a:lnTo>
                  <a:pt x="4310" y="9426"/>
                </a:lnTo>
                <a:lnTo>
                  <a:pt x="4328" y="9435"/>
                </a:lnTo>
                <a:lnTo>
                  <a:pt x="4711" y="9024"/>
                </a:lnTo>
                <a:cubicBezTo>
                  <a:pt x="4765" y="9042"/>
                  <a:pt x="4827" y="9051"/>
                  <a:pt x="4881" y="9051"/>
                </a:cubicBezTo>
                <a:cubicBezTo>
                  <a:pt x="5166" y="9033"/>
                  <a:pt x="5443" y="8926"/>
                  <a:pt x="5648" y="8730"/>
                </a:cubicBezTo>
                <a:cubicBezTo>
                  <a:pt x="5826" y="8578"/>
                  <a:pt x="5907" y="8427"/>
                  <a:pt x="5871" y="8311"/>
                </a:cubicBezTo>
                <a:cubicBezTo>
                  <a:pt x="5853" y="8257"/>
                  <a:pt x="5808" y="8213"/>
                  <a:pt x="5755" y="8195"/>
                </a:cubicBezTo>
                <a:cubicBezTo>
                  <a:pt x="5725" y="8186"/>
                  <a:pt x="5690" y="8182"/>
                  <a:pt x="5652" y="8182"/>
                </a:cubicBezTo>
                <a:cubicBezTo>
                  <a:pt x="5386" y="8182"/>
                  <a:pt x="4963" y="8378"/>
                  <a:pt x="4854" y="8471"/>
                </a:cubicBezTo>
                <a:cubicBezTo>
                  <a:pt x="4783" y="8534"/>
                  <a:pt x="4720" y="8614"/>
                  <a:pt x="4684" y="8694"/>
                </a:cubicBezTo>
                <a:cubicBezTo>
                  <a:pt x="4658" y="8668"/>
                  <a:pt x="4622" y="8650"/>
                  <a:pt x="4586" y="8650"/>
                </a:cubicBezTo>
                <a:cubicBezTo>
                  <a:pt x="4564" y="8646"/>
                  <a:pt x="4539" y="8644"/>
                  <a:pt x="4512" y="8644"/>
                </a:cubicBezTo>
                <a:cubicBezTo>
                  <a:pt x="4474" y="8644"/>
                  <a:pt x="4432" y="8648"/>
                  <a:pt x="4390" y="8659"/>
                </a:cubicBezTo>
                <a:lnTo>
                  <a:pt x="4506" y="7606"/>
                </a:lnTo>
                <a:lnTo>
                  <a:pt x="4524" y="7588"/>
                </a:lnTo>
                <a:lnTo>
                  <a:pt x="4506" y="7561"/>
                </a:lnTo>
                <a:lnTo>
                  <a:pt x="4551" y="7169"/>
                </a:lnTo>
                <a:lnTo>
                  <a:pt x="4560" y="7178"/>
                </a:lnTo>
                <a:lnTo>
                  <a:pt x="4943" y="6776"/>
                </a:lnTo>
                <a:cubicBezTo>
                  <a:pt x="4997" y="6785"/>
                  <a:pt x="5059" y="6794"/>
                  <a:pt x="5113" y="6794"/>
                </a:cubicBezTo>
                <a:cubicBezTo>
                  <a:pt x="5398" y="6785"/>
                  <a:pt x="5675" y="6669"/>
                  <a:pt x="5889" y="6473"/>
                </a:cubicBezTo>
                <a:cubicBezTo>
                  <a:pt x="6058" y="6330"/>
                  <a:pt x="6139" y="6179"/>
                  <a:pt x="6103" y="6063"/>
                </a:cubicBezTo>
                <a:cubicBezTo>
                  <a:pt x="6085" y="6000"/>
                  <a:pt x="6040" y="5956"/>
                  <a:pt x="5987" y="5947"/>
                </a:cubicBezTo>
                <a:cubicBezTo>
                  <a:pt x="5956" y="5937"/>
                  <a:pt x="5920" y="5933"/>
                  <a:pt x="5880" y="5933"/>
                </a:cubicBezTo>
                <a:cubicBezTo>
                  <a:pt x="5615" y="5933"/>
                  <a:pt x="5195" y="6122"/>
                  <a:pt x="5086" y="6223"/>
                </a:cubicBezTo>
                <a:cubicBezTo>
                  <a:pt x="4952" y="6330"/>
                  <a:pt x="4872" y="6482"/>
                  <a:pt x="4854" y="6651"/>
                </a:cubicBezTo>
                <a:lnTo>
                  <a:pt x="4658" y="6857"/>
                </a:lnTo>
                <a:cubicBezTo>
                  <a:pt x="4720" y="6750"/>
                  <a:pt x="4747" y="6651"/>
                  <a:pt x="4720" y="6571"/>
                </a:cubicBezTo>
                <a:cubicBezTo>
                  <a:pt x="4702" y="6527"/>
                  <a:pt x="4667" y="6491"/>
                  <a:pt x="4622" y="6473"/>
                </a:cubicBezTo>
                <a:lnTo>
                  <a:pt x="4693" y="5750"/>
                </a:lnTo>
                <a:lnTo>
                  <a:pt x="4676" y="5750"/>
                </a:lnTo>
                <a:lnTo>
                  <a:pt x="4684" y="5742"/>
                </a:lnTo>
                <a:cubicBezTo>
                  <a:pt x="4738" y="5750"/>
                  <a:pt x="4791" y="5759"/>
                  <a:pt x="4854" y="5759"/>
                </a:cubicBezTo>
                <a:cubicBezTo>
                  <a:pt x="5139" y="5742"/>
                  <a:pt x="5407" y="5634"/>
                  <a:pt x="5621" y="5438"/>
                </a:cubicBezTo>
                <a:cubicBezTo>
                  <a:pt x="5791" y="5287"/>
                  <a:pt x="5871" y="5135"/>
                  <a:pt x="5844" y="5019"/>
                </a:cubicBezTo>
                <a:cubicBezTo>
                  <a:pt x="5826" y="4965"/>
                  <a:pt x="5782" y="4921"/>
                  <a:pt x="5719" y="4903"/>
                </a:cubicBezTo>
                <a:cubicBezTo>
                  <a:pt x="5689" y="4894"/>
                  <a:pt x="5654" y="4890"/>
                  <a:pt x="5616" y="4890"/>
                </a:cubicBezTo>
                <a:cubicBezTo>
                  <a:pt x="5350" y="4890"/>
                  <a:pt x="4927" y="5086"/>
                  <a:pt x="4818" y="5180"/>
                </a:cubicBezTo>
                <a:cubicBezTo>
                  <a:pt x="4791" y="5206"/>
                  <a:pt x="4774" y="5233"/>
                  <a:pt x="4747" y="5260"/>
                </a:cubicBezTo>
                <a:cubicBezTo>
                  <a:pt x="4720" y="5055"/>
                  <a:pt x="4631" y="4849"/>
                  <a:pt x="4524" y="4698"/>
                </a:cubicBezTo>
                <a:cubicBezTo>
                  <a:pt x="4401" y="4526"/>
                  <a:pt x="4271" y="4437"/>
                  <a:pt x="4161" y="4437"/>
                </a:cubicBezTo>
                <a:cubicBezTo>
                  <a:pt x="4151" y="4437"/>
                  <a:pt x="4141" y="4438"/>
                  <a:pt x="4131" y="4439"/>
                </a:cubicBezTo>
                <a:cubicBezTo>
                  <a:pt x="4069" y="4448"/>
                  <a:pt x="4024" y="4493"/>
                  <a:pt x="3998" y="4546"/>
                </a:cubicBezTo>
                <a:cubicBezTo>
                  <a:pt x="3899" y="4778"/>
                  <a:pt x="4087" y="5331"/>
                  <a:pt x="4185" y="5465"/>
                </a:cubicBezTo>
                <a:cubicBezTo>
                  <a:pt x="4283" y="5617"/>
                  <a:pt x="4444" y="5715"/>
                  <a:pt x="4622" y="5742"/>
                </a:cubicBezTo>
                <a:lnTo>
                  <a:pt x="4551" y="5742"/>
                </a:lnTo>
                <a:lnTo>
                  <a:pt x="4470" y="6464"/>
                </a:lnTo>
                <a:cubicBezTo>
                  <a:pt x="4354" y="6482"/>
                  <a:pt x="4203" y="6535"/>
                  <a:pt x="4060" y="6607"/>
                </a:cubicBezTo>
                <a:cubicBezTo>
                  <a:pt x="3944" y="6464"/>
                  <a:pt x="3551" y="6188"/>
                  <a:pt x="3302" y="6170"/>
                </a:cubicBezTo>
                <a:lnTo>
                  <a:pt x="3302" y="4939"/>
                </a:lnTo>
                <a:lnTo>
                  <a:pt x="3623" y="4510"/>
                </a:lnTo>
                <a:cubicBezTo>
                  <a:pt x="3659" y="4519"/>
                  <a:pt x="3694" y="4519"/>
                  <a:pt x="3730" y="4519"/>
                </a:cubicBezTo>
                <a:cubicBezTo>
                  <a:pt x="4024" y="4519"/>
                  <a:pt x="4345" y="4341"/>
                  <a:pt x="4542" y="4127"/>
                </a:cubicBezTo>
                <a:cubicBezTo>
                  <a:pt x="4693" y="3957"/>
                  <a:pt x="4756" y="3797"/>
                  <a:pt x="4720" y="3690"/>
                </a:cubicBezTo>
                <a:cubicBezTo>
                  <a:pt x="4693" y="3636"/>
                  <a:pt x="4640" y="3592"/>
                  <a:pt x="4586" y="3583"/>
                </a:cubicBezTo>
                <a:cubicBezTo>
                  <a:pt x="4568" y="3579"/>
                  <a:pt x="4549" y="3578"/>
                  <a:pt x="4529" y="3578"/>
                </a:cubicBezTo>
                <a:cubicBezTo>
                  <a:pt x="4266" y="3578"/>
                  <a:pt x="3820" y="3832"/>
                  <a:pt x="3721" y="3948"/>
                </a:cubicBezTo>
                <a:cubicBezTo>
                  <a:pt x="3605" y="4073"/>
                  <a:pt x="3543" y="4225"/>
                  <a:pt x="3534" y="4386"/>
                </a:cubicBezTo>
                <a:lnTo>
                  <a:pt x="3302" y="4689"/>
                </a:lnTo>
                <a:lnTo>
                  <a:pt x="3302" y="2664"/>
                </a:lnTo>
                <a:lnTo>
                  <a:pt x="3623" y="2245"/>
                </a:lnTo>
                <a:cubicBezTo>
                  <a:pt x="3659" y="2253"/>
                  <a:pt x="3694" y="2253"/>
                  <a:pt x="3730" y="2253"/>
                </a:cubicBezTo>
                <a:cubicBezTo>
                  <a:pt x="4024" y="2253"/>
                  <a:pt x="4345" y="2075"/>
                  <a:pt x="4542" y="1861"/>
                </a:cubicBezTo>
                <a:cubicBezTo>
                  <a:pt x="4693" y="1691"/>
                  <a:pt x="4756" y="1531"/>
                  <a:pt x="4720" y="1424"/>
                </a:cubicBezTo>
                <a:cubicBezTo>
                  <a:pt x="4693" y="1361"/>
                  <a:pt x="4640" y="1326"/>
                  <a:pt x="4586" y="1317"/>
                </a:cubicBezTo>
                <a:cubicBezTo>
                  <a:pt x="4568" y="1314"/>
                  <a:pt x="4549" y="1312"/>
                  <a:pt x="4529" y="1312"/>
                </a:cubicBezTo>
                <a:cubicBezTo>
                  <a:pt x="4266" y="1312"/>
                  <a:pt x="3820" y="1566"/>
                  <a:pt x="3721" y="1682"/>
                </a:cubicBezTo>
                <a:cubicBezTo>
                  <a:pt x="3605" y="1807"/>
                  <a:pt x="3543" y="1959"/>
                  <a:pt x="3534" y="2120"/>
                </a:cubicBezTo>
                <a:lnTo>
                  <a:pt x="3302" y="2423"/>
                </a:lnTo>
                <a:lnTo>
                  <a:pt x="3302" y="1245"/>
                </a:lnTo>
                <a:cubicBezTo>
                  <a:pt x="3320" y="1254"/>
                  <a:pt x="3337" y="1254"/>
                  <a:pt x="3364" y="1254"/>
                </a:cubicBezTo>
                <a:cubicBezTo>
                  <a:pt x="3650" y="1254"/>
                  <a:pt x="3971" y="1067"/>
                  <a:pt x="4167" y="853"/>
                </a:cubicBezTo>
                <a:cubicBezTo>
                  <a:pt x="4319" y="683"/>
                  <a:pt x="4381" y="532"/>
                  <a:pt x="4345" y="416"/>
                </a:cubicBezTo>
                <a:cubicBezTo>
                  <a:pt x="4319" y="362"/>
                  <a:pt x="4265" y="318"/>
                  <a:pt x="4212" y="309"/>
                </a:cubicBezTo>
                <a:cubicBezTo>
                  <a:pt x="4194" y="306"/>
                  <a:pt x="4176" y="304"/>
                  <a:pt x="4156" y="304"/>
                </a:cubicBezTo>
                <a:cubicBezTo>
                  <a:pt x="3893" y="304"/>
                  <a:pt x="3446" y="567"/>
                  <a:pt x="3346" y="683"/>
                </a:cubicBezTo>
                <a:cubicBezTo>
                  <a:pt x="3320" y="701"/>
                  <a:pt x="3302" y="728"/>
                  <a:pt x="3284" y="755"/>
                </a:cubicBezTo>
                <a:cubicBezTo>
                  <a:pt x="3230" y="558"/>
                  <a:pt x="3123" y="371"/>
                  <a:pt x="2998" y="228"/>
                </a:cubicBezTo>
                <a:cubicBezTo>
                  <a:pt x="2866" y="80"/>
                  <a:pt x="2733" y="0"/>
                  <a:pt x="2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22474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>
            <a:off x="8702699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7"/>
          <p:cNvGrpSpPr/>
          <p:nvPr/>
        </p:nvGrpSpPr>
        <p:grpSpPr>
          <a:xfrm>
            <a:off x="61921" y="827715"/>
            <a:ext cx="537253" cy="724848"/>
            <a:chOff x="1545481" y="1155267"/>
            <a:chExt cx="190427" cy="256929"/>
          </a:xfrm>
        </p:grpSpPr>
        <p:sp>
          <p:nvSpPr>
            <p:cNvPr id="236" name="Google Shape;236;p27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8508912" y="3748109"/>
            <a:ext cx="732701" cy="1471586"/>
            <a:chOff x="5464862" y="3672034"/>
            <a:chExt cx="732701" cy="1471586"/>
          </a:xfrm>
        </p:grpSpPr>
        <p:grpSp>
          <p:nvGrpSpPr>
            <p:cNvPr id="239" name="Google Shape;239;p27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240" name="Google Shape;240;p27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" name="Google Shape;242;p27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24100"/>
            <a:ext cx="7704000" cy="3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-49521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463559" y="4308865"/>
            <a:ext cx="341675" cy="834630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8430904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-18121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692109" y="4308865"/>
            <a:ext cx="341675" cy="834630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334859" y="4308865"/>
            <a:ext cx="341675" cy="834630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8088523" y="1006738"/>
            <a:ext cx="684749" cy="684603"/>
            <a:chOff x="2628084" y="455797"/>
            <a:chExt cx="218895" cy="218863"/>
          </a:xfrm>
        </p:grpSpPr>
        <p:sp>
          <p:nvSpPr>
            <p:cNvPr id="30" name="Google Shape;30;p5"/>
            <p:cNvSpPr/>
            <p:nvPr/>
          </p:nvSpPr>
          <p:spPr>
            <a:xfrm>
              <a:off x="2628084" y="455797"/>
              <a:ext cx="218895" cy="218863"/>
            </a:xfrm>
            <a:custGeom>
              <a:rect b="b" l="l" r="r" t="t"/>
              <a:pathLst>
                <a:path extrusionOk="0" h="6727" w="6728">
                  <a:moveTo>
                    <a:pt x="3364" y="482"/>
                  </a:moveTo>
                  <a:cubicBezTo>
                    <a:pt x="4952" y="482"/>
                    <a:pt x="6245" y="1776"/>
                    <a:pt x="6245" y="3364"/>
                  </a:cubicBezTo>
                  <a:cubicBezTo>
                    <a:pt x="6245" y="4952"/>
                    <a:pt x="4952" y="6245"/>
                    <a:pt x="3364" y="6245"/>
                  </a:cubicBezTo>
                  <a:cubicBezTo>
                    <a:pt x="1776" y="6245"/>
                    <a:pt x="482" y="4952"/>
                    <a:pt x="482" y="3364"/>
                  </a:cubicBezTo>
                  <a:cubicBezTo>
                    <a:pt x="482" y="1776"/>
                    <a:pt x="1776" y="482"/>
                    <a:pt x="3364" y="482"/>
                  </a:cubicBezTo>
                  <a:close/>
                  <a:moveTo>
                    <a:pt x="3364" y="0"/>
                  </a:moveTo>
                  <a:cubicBezTo>
                    <a:pt x="1508" y="0"/>
                    <a:pt x="1" y="1508"/>
                    <a:pt x="1" y="3364"/>
                  </a:cubicBezTo>
                  <a:cubicBezTo>
                    <a:pt x="1" y="5219"/>
                    <a:pt x="1508" y="6727"/>
                    <a:pt x="3364" y="6727"/>
                  </a:cubicBezTo>
                  <a:cubicBezTo>
                    <a:pt x="5220" y="6727"/>
                    <a:pt x="6727" y="5219"/>
                    <a:pt x="6727" y="3364"/>
                  </a:cubicBezTo>
                  <a:cubicBezTo>
                    <a:pt x="6727" y="1508"/>
                    <a:pt x="5220" y="0"/>
                    <a:pt x="3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2725624" y="489341"/>
              <a:ext cx="60678" cy="87812"/>
            </a:xfrm>
            <a:custGeom>
              <a:rect b="b" l="l" r="r" t="t"/>
              <a:pathLst>
                <a:path extrusionOk="0" h="2699" w="1865">
                  <a:moveTo>
                    <a:pt x="1318" y="1"/>
                  </a:moveTo>
                  <a:cubicBezTo>
                    <a:pt x="1299" y="1"/>
                    <a:pt x="1280" y="11"/>
                    <a:pt x="1267" y="31"/>
                  </a:cubicBezTo>
                  <a:lnTo>
                    <a:pt x="455" y="1976"/>
                  </a:lnTo>
                  <a:cubicBezTo>
                    <a:pt x="428" y="1976"/>
                    <a:pt x="393" y="1967"/>
                    <a:pt x="366" y="1967"/>
                  </a:cubicBezTo>
                  <a:cubicBezTo>
                    <a:pt x="161" y="1967"/>
                    <a:pt x="0" y="2127"/>
                    <a:pt x="0" y="2333"/>
                  </a:cubicBezTo>
                  <a:cubicBezTo>
                    <a:pt x="0" y="2529"/>
                    <a:pt x="161" y="2698"/>
                    <a:pt x="366" y="2698"/>
                  </a:cubicBezTo>
                  <a:cubicBezTo>
                    <a:pt x="544" y="2698"/>
                    <a:pt x="696" y="2565"/>
                    <a:pt x="723" y="2386"/>
                  </a:cubicBezTo>
                  <a:lnTo>
                    <a:pt x="1811" y="2386"/>
                  </a:lnTo>
                  <a:cubicBezTo>
                    <a:pt x="1838" y="2386"/>
                    <a:pt x="1865" y="2359"/>
                    <a:pt x="1865" y="2333"/>
                  </a:cubicBezTo>
                  <a:cubicBezTo>
                    <a:pt x="1865" y="2306"/>
                    <a:pt x="1838" y="2279"/>
                    <a:pt x="1811" y="2279"/>
                  </a:cubicBezTo>
                  <a:lnTo>
                    <a:pt x="723" y="2279"/>
                  </a:lnTo>
                  <a:cubicBezTo>
                    <a:pt x="705" y="2172"/>
                    <a:pt x="643" y="2074"/>
                    <a:pt x="553" y="2020"/>
                  </a:cubicBezTo>
                  <a:lnTo>
                    <a:pt x="1365" y="76"/>
                  </a:lnTo>
                  <a:cubicBezTo>
                    <a:pt x="1383" y="49"/>
                    <a:pt x="1365" y="22"/>
                    <a:pt x="1338" y="4"/>
                  </a:cubicBezTo>
                  <a:cubicBezTo>
                    <a:pt x="1332" y="2"/>
                    <a:pt x="132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023100" y="2258650"/>
            <a:ext cx="29754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145700" y="2258650"/>
            <a:ext cx="29754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145700" y="1940025"/>
            <a:ext cx="2975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5023101" y="1940025"/>
            <a:ext cx="2975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honburi"/>
              <a:buNone/>
              <a:defRPr b="1" sz="1700">
                <a:latin typeface="Chonburi"/>
                <a:ea typeface="Chonburi"/>
                <a:cs typeface="Chonburi"/>
                <a:sym typeface="Chonbu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60531" y="1303399"/>
            <a:ext cx="572482" cy="772405"/>
            <a:chOff x="1545481" y="1155267"/>
            <a:chExt cx="190427" cy="256929"/>
          </a:xfrm>
        </p:grpSpPr>
        <p:sp>
          <p:nvSpPr>
            <p:cNvPr id="40" name="Google Shape;40;p6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6"/>
          <p:cNvGrpSpPr/>
          <p:nvPr/>
        </p:nvGrpSpPr>
        <p:grpSpPr>
          <a:xfrm>
            <a:off x="8537237" y="3759659"/>
            <a:ext cx="732701" cy="1471586"/>
            <a:chOff x="5464862" y="3672034"/>
            <a:chExt cx="732701" cy="1471586"/>
          </a:xfrm>
        </p:grpSpPr>
        <p:grpSp>
          <p:nvGrpSpPr>
            <p:cNvPr id="43" name="Google Shape;43;p6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44" name="Google Shape;44;p6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" name="Google Shape;46;p6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495237" y="3739284"/>
            <a:ext cx="732701" cy="1471586"/>
            <a:chOff x="5464862" y="3672034"/>
            <a:chExt cx="732701" cy="1471586"/>
          </a:xfrm>
        </p:grpSpPr>
        <p:grpSp>
          <p:nvGrpSpPr>
            <p:cNvPr id="51" name="Google Shape;51;p7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52" name="Google Shape;52;p7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" name="Google Shape;54;p7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327575" y="1693400"/>
            <a:ext cx="4101300" cy="27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  <a:defRPr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4327575" y="742600"/>
            <a:ext cx="4101300" cy="9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>
            <p:ph idx="2" type="pic"/>
          </p:nvPr>
        </p:nvSpPr>
        <p:spPr>
          <a:xfrm>
            <a:off x="257850" y="211575"/>
            <a:ext cx="3853500" cy="4720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8"/>
          <p:cNvGrpSpPr/>
          <p:nvPr/>
        </p:nvGrpSpPr>
        <p:grpSpPr>
          <a:xfrm>
            <a:off x="4" y="744226"/>
            <a:ext cx="661030" cy="891852"/>
            <a:chOff x="1545481" y="1155267"/>
            <a:chExt cx="190427" cy="256929"/>
          </a:xfrm>
        </p:grpSpPr>
        <p:sp>
          <p:nvSpPr>
            <p:cNvPr id="61" name="Google Shape;61;p8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8"/>
          <p:cNvGrpSpPr/>
          <p:nvPr/>
        </p:nvGrpSpPr>
        <p:grpSpPr>
          <a:xfrm>
            <a:off x="8585112" y="3748109"/>
            <a:ext cx="732701" cy="1471586"/>
            <a:chOff x="5464862" y="3672034"/>
            <a:chExt cx="732701" cy="1471586"/>
          </a:xfrm>
        </p:grpSpPr>
        <p:grpSp>
          <p:nvGrpSpPr>
            <p:cNvPr id="64" name="Google Shape;64;p8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65" name="Google Shape;65;p8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8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68" name="Google Shape;68;p8"/>
          <p:cNvSpPr/>
          <p:nvPr/>
        </p:nvSpPr>
        <p:spPr>
          <a:xfrm>
            <a:off x="3035299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257850" y="211500"/>
            <a:ext cx="8628300" cy="4720500"/>
          </a:xfrm>
          <a:prstGeom prst="round1Rect">
            <a:avLst>
              <a:gd fmla="val 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4" y="376001"/>
            <a:ext cx="661030" cy="891852"/>
            <a:chOff x="1545481" y="1155267"/>
            <a:chExt cx="190427" cy="256929"/>
          </a:xfrm>
        </p:grpSpPr>
        <p:sp>
          <p:nvSpPr>
            <p:cNvPr id="73" name="Google Shape;73;p9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9"/>
          <p:cNvGrpSpPr/>
          <p:nvPr/>
        </p:nvGrpSpPr>
        <p:grpSpPr>
          <a:xfrm>
            <a:off x="12" y="3748109"/>
            <a:ext cx="732701" cy="1471586"/>
            <a:chOff x="5464862" y="3672034"/>
            <a:chExt cx="732701" cy="1471586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5464862" y="3672034"/>
              <a:ext cx="732701" cy="1471586"/>
              <a:chOff x="6954709" y="2586630"/>
              <a:chExt cx="199147" cy="39995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7149170" y="2734046"/>
                <a:ext cx="1204" cy="878"/>
              </a:xfrm>
              <a:custGeom>
                <a:rect b="b" l="l" r="r" t="t"/>
                <a:pathLst>
                  <a:path extrusionOk="0" h="27" w="37">
                    <a:moveTo>
                      <a:pt x="37" y="0"/>
                    </a:moveTo>
                    <a:cubicBezTo>
                      <a:pt x="28" y="9"/>
                      <a:pt x="10" y="18"/>
                      <a:pt x="1" y="27"/>
                    </a:cubicBezTo>
                    <a:cubicBezTo>
                      <a:pt x="19" y="18"/>
                      <a:pt x="28" y="9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6954709" y="2586630"/>
                <a:ext cx="199147" cy="399953"/>
              </a:xfrm>
              <a:custGeom>
                <a:rect b="b" l="l" r="r" t="t"/>
                <a:pathLst>
                  <a:path extrusionOk="0" h="12293" w="6121">
                    <a:moveTo>
                      <a:pt x="3150" y="7698"/>
                    </a:moveTo>
                    <a:lnTo>
                      <a:pt x="3150" y="7698"/>
                    </a:lnTo>
                    <a:cubicBezTo>
                      <a:pt x="3263" y="7797"/>
                      <a:pt x="3433" y="7840"/>
                      <a:pt x="3592" y="7840"/>
                    </a:cubicBezTo>
                    <a:cubicBezTo>
                      <a:pt x="3633" y="7840"/>
                      <a:pt x="3673" y="7837"/>
                      <a:pt x="3712" y="7832"/>
                    </a:cubicBezTo>
                    <a:cubicBezTo>
                      <a:pt x="3730" y="7832"/>
                      <a:pt x="3739" y="7823"/>
                      <a:pt x="3757" y="7823"/>
                    </a:cubicBezTo>
                    <a:cubicBezTo>
                      <a:pt x="3685" y="7912"/>
                      <a:pt x="3623" y="8010"/>
                      <a:pt x="3578" y="8126"/>
                    </a:cubicBezTo>
                    <a:cubicBezTo>
                      <a:pt x="3551" y="8198"/>
                      <a:pt x="3542" y="8278"/>
                      <a:pt x="3542" y="8349"/>
                    </a:cubicBezTo>
                    <a:cubicBezTo>
                      <a:pt x="3516" y="8358"/>
                      <a:pt x="3489" y="8367"/>
                      <a:pt x="3453" y="8376"/>
                    </a:cubicBezTo>
                    <a:cubicBezTo>
                      <a:pt x="3409" y="8385"/>
                      <a:pt x="3355" y="8394"/>
                      <a:pt x="3310" y="8403"/>
                    </a:cubicBezTo>
                    <a:cubicBezTo>
                      <a:pt x="3293" y="8233"/>
                      <a:pt x="3257" y="8055"/>
                      <a:pt x="3230" y="7948"/>
                    </a:cubicBezTo>
                    <a:cubicBezTo>
                      <a:pt x="3203" y="7859"/>
                      <a:pt x="3177" y="7778"/>
                      <a:pt x="3150" y="7698"/>
                    </a:cubicBezTo>
                    <a:close/>
                    <a:moveTo>
                      <a:pt x="3159" y="8465"/>
                    </a:moveTo>
                    <a:cubicBezTo>
                      <a:pt x="3177" y="8563"/>
                      <a:pt x="3186" y="8653"/>
                      <a:pt x="3186" y="8724"/>
                    </a:cubicBezTo>
                    <a:cubicBezTo>
                      <a:pt x="3061" y="8724"/>
                      <a:pt x="2936" y="8715"/>
                      <a:pt x="2829" y="8715"/>
                    </a:cubicBezTo>
                    <a:cubicBezTo>
                      <a:pt x="2757" y="8715"/>
                      <a:pt x="2686" y="8724"/>
                      <a:pt x="2615" y="8724"/>
                    </a:cubicBezTo>
                    <a:cubicBezTo>
                      <a:pt x="2650" y="8653"/>
                      <a:pt x="2659" y="8572"/>
                      <a:pt x="2641" y="8501"/>
                    </a:cubicBezTo>
                    <a:cubicBezTo>
                      <a:pt x="2802" y="8492"/>
                      <a:pt x="2971" y="8483"/>
                      <a:pt x="3132" y="8465"/>
                    </a:cubicBezTo>
                    <a:close/>
                    <a:moveTo>
                      <a:pt x="4426" y="9001"/>
                    </a:moveTo>
                    <a:lnTo>
                      <a:pt x="4185" y="12043"/>
                    </a:lnTo>
                    <a:cubicBezTo>
                      <a:pt x="3739" y="12181"/>
                      <a:pt x="3281" y="12250"/>
                      <a:pt x="2825" y="12250"/>
                    </a:cubicBezTo>
                    <a:cubicBezTo>
                      <a:pt x="2369" y="12250"/>
                      <a:pt x="1914" y="12181"/>
                      <a:pt x="1473" y="12043"/>
                    </a:cubicBezTo>
                    <a:lnTo>
                      <a:pt x="1232" y="9009"/>
                    </a:lnTo>
                    <a:lnTo>
                      <a:pt x="1232" y="9009"/>
                    </a:lnTo>
                    <a:cubicBezTo>
                      <a:pt x="1428" y="9125"/>
                      <a:pt x="2249" y="9170"/>
                      <a:pt x="2829" y="9170"/>
                    </a:cubicBezTo>
                    <a:cubicBezTo>
                      <a:pt x="3409" y="9170"/>
                      <a:pt x="4229" y="9125"/>
                      <a:pt x="4426" y="9001"/>
                    </a:cubicBezTo>
                    <a:close/>
                    <a:moveTo>
                      <a:pt x="3654" y="0"/>
                    </a:moveTo>
                    <a:cubicBezTo>
                      <a:pt x="3617" y="0"/>
                      <a:pt x="3587" y="14"/>
                      <a:pt x="3569" y="44"/>
                    </a:cubicBezTo>
                    <a:cubicBezTo>
                      <a:pt x="3489" y="178"/>
                      <a:pt x="3391" y="312"/>
                      <a:pt x="3293" y="445"/>
                    </a:cubicBezTo>
                    <a:cubicBezTo>
                      <a:pt x="2855" y="1061"/>
                      <a:pt x="2820" y="1837"/>
                      <a:pt x="3221" y="2319"/>
                    </a:cubicBezTo>
                    <a:cubicBezTo>
                      <a:pt x="3302" y="2426"/>
                      <a:pt x="3409" y="2506"/>
                      <a:pt x="3533" y="2551"/>
                    </a:cubicBezTo>
                    <a:cubicBezTo>
                      <a:pt x="3587" y="2569"/>
                      <a:pt x="3649" y="2569"/>
                      <a:pt x="3703" y="2569"/>
                    </a:cubicBezTo>
                    <a:cubicBezTo>
                      <a:pt x="3605" y="2908"/>
                      <a:pt x="3462" y="3229"/>
                      <a:pt x="3266" y="3532"/>
                    </a:cubicBezTo>
                    <a:cubicBezTo>
                      <a:pt x="3257" y="3452"/>
                      <a:pt x="3257" y="3371"/>
                      <a:pt x="3257" y="3291"/>
                    </a:cubicBezTo>
                    <a:cubicBezTo>
                      <a:pt x="3257" y="3247"/>
                      <a:pt x="3221" y="3220"/>
                      <a:pt x="3177" y="3220"/>
                    </a:cubicBezTo>
                    <a:cubicBezTo>
                      <a:pt x="3132" y="3220"/>
                      <a:pt x="3105" y="3255"/>
                      <a:pt x="3105" y="3300"/>
                    </a:cubicBezTo>
                    <a:cubicBezTo>
                      <a:pt x="3105" y="3389"/>
                      <a:pt x="3105" y="3470"/>
                      <a:pt x="3105" y="3559"/>
                    </a:cubicBezTo>
                    <a:cubicBezTo>
                      <a:pt x="3034" y="3470"/>
                      <a:pt x="2963" y="3371"/>
                      <a:pt x="2891" y="3282"/>
                    </a:cubicBezTo>
                    <a:cubicBezTo>
                      <a:pt x="3096" y="3086"/>
                      <a:pt x="3079" y="2693"/>
                      <a:pt x="2945" y="2435"/>
                    </a:cubicBezTo>
                    <a:cubicBezTo>
                      <a:pt x="2811" y="2212"/>
                      <a:pt x="2632" y="2015"/>
                      <a:pt x="2418" y="1864"/>
                    </a:cubicBezTo>
                    <a:cubicBezTo>
                      <a:pt x="2195" y="1685"/>
                      <a:pt x="1946" y="1552"/>
                      <a:pt x="1678" y="1471"/>
                    </a:cubicBezTo>
                    <a:cubicBezTo>
                      <a:pt x="1536" y="1438"/>
                      <a:pt x="1379" y="1416"/>
                      <a:pt x="1255" y="1416"/>
                    </a:cubicBezTo>
                    <a:cubicBezTo>
                      <a:pt x="1114" y="1416"/>
                      <a:pt x="1017" y="1445"/>
                      <a:pt x="1036" y="1516"/>
                    </a:cubicBezTo>
                    <a:cubicBezTo>
                      <a:pt x="1053" y="1659"/>
                      <a:pt x="1071" y="1801"/>
                      <a:pt x="1080" y="1944"/>
                    </a:cubicBezTo>
                    <a:cubicBezTo>
                      <a:pt x="1160" y="2613"/>
                      <a:pt x="1624" y="3175"/>
                      <a:pt x="2267" y="3371"/>
                    </a:cubicBezTo>
                    <a:cubicBezTo>
                      <a:pt x="2352" y="3402"/>
                      <a:pt x="2442" y="3416"/>
                      <a:pt x="2530" y="3416"/>
                    </a:cubicBezTo>
                    <a:cubicBezTo>
                      <a:pt x="2570" y="3416"/>
                      <a:pt x="2611" y="3413"/>
                      <a:pt x="2650" y="3407"/>
                    </a:cubicBezTo>
                    <a:cubicBezTo>
                      <a:pt x="2740" y="3389"/>
                      <a:pt x="2802" y="3354"/>
                      <a:pt x="2855" y="3309"/>
                    </a:cubicBezTo>
                    <a:cubicBezTo>
                      <a:pt x="2945" y="3416"/>
                      <a:pt x="3025" y="3514"/>
                      <a:pt x="3114" y="3621"/>
                    </a:cubicBezTo>
                    <a:cubicBezTo>
                      <a:pt x="3114" y="3987"/>
                      <a:pt x="3087" y="4344"/>
                      <a:pt x="3043" y="4701"/>
                    </a:cubicBezTo>
                    <a:cubicBezTo>
                      <a:pt x="3034" y="4727"/>
                      <a:pt x="3034" y="4745"/>
                      <a:pt x="3034" y="4772"/>
                    </a:cubicBezTo>
                    <a:cubicBezTo>
                      <a:pt x="2998" y="4674"/>
                      <a:pt x="2936" y="4567"/>
                      <a:pt x="2784" y="4495"/>
                    </a:cubicBezTo>
                    <a:cubicBezTo>
                      <a:pt x="2820" y="4264"/>
                      <a:pt x="2722" y="4005"/>
                      <a:pt x="2570" y="3826"/>
                    </a:cubicBezTo>
                    <a:cubicBezTo>
                      <a:pt x="2383" y="3639"/>
                      <a:pt x="2160" y="3496"/>
                      <a:pt x="1910" y="3407"/>
                    </a:cubicBezTo>
                    <a:cubicBezTo>
                      <a:pt x="1660" y="3291"/>
                      <a:pt x="1384" y="3220"/>
                      <a:pt x="1098" y="3211"/>
                    </a:cubicBezTo>
                    <a:cubicBezTo>
                      <a:pt x="786" y="3211"/>
                      <a:pt x="420" y="3291"/>
                      <a:pt x="491" y="3416"/>
                    </a:cubicBezTo>
                    <a:cubicBezTo>
                      <a:pt x="545" y="3541"/>
                      <a:pt x="598" y="3675"/>
                      <a:pt x="634" y="3809"/>
                    </a:cubicBezTo>
                    <a:cubicBezTo>
                      <a:pt x="875" y="4442"/>
                      <a:pt x="1464" y="4870"/>
                      <a:pt x="2142" y="4906"/>
                    </a:cubicBezTo>
                    <a:cubicBezTo>
                      <a:pt x="2159" y="4907"/>
                      <a:pt x="2176" y="4908"/>
                      <a:pt x="2192" y="4908"/>
                    </a:cubicBezTo>
                    <a:cubicBezTo>
                      <a:pt x="2307" y="4908"/>
                      <a:pt x="2416" y="4881"/>
                      <a:pt x="2525" y="4834"/>
                    </a:cubicBezTo>
                    <a:cubicBezTo>
                      <a:pt x="2668" y="4772"/>
                      <a:pt x="2748" y="4656"/>
                      <a:pt x="2775" y="4531"/>
                    </a:cubicBezTo>
                    <a:cubicBezTo>
                      <a:pt x="2873" y="4585"/>
                      <a:pt x="2936" y="4647"/>
                      <a:pt x="2971" y="4736"/>
                    </a:cubicBezTo>
                    <a:cubicBezTo>
                      <a:pt x="2998" y="4790"/>
                      <a:pt x="3007" y="4852"/>
                      <a:pt x="3007" y="4897"/>
                    </a:cubicBezTo>
                    <a:cubicBezTo>
                      <a:pt x="2989" y="5049"/>
                      <a:pt x="2963" y="5200"/>
                      <a:pt x="2936" y="5352"/>
                    </a:cubicBezTo>
                    <a:cubicBezTo>
                      <a:pt x="2847" y="5843"/>
                      <a:pt x="2748" y="6342"/>
                      <a:pt x="2775" y="6851"/>
                    </a:cubicBezTo>
                    <a:cubicBezTo>
                      <a:pt x="2775" y="7083"/>
                      <a:pt x="2855" y="7297"/>
                      <a:pt x="2936" y="7529"/>
                    </a:cubicBezTo>
                    <a:cubicBezTo>
                      <a:pt x="2900" y="7529"/>
                      <a:pt x="2864" y="7529"/>
                      <a:pt x="2829" y="7520"/>
                    </a:cubicBezTo>
                    <a:cubicBezTo>
                      <a:pt x="2713" y="7511"/>
                      <a:pt x="2606" y="7493"/>
                      <a:pt x="2490" y="7475"/>
                    </a:cubicBezTo>
                    <a:cubicBezTo>
                      <a:pt x="2757" y="7172"/>
                      <a:pt x="2508" y="6726"/>
                      <a:pt x="2213" y="6538"/>
                    </a:cubicBezTo>
                    <a:cubicBezTo>
                      <a:pt x="1990" y="6405"/>
                      <a:pt x="1731" y="6324"/>
                      <a:pt x="1473" y="6298"/>
                    </a:cubicBezTo>
                    <a:cubicBezTo>
                      <a:pt x="1366" y="6284"/>
                      <a:pt x="1258" y="6277"/>
                      <a:pt x="1150" y="6277"/>
                    </a:cubicBezTo>
                    <a:cubicBezTo>
                      <a:pt x="978" y="6277"/>
                      <a:pt x="804" y="6295"/>
                      <a:pt x="634" y="6333"/>
                    </a:cubicBezTo>
                    <a:cubicBezTo>
                      <a:pt x="331" y="6413"/>
                      <a:pt x="1" y="6592"/>
                      <a:pt x="99" y="6690"/>
                    </a:cubicBezTo>
                    <a:cubicBezTo>
                      <a:pt x="188" y="6806"/>
                      <a:pt x="277" y="6913"/>
                      <a:pt x="349" y="7038"/>
                    </a:cubicBezTo>
                    <a:cubicBezTo>
                      <a:pt x="677" y="7475"/>
                      <a:pt x="1195" y="7728"/>
                      <a:pt x="1729" y="7728"/>
                    </a:cubicBezTo>
                    <a:cubicBezTo>
                      <a:pt x="1849" y="7728"/>
                      <a:pt x="1969" y="7715"/>
                      <a:pt x="2088" y="7689"/>
                    </a:cubicBezTo>
                    <a:cubicBezTo>
                      <a:pt x="2222" y="7662"/>
                      <a:pt x="2347" y="7600"/>
                      <a:pt x="2445" y="7520"/>
                    </a:cubicBezTo>
                    <a:cubicBezTo>
                      <a:pt x="2454" y="7511"/>
                      <a:pt x="2454" y="7511"/>
                      <a:pt x="2463" y="7502"/>
                    </a:cubicBezTo>
                    <a:cubicBezTo>
                      <a:pt x="2579" y="7529"/>
                      <a:pt x="2695" y="7546"/>
                      <a:pt x="2820" y="7555"/>
                    </a:cubicBezTo>
                    <a:cubicBezTo>
                      <a:pt x="2820" y="7555"/>
                      <a:pt x="2820" y="7564"/>
                      <a:pt x="2820" y="7564"/>
                    </a:cubicBezTo>
                    <a:lnTo>
                      <a:pt x="2945" y="7564"/>
                    </a:lnTo>
                    <a:cubicBezTo>
                      <a:pt x="2945" y="7573"/>
                      <a:pt x="2945" y="7573"/>
                      <a:pt x="2954" y="7582"/>
                    </a:cubicBezTo>
                    <a:cubicBezTo>
                      <a:pt x="2998" y="7707"/>
                      <a:pt x="3043" y="7841"/>
                      <a:pt x="3079" y="7984"/>
                    </a:cubicBezTo>
                    <a:cubicBezTo>
                      <a:pt x="3114" y="8108"/>
                      <a:pt x="3141" y="8269"/>
                      <a:pt x="3159" y="8430"/>
                    </a:cubicBezTo>
                    <a:lnTo>
                      <a:pt x="3123" y="8430"/>
                    </a:lnTo>
                    <a:cubicBezTo>
                      <a:pt x="2963" y="8447"/>
                      <a:pt x="2793" y="8456"/>
                      <a:pt x="2632" y="8465"/>
                    </a:cubicBezTo>
                    <a:cubicBezTo>
                      <a:pt x="2579" y="8287"/>
                      <a:pt x="2427" y="8126"/>
                      <a:pt x="2267" y="8046"/>
                    </a:cubicBezTo>
                    <a:cubicBezTo>
                      <a:pt x="2087" y="7964"/>
                      <a:pt x="1900" y="7920"/>
                      <a:pt x="1705" y="7920"/>
                    </a:cubicBezTo>
                    <a:cubicBezTo>
                      <a:pt x="1687" y="7920"/>
                      <a:pt x="1669" y="7920"/>
                      <a:pt x="1651" y="7921"/>
                    </a:cubicBezTo>
                    <a:cubicBezTo>
                      <a:pt x="1625" y="7920"/>
                      <a:pt x="1599" y="7919"/>
                      <a:pt x="1573" y="7919"/>
                    </a:cubicBezTo>
                    <a:cubicBezTo>
                      <a:pt x="1383" y="7919"/>
                      <a:pt x="1189" y="7949"/>
                      <a:pt x="1009" y="8019"/>
                    </a:cubicBezTo>
                    <a:cubicBezTo>
                      <a:pt x="777" y="8108"/>
                      <a:pt x="545" y="8269"/>
                      <a:pt x="634" y="8349"/>
                    </a:cubicBezTo>
                    <a:cubicBezTo>
                      <a:pt x="714" y="8430"/>
                      <a:pt x="795" y="8510"/>
                      <a:pt x="866" y="8599"/>
                    </a:cubicBezTo>
                    <a:cubicBezTo>
                      <a:pt x="973" y="8715"/>
                      <a:pt x="1107" y="8813"/>
                      <a:pt x="1241" y="8885"/>
                    </a:cubicBezTo>
                    <a:cubicBezTo>
                      <a:pt x="1205" y="8902"/>
                      <a:pt x="1187" y="8920"/>
                      <a:pt x="1187" y="8947"/>
                    </a:cubicBezTo>
                    <a:cubicBezTo>
                      <a:pt x="1187" y="8956"/>
                      <a:pt x="1187" y="8956"/>
                      <a:pt x="1187" y="8965"/>
                    </a:cubicBezTo>
                    <a:lnTo>
                      <a:pt x="1437" y="12060"/>
                    </a:lnTo>
                    <a:cubicBezTo>
                      <a:pt x="1437" y="12069"/>
                      <a:pt x="1437" y="12078"/>
                      <a:pt x="1446" y="12078"/>
                    </a:cubicBezTo>
                    <a:cubicBezTo>
                      <a:pt x="1901" y="12221"/>
                      <a:pt x="2365" y="12292"/>
                      <a:pt x="2829" y="12292"/>
                    </a:cubicBezTo>
                    <a:cubicBezTo>
                      <a:pt x="3293" y="12292"/>
                      <a:pt x="3757" y="12221"/>
                      <a:pt x="4211" y="12078"/>
                    </a:cubicBezTo>
                    <a:cubicBezTo>
                      <a:pt x="4211" y="12078"/>
                      <a:pt x="4220" y="12069"/>
                      <a:pt x="4220" y="12060"/>
                    </a:cubicBezTo>
                    <a:lnTo>
                      <a:pt x="4470" y="8956"/>
                    </a:lnTo>
                    <a:cubicBezTo>
                      <a:pt x="4470" y="8947"/>
                      <a:pt x="4470" y="8947"/>
                      <a:pt x="4470" y="8947"/>
                    </a:cubicBezTo>
                    <a:cubicBezTo>
                      <a:pt x="4470" y="8822"/>
                      <a:pt x="3899" y="8751"/>
                      <a:pt x="3337" y="8733"/>
                    </a:cubicBezTo>
                    <a:cubicBezTo>
                      <a:pt x="3337" y="8644"/>
                      <a:pt x="3328" y="8546"/>
                      <a:pt x="3310" y="8447"/>
                    </a:cubicBezTo>
                    <a:cubicBezTo>
                      <a:pt x="3364" y="8439"/>
                      <a:pt x="3418" y="8430"/>
                      <a:pt x="3462" y="8412"/>
                    </a:cubicBezTo>
                    <a:cubicBezTo>
                      <a:pt x="3498" y="8403"/>
                      <a:pt x="3525" y="8394"/>
                      <a:pt x="3551" y="8385"/>
                    </a:cubicBezTo>
                    <a:cubicBezTo>
                      <a:pt x="3592" y="8542"/>
                      <a:pt x="3738" y="8604"/>
                      <a:pt x="3887" y="8604"/>
                    </a:cubicBezTo>
                    <a:cubicBezTo>
                      <a:pt x="3967" y="8604"/>
                      <a:pt x="4048" y="8586"/>
                      <a:pt x="4113" y="8555"/>
                    </a:cubicBezTo>
                    <a:cubicBezTo>
                      <a:pt x="4256" y="8483"/>
                      <a:pt x="4381" y="8385"/>
                      <a:pt x="4479" y="8260"/>
                    </a:cubicBezTo>
                    <a:cubicBezTo>
                      <a:pt x="4586" y="8135"/>
                      <a:pt x="4666" y="7992"/>
                      <a:pt x="4729" y="7832"/>
                    </a:cubicBezTo>
                    <a:cubicBezTo>
                      <a:pt x="4780" y="7669"/>
                      <a:pt x="4799" y="7456"/>
                      <a:pt x="4729" y="7456"/>
                    </a:cubicBezTo>
                    <a:cubicBezTo>
                      <a:pt x="4726" y="7456"/>
                      <a:pt x="4723" y="7457"/>
                      <a:pt x="4720" y="7457"/>
                    </a:cubicBezTo>
                    <a:cubicBezTo>
                      <a:pt x="4631" y="7466"/>
                      <a:pt x="4550" y="7466"/>
                      <a:pt x="4461" y="7466"/>
                    </a:cubicBezTo>
                    <a:cubicBezTo>
                      <a:pt x="4443" y="7466"/>
                      <a:pt x="4426" y="7475"/>
                      <a:pt x="4408" y="7475"/>
                    </a:cubicBezTo>
                    <a:cubicBezTo>
                      <a:pt x="4542" y="7368"/>
                      <a:pt x="4649" y="7252"/>
                      <a:pt x="4747" y="7118"/>
                    </a:cubicBezTo>
                    <a:cubicBezTo>
                      <a:pt x="4872" y="6904"/>
                      <a:pt x="4970" y="6637"/>
                      <a:pt x="4854" y="6628"/>
                    </a:cubicBezTo>
                    <a:cubicBezTo>
                      <a:pt x="4738" y="6610"/>
                      <a:pt x="4622" y="6592"/>
                      <a:pt x="4515" y="6556"/>
                    </a:cubicBezTo>
                    <a:cubicBezTo>
                      <a:pt x="4432" y="6541"/>
                      <a:pt x="4348" y="6533"/>
                      <a:pt x="4264" y="6533"/>
                    </a:cubicBezTo>
                    <a:cubicBezTo>
                      <a:pt x="3816" y="6533"/>
                      <a:pt x="3373" y="6748"/>
                      <a:pt x="3132" y="7109"/>
                    </a:cubicBezTo>
                    <a:cubicBezTo>
                      <a:pt x="3079" y="7172"/>
                      <a:pt x="3043" y="7252"/>
                      <a:pt x="3025" y="7341"/>
                    </a:cubicBezTo>
                    <a:cubicBezTo>
                      <a:pt x="2971" y="7172"/>
                      <a:pt x="2927" y="7011"/>
                      <a:pt x="2927" y="6842"/>
                    </a:cubicBezTo>
                    <a:cubicBezTo>
                      <a:pt x="2909" y="6431"/>
                      <a:pt x="2971" y="6012"/>
                      <a:pt x="3043" y="5602"/>
                    </a:cubicBezTo>
                    <a:cubicBezTo>
                      <a:pt x="3105" y="5628"/>
                      <a:pt x="3203" y="5646"/>
                      <a:pt x="3310" y="5655"/>
                    </a:cubicBezTo>
                    <a:cubicBezTo>
                      <a:pt x="3318" y="6009"/>
                      <a:pt x="3693" y="6182"/>
                      <a:pt x="4013" y="6182"/>
                    </a:cubicBezTo>
                    <a:cubicBezTo>
                      <a:pt x="4057" y="6182"/>
                      <a:pt x="4100" y="6179"/>
                      <a:pt x="4140" y="6173"/>
                    </a:cubicBezTo>
                    <a:cubicBezTo>
                      <a:pt x="4399" y="6128"/>
                      <a:pt x="4631" y="5976"/>
                      <a:pt x="4854" y="5851"/>
                    </a:cubicBezTo>
                    <a:cubicBezTo>
                      <a:pt x="5550" y="5459"/>
                      <a:pt x="5719" y="4745"/>
                      <a:pt x="5978" y="4558"/>
                    </a:cubicBezTo>
                    <a:lnTo>
                      <a:pt x="5978" y="4558"/>
                    </a:lnTo>
                    <a:cubicBezTo>
                      <a:pt x="5910" y="4586"/>
                      <a:pt x="5794" y="4596"/>
                      <a:pt x="5671" y="4596"/>
                    </a:cubicBezTo>
                    <a:cubicBezTo>
                      <a:pt x="5486" y="4596"/>
                      <a:pt x="5286" y="4574"/>
                      <a:pt x="5211" y="4558"/>
                    </a:cubicBezTo>
                    <a:cubicBezTo>
                      <a:pt x="5092" y="4532"/>
                      <a:pt x="4974" y="4520"/>
                      <a:pt x="4856" y="4520"/>
                    </a:cubicBezTo>
                    <a:cubicBezTo>
                      <a:pt x="4316" y="4520"/>
                      <a:pt x="3801" y="4780"/>
                      <a:pt x="3471" y="5227"/>
                    </a:cubicBezTo>
                    <a:cubicBezTo>
                      <a:pt x="3391" y="5334"/>
                      <a:pt x="3337" y="5459"/>
                      <a:pt x="3319" y="5584"/>
                    </a:cubicBezTo>
                    <a:cubicBezTo>
                      <a:pt x="3319" y="5593"/>
                      <a:pt x="3319" y="5611"/>
                      <a:pt x="3319" y="5620"/>
                    </a:cubicBezTo>
                    <a:cubicBezTo>
                      <a:pt x="3203" y="5611"/>
                      <a:pt x="3114" y="5593"/>
                      <a:pt x="3052" y="5566"/>
                    </a:cubicBezTo>
                    <a:cubicBezTo>
                      <a:pt x="3061" y="5504"/>
                      <a:pt x="3070" y="5441"/>
                      <a:pt x="3079" y="5379"/>
                    </a:cubicBezTo>
                    <a:cubicBezTo>
                      <a:pt x="3123" y="5165"/>
                      <a:pt x="3159" y="4942"/>
                      <a:pt x="3194" y="4727"/>
                    </a:cubicBezTo>
                    <a:cubicBezTo>
                      <a:pt x="3239" y="4406"/>
                      <a:pt x="3257" y="4076"/>
                      <a:pt x="3266" y="3755"/>
                    </a:cubicBezTo>
                    <a:cubicBezTo>
                      <a:pt x="3275" y="3755"/>
                      <a:pt x="3293" y="3746"/>
                      <a:pt x="3302" y="3737"/>
                    </a:cubicBezTo>
                    <a:cubicBezTo>
                      <a:pt x="3453" y="3684"/>
                      <a:pt x="3587" y="3630"/>
                      <a:pt x="3721" y="3577"/>
                    </a:cubicBezTo>
                    <a:cubicBezTo>
                      <a:pt x="3835" y="3797"/>
                      <a:pt x="4124" y="3908"/>
                      <a:pt x="4384" y="3908"/>
                    </a:cubicBezTo>
                    <a:cubicBezTo>
                      <a:pt x="4429" y="3908"/>
                      <a:pt x="4473" y="3904"/>
                      <a:pt x="4515" y="3898"/>
                    </a:cubicBezTo>
                    <a:cubicBezTo>
                      <a:pt x="4774" y="3844"/>
                      <a:pt x="5014" y="3728"/>
                      <a:pt x="5228" y="3568"/>
                    </a:cubicBezTo>
                    <a:cubicBezTo>
                      <a:pt x="5460" y="3416"/>
                      <a:pt x="5666" y="3220"/>
                      <a:pt x="5826" y="2988"/>
                    </a:cubicBezTo>
                    <a:cubicBezTo>
                      <a:pt x="5987" y="2720"/>
                      <a:pt x="6121" y="2372"/>
                      <a:pt x="5978" y="2363"/>
                    </a:cubicBezTo>
                    <a:cubicBezTo>
                      <a:pt x="5835" y="2346"/>
                      <a:pt x="5701" y="2310"/>
                      <a:pt x="5567" y="2274"/>
                    </a:cubicBezTo>
                    <a:cubicBezTo>
                      <a:pt x="5455" y="2251"/>
                      <a:pt x="5341" y="2240"/>
                      <a:pt x="5229" y="2240"/>
                    </a:cubicBezTo>
                    <a:cubicBezTo>
                      <a:pt x="4684" y="2240"/>
                      <a:pt x="4162" y="2502"/>
                      <a:pt x="3837" y="2961"/>
                    </a:cubicBezTo>
                    <a:cubicBezTo>
                      <a:pt x="3757" y="3068"/>
                      <a:pt x="3703" y="3193"/>
                      <a:pt x="3676" y="3318"/>
                    </a:cubicBezTo>
                    <a:cubicBezTo>
                      <a:pt x="3676" y="3398"/>
                      <a:pt x="3685" y="3478"/>
                      <a:pt x="3712" y="3541"/>
                    </a:cubicBezTo>
                    <a:cubicBezTo>
                      <a:pt x="3569" y="3594"/>
                      <a:pt x="3444" y="3648"/>
                      <a:pt x="3293" y="3701"/>
                    </a:cubicBezTo>
                    <a:cubicBezTo>
                      <a:pt x="3284" y="3710"/>
                      <a:pt x="3275" y="3710"/>
                      <a:pt x="3266" y="3719"/>
                    </a:cubicBezTo>
                    <a:cubicBezTo>
                      <a:pt x="3266" y="3675"/>
                      <a:pt x="3266" y="3639"/>
                      <a:pt x="3266" y="3594"/>
                    </a:cubicBezTo>
                    <a:cubicBezTo>
                      <a:pt x="3480" y="3282"/>
                      <a:pt x="3641" y="2934"/>
                      <a:pt x="3748" y="2569"/>
                    </a:cubicBezTo>
                    <a:cubicBezTo>
                      <a:pt x="4104" y="2533"/>
                      <a:pt x="4417" y="2149"/>
                      <a:pt x="4506" y="1828"/>
                    </a:cubicBezTo>
                    <a:cubicBezTo>
                      <a:pt x="4568" y="1578"/>
                      <a:pt x="4568" y="1311"/>
                      <a:pt x="4488" y="1052"/>
                    </a:cubicBezTo>
                    <a:cubicBezTo>
                      <a:pt x="4443" y="784"/>
                      <a:pt x="4327" y="543"/>
                      <a:pt x="4149" y="329"/>
                    </a:cubicBezTo>
                    <a:cubicBezTo>
                      <a:pt x="3997" y="157"/>
                      <a:pt x="3781" y="0"/>
                      <a:pt x="3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9"/>
            <p:cNvSpPr/>
            <p:nvPr/>
          </p:nvSpPr>
          <p:spPr>
            <a:xfrm>
              <a:off x="5611450" y="4741825"/>
              <a:ext cx="385650" cy="399375"/>
            </a:xfrm>
            <a:custGeom>
              <a:rect b="b" l="l" r="r" t="t"/>
              <a:pathLst>
                <a:path extrusionOk="0" h="15975" w="15426">
                  <a:moveTo>
                    <a:pt x="0" y="0"/>
                  </a:moveTo>
                  <a:lnTo>
                    <a:pt x="1106" y="14990"/>
                  </a:lnTo>
                  <a:lnTo>
                    <a:pt x="3909" y="15634"/>
                  </a:lnTo>
                  <a:lnTo>
                    <a:pt x="6361" y="15975"/>
                  </a:lnTo>
                  <a:lnTo>
                    <a:pt x="8923" y="15975"/>
                  </a:lnTo>
                  <a:lnTo>
                    <a:pt x="12273" y="15450"/>
                  </a:lnTo>
                  <a:lnTo>
                    <a:pt x="14386" y="15010"/>
                  </a:lnTo>
                  <a:lnTo>
                    <a:pt x="15426" y="1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80" name="Google Shape;80;p9"/>
          <p:cNvSpPr/>
          <p:nvPr/>
        </p:nvSpPr>
        <p:spPr>
          <a:xfrm>
            <a:off x="8681749" y="4262452"/>
            <a:ext cx="365112" cy="891854"/>
          </a:xfrm>
          <a:custGeom>
            <a:rect b="b" l="l" r="r" t="t"/>
            <a:pathLst>
              <a:path extrusionOk="0" h="5907" w="2418">
                <a:moveTo>
                  <a:pt x="1419" y="0"/>
                </a:moveTo>
                <a:lnTo>
                  <a:pt x="1249" y="1874"/>
                </a:lnTo>
                <a:lnTo>
                  <a:pt x="1017" y="1223"/>
                </a:lnTo>
                <a:lnTo>
                  <a:pt x="1062" y="2061"/>
                </a:lnTo>
                <a:lnTo>
                  <a:pt x="411" y="143"/>
                </a:lnTo>
                <a:lnTo>
                  <a:pt x="723" y="2543"/>
                </a:lnTo>
                <a:lnTo>
                  <a:pt x="268" y="2204"/>
                </a:lnTo>
                <a:lnTo>
                  <a:pt x="536" y="2641"/>
                </a:lnTo>
                <a:lnTo>
                  <a:pt x="197" y="2400"/>
                </a:lnTo>
                <a:lnTo>
                  <a:pt x="197" y="2400"/>
                </a:lnTo>
                <a:lnTo>
                  <a:pt x="473" y="3203"/>
                </a:lnTo>
                <a:lnTo>
                  <a:pt x="45" y="3203"/>
                </a:lnTo>
                <a:cubicBezTo>
                  <a:pt x="18" y="3203"/>
                  <a:pt x="0" y="3230"/>
                  <a:pt x="0" y="3265"/>
                </a:cubicBezTo>
                <a:lnTo>
                  <a:pt x="402" y="5861"/>
                </a:lnTo>
                <a:cubicBezTo>
                  <a:pt x="411" y="5888"/>
                  <a:pt x="429" y="5906"/>
                  <a:pt x="455" y="5906"/>
                </a:cubicBezTo>
                <a:lnTo>
                  <a:pt x="1963" y="5906"/>
                </a:lnTo>
                <a:cubicBezTo>
                  <a:pt x="1990" y="5906"/>
                  <a:pt x="2008" y="5888"/>
                  <a:pt x="2016" y="5861"/>
                </a:cubicBezTo>
                <a:lnTo>
                  <a:pt x="2418" y="3265"/>
                </a:lnTo>
                <a:cubicBezTo>
                  <a:pt x="2418" y="3257"/>
                  <a:pt x="2418" y="3257"/>
                  <a:pt x="2418" y="3257"/>
                </a:cubicBezTo>
                <a:cubicBezTo>
                  <a:pt x="2418" y="3221"/>
                  <a:pt x="2391" y="3203"/>
                  <a:pt x="2364" y="3203"/>
                </a:cubicBezTo>
                <a:lnTo>
                  <a:pt x="2079" y="3203"/>
                </a:lnTo>
                <a:lnTo>
                  <a:pt x="2355" y="2445"/>
                </a:lnTo>
                <a:lnTo>
                  <a:pt x="2355" y="2445"/>
                </a:lnTo>
                <a:lnTo>
                  <a:pt x="2168" y="2659"/>
                </a:lnTo>
                <a:lnTo>
                  <a:pt x="2168" y="2329"/>
                </a:lnTo>
                <a:lnTo>
                  <a:pt x="1758" y="2953"/>
                </a:lnTo>
                <a:lnTo>
                  <a:pt x="2115" y="714"/>
                </a:lnTo>
                <a:lnTo>
                  <a:pt x="1642" y="1945"/>
                </a:lnTo>
                <a:lnTo>
                  <a:pt x="1588" y="866"/>
                </a:lnTo>
                <a:lnTo>
                  <a:pt x="1517" y="1223"/>
                </a:lnTo>
                <a:lnTo>
                  <a:pt x="1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2241450" y="14169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241550" y="22587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8543954" y="1514751"/>
            <a:ext cx="661030" cy="891852"/>
            <a:chOff x="1545481" y="1155267"/>
            <a:chExt cx="190427" cy="256929"/>
          </a:xfrm>
        </p:grpSpPr>
        <p:sp>
          <p:nvSpPr>
            <p:cNvPr id="84" name="Google Shape;84;p9"/>
            <p:cNvSpPr/>
            <p:nvPr/>
          </p:nvSpPr>
          <p:spPr>
            <a:xfrm>
              <a:off x="1545481" y="1155267"/>
              <a:ext cx="190427" cy="256929"/>
            </a:xfrm>
            <a:custGeom>
              <a:rect b="b" l="l" r="r" t="t"/>
              <a:pathLst>
                <a:path extrusionOk="0" h="7897" w="5853">
                  <a:moveTo>
                    <a:pt x="5389" y="590"/>
                  </a:moveTo>
                  <a:lnTo>
                    <a:pt x="5389" y="7316"/>
                  </a:lnTo>
                  <a:lnTo>
                    <a:pt x="455" y="7316"/>
                  </a:lnTo>
                  <a:lnTo>
                    <a:pt x="455" y="590"/>
                  </a:lnTo>
                  <a:close/>
                  <a:moveTo>
                    <a:pt x="0" y="1"/>
                  </a:moveTo>
                  <a:lnTo>
                    <a:pt x="0" y="7896"/>
                  </a:lnTo>
                  <a:lnTo>
                    <a:pt x="5852" y="7896"/>
                  </a:lnTo>
                  <a:lnTo>
                    <a:pt x="5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1592202" y="1218841"/>
              <a:ext cx="96987" cy="130075"/>
            </a:xfrm>
            <a:custGeom>
              <a:rect b="b" l="l" r="r" t="t"/>
              <a:pathLst>
                <a:path extrusionOk="0" h="3998" w="2981">
                  <a:moveTo>
                    <a:pt x="1" y="1"/>
                  </a:moveTo>
                  <a:lnTo>
                    <a:pt x="1" y="3997"/>
                  </a:lnTo>
                  <a:lnTo>
                    <a:pt x="2980" y="3997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>
            <p:ph idx="2" type="pic"/>
          </p:nvPr>
        </p:nvSpPr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honburi"/>
              <a:buNone/>
              <a:defRPr b="1" sz="2700">
                <a:solidFill>
                  <a:schemeClr val="dk1"/>
                </a:solidFill>
                <a:latin typeface="Chonburi"/>
                <a:ea typeface="Chonburi"/>
                <a:cs typeface="Chonburi"/>
                <a:sym typeface="Chonbu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conomictimes.indiatimes.com/jobs/hr-policies-trends/more-bosses-want-employees-back-in-the-office-like-now/articleshow/108717540.cms" TargetMode="External"/><Relationship Id="rId4" Type="http://schemas.openxmlformats.org/officeDocument/2006/relationships/hyperlink" Target="https://www.straitstimes.com/world/singapore-new-york-top-world-s-costliest-city-surve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>
            <a:off x="5481800" y="211500"/>
            <a:ext cx="3404400" cy="4720500"/>
          </a:xfrm>
          <a:prstGeom prst="round2DiagRect">
            <a:avLst>
              <a:gd fmla="val 34828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type="ctrTitle"/>
          </p:nvPr>
        </p:nvSpPr>
        <p:spPr>
          <a:xfrm>
            <a:off x="713100" y="1069850"/>
            <a:ext cx="4680900" cy="24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the Divide: Work-life Balance and Recreation</a:t>
            </a:r>
            <a:endParaRPr/>
          </a:p>
        </p:txBody>
      </p:sp>
      <p:sp>
        <p:nvSpPr>
          <p:cNvPr id="249" name="Google Shape;249;p28"/>
          <p:cNvSpPr txBox="1"/>
          <p:nvPr>
            <p:ph idx="1" type="subTitle"/>
          </p:nvPr>
        </p:nvSpPr>
        <p:spPr>
          <a:xfrm>
            <a:off x="713100" y="3666850"/>
            <a:ext cx="34044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Issac Goh</a:t>
            </a:r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5656606" y="847546"/>
            <a:ext cx="3054781" cy="3384698"/>
            <a:chOff x="5515994" y="853121"/>
            <a:chExt cx="3054781" cy="3384698"/>
          </a:xfrm>
        </p:grpSpPr>
        <p:grpSp>
          <p:nvGrpSpPr>
            <p:cNvPr id="251" name="Google Shape;251;p28"/>
            <p:cNvGrpSpPr/>
            <p:nvPr/>
          </p:nvGrpSpPr>
          <p:grpSpPr>
            <a:xfrm>
              <a:off x="5601654" y="2163636"/>
              <a:ext cx="1430444" cy="474382"/>
              <a:chOff x="5313379" y="1553824"/>
              <a:chExt cx="1430444" cy="474382"/>
            </a:xfrm>
          </p:grpSpPr>
          <p:sp>
            <p:nvSpPr>
              <p:cNvPr id="252" name="Google Shape;252;p28"/>
              <p:cNvSpPr/>
              <p:nvPr/>
            </p:nvSpPr>
            <p:spPr>
              <a:xfrm>
                <a:off x="5325890" y="1563091"/>
                <a:ext cx="1405547" cy="450637"/>
              </a:xfrm>
              <a:custGeom>
                <a:rect b="b" l="l" r="r" t="t"/>
                <a:pathLst>
                  <a:path extrusionOk="0" h="3890" w="12133">
                    <a:moveTo>
                      <a:pt x="9662" y="0"/>
                    </a:moveTo>
                    <a:lnTo>
                      <a:pt x="7244" y="2703"/>
                    </a:lnTo>
                    <a:lnTo>
                      <a:pt x="4889" y="1080"/>
                    </a:lnTo>
                    <a:lnTo>
                      <a:pt x="2444" y="1677"/>
                    </a:lnTo>
                    <a:lnTo>
                      <a:pt x="45" y="3738"/>
                    </a:lnTo>
                    <a:cubicBezTo>
                      <a:pt x="9" y="3765"/>
                      <a:pt x="0" y="3819"/>
                      <a:pt x="27" y="3854"/>
                    </a:cubicBezTo>
                    <a:lnTo>
                      <a:pt x="36" y="3854"/>
                    </a:lnTo>
                    <a:cubicBezTo>
                      <a:pt x="52" y="3876"/>
                      <a:pt x="75" y="3888"/>
                      <a:pt x="98" y="3888"/>
                    </a:cubicBezTo>
                    <a:cubicBezTo>
                      <a:pt x="113" y="3888"/>
                      <a:pt x="129" y="3883"/>
                      <a:pt x="143" y="3872"/>
                    </a:cubicBezTo>
                    <a:lnTo>
                      <a:pt x="2516" y="1838"/>
                    </a:lnTo>
                    <a:lnTo>
                      <a:pt x="4853" y="1267"/>
                    </a:lnTo>
                    <a:lnTo>
                      <a:pt x="7271" y="2926"/>
                    </a:lnTo>
                    <a:lnTo>
                      <a:pt x="9644" y="268"/>
                    </a:lnTo>
                    <a:lnTo>
                      <a:pt x="11972" y="3854"/>
                    </a:lnTo>
                    <a:cubicBezTo>
                      <a:pt x="11981" y="3872"/>
                      <a:pt x="12008" y="3890"/>
                      <a:pt x="12035" y="3890"/>
                    </a:cubicBezTo>
                    <a:cubicBezTo>
                      <a:pt x="12052" y="3890"/>
                      <a:pt x="12070" y="3881"/>
                      <a:pt x="12088" y="3872"/>
                    </a:cubicBezTo>
                    <a:cubicBezTo>
                      <a:pt x="12124" y="3836"/>
                      <a:pt x="12133" y="3792"/>
                      <a:pt x="12106" y="3756"/>
                    </a:cubicBezTo>
                    <a:lnTo>
                      <a:pt x="96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5313379" y="1979551"/>
                <a:ext cx="46686" cy="45643"/>
              </a:xfrm>
              <a:custGeom>
                <a:rect b="b" l="l" r="r" t="t"/>
                <a:pathLst>
                  <a:path extrusionOk="0" h="394" w="403">
                    <a:moveTo>
                      <a:pt x="197" y="1"/>
                    </a:moveTo>
                    <a:cubicBezTo>
                      <a:pt x="90" y="1"/>
                      <a:pt x="1" y="90"/>
                      <a:pt x="1" y="188"/>
                    </a:cubicBezTo>
                    <a:cubicBezTo>
                      <a:pt x="1" y="304"/>
                      <a:pt x="81" y="393"/>
                      <a:pt x="188" y="393"/>
                    </a:cubicBezTo>
                    <a:cubicBezTo>
                      <a:pt x="194" y="393"/>
                      <a:pt x="199" y="394"/>
                      <a:pt x="204" y="394"/>
                    </a:cubicBezTo>
                    <a:cubicBezTo>
                      <a:pt x="312" y="394"/>
                      <a:pt x="393" y="308"/>
                      <a:pt x="393" y="206"/>
                    </a:cubicBezTo>
                    <a:cubicBezTo>
                      <a:pt x="402" y="99"/>
                      <a:pt x="313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5589319" y="1742765"/>
                <a:ext cx="49813" cy="47844"/>
              </a:xfrm>
              <a:custGeom>
                <a:rect b="b" l="l" r="r" t="t"/>
                <a:pathLst>
                  <a:path extrusionOk="0" h="413" w="430">
                    <a:moveTo>
                      <a:pt x="222" y="1"/>
                    </a:moveTo>
                    <a:cubicBezTo>
                      <a:pt x="217" y="1"/>
                      <a:pt x="211" y="1"/>
                      <a:pt x="206" y="2"/>
                    </a:cubicBezTo>
                    <a:cubicBezTo>
                      <a:pt x="90" y="2"/>
                      <a:pt x="1" y="91"/>
                      <a:pt x="10" y="207"/>
                    </a:cubicBezTo>
                    <a:cubicBezTo>
                      <a:pt x="10" y="207"/>
                      <a:pt x="10" y="216"/>
                      <a:pt x="10" y="216"/>
                    </a:cubicBezTo>
                    <a:cubicBezTo>
                      <a:pt x="10" y="326"/>
                      <a:pt x="99" y="413"/>
                      <a:pt x="208" y="413"/>
                    </a:cubicBezTo>
                    <a:cubicBezTo>
                      <a:pt x="213" y="413"/>
                      <a:pt x="219" y="412"/>
                      <a:pt x="224" y="412"/>
                    </a:cubicBezTo>
                    <a:cubicBezTo>
                      <a:pt x="340" y="412"/>
                      <a:pt x="429" y="314"/>
                      <a:pt x="429" y="198"/>
                    </a:cubicBezTo>
                    <a:cubicBezTo>
                      <a:pt x="421" y="87"/>
                      <a:pt x="331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5866303" y="1674649"/>
                <a:ext cx="49698" cy="48771"/>
              </a:xfrm>
              <a:custGeom>
                <a:rect b="b" l="l" r="r" t="t"/>
                <a:pathLst>
                  <a:path extrusionOk="0" h="421" w="429">
                    <a:moveTo>
                      <a:pt x="222" y="0"/>
                    </a:moveTo>
                    <a:cubicBezTo>
                      <a:pt x="217" y="0"/>
                      <a:pt x="211" y="0"/>
                      <a:pt x="206" y="1"/>
                    </a:cubicBezTo>
                    <a:cubicBezTo>
                      <a:pt x="90" y="1"/>
                      <a:pt x="1" y="99"/>
                      <a:pt x="10" y="206"/>
                    </a:cubicBezTo>
                    <a:cubicBezTo>
                      <a:pt x="10" y="215"/>
                      <a:pt x="10" y="215"/>
                      <a:pt x="10" y="224"/>
                    </a:cubicBezTo>
                    <a:cubicBezTo>
                      <a:pt x="10" y="334"/>
                      <a:pt x="99" y="421"/>
                      <a:pt x="208" y="421"/>
                    </a:cubicBezTo>
                    <a:cubicBezTo>
                      <a:pt x="213" y="421"/>
                      <a:pt x="218" y="421"/>
                      <a:pt x="224" y="420"/>
                    </a:cubicBezTo>
                    <a:cubicBezTo>
                      <a:pt x="340" y="411"/>
                      <a:pt x="429" y="313"/>
                      <a:pt x="420" y="197"/>
                    </a:cubicBezTo>
                    <a:cubicBezTo>
                      <a:pt x="420" y="86"/>
                      <a:pt x="331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6143286" y="1864749"/>
                <a:ext cx="49698" cy="48771"/>
              </a:xfrm>
              <a:custGeom>
                <a:rect b="b" l="l" r="r" t="t"/>
                <a:pathLst>
                  <a:path extrusionOk="0" h="421" w="429">
                    <a:moveTo>
                      <a:pt x="222" y="1"/>
                    </a:moveTo>
                    <a:cubicBezTo>
                      <a:pt x="216" y="1"/>
                      <a:pt x="211" y="1"/>
                      <a:pt x="206" y="1"/>
                    </a:cubicBezTo>
                    <a:cubicBezTo>
                      <a:pt x="90" y="1"/>
                      <a:pt x="1" y="99"/>
                      <a:pt x="9" y="206"/>
                    </a:cubicBezTo>
                    <a:cubicBezTo>
                      <a:pt x="9" y="215"/>
                      <a:pt x="9" y="215"/>
                      <a:pt x="9" y="224"/>
                    </a:cubicBezTo>
                    <a:cubicBezTo>
                      <a:pt x="9" y="331"/>
                      <a:pt x="108" y="421"/>
                      <a:pt x="224" y="421"/>
                    </a:cubicBezTo>
                    <a:cubicBezTo>
                      <a:pt x="340" y="412"/>
                      <a:pt x="429" y="314"/>
                      <a:pt x="420" y="198"/>
                    </a:cubicBezTo>
                    <a:cubicBezTo>
                      <a:pt x="420" y="87"/>
                      <a:pt x="331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6420269" y="1553824"/>
                <a:ext cx="46570" cy="46570"/>
              </a:xfrm>
              <a:custGeom>
                <a:rect b="b" l="l" r="r" t="t"/>
                <a:pathLst>
                  <a:path extrusionOk="0" h="402" w="402">
                    <a:moveTo>
                      <a:pt x="206" y="0"/>
                    </a:moveTo>
                    <a:cubicBezTo>
                      <a:pt x="99" y="0"/>
                      <a:pt x="9" y="89"/>
                      <a:pt x="0" y="187"/>
                    </a:cubicBezTo>
                    <a:cubicBezTo>
                      <a:pt x="0" y="303"/>
                      <a:pt x="81" y="393"/>
                      <a:pt x="188" y="401"/>
                    </a:cubicBezTo>
                    <a:cubicBezTo>
                      <a:pt x="304" y="401"/>
                      <a:pt x="393" y="321"/>
                      <a:pt x="402" y="214"/>
                    </a:cubicBezTo>
                    <a:cubicBezTo>
                      <a:pt x="402" y="98"/>
                      <a:pt x="313" y="9"/>
                      <a:pt x="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6697252" y="1979551"/>
                <a:ext cx="46570" cy="48655"/>
              </a:xfrm>
              <a:custGeom>
                <a:rect b="b" l="l" r="r" t="t"/>
                <a:pathLst>
                  <a:path extrusionOk="0" h="420" w="402">
                    <a:moveTo>
                      <a:pt x="197" y="1"/>
                    </a:moveTo>
                    <a:cubicBezTo>
                      <a:pt x="89" y="9"/>
                      <a:pt x="0" y="99"/>
                      <a:pt x="0" y="206"/>
                    </a:cubicBezTo>
                    <a:cubicBezTo>
                      <a:pt x="0" y="215"/>
                      <a:pt x="0" y="224"/>
                      <a:pt x="0" y="232"/>
                    </a:cubicBezTo>
                    <a:cubicBezTo>
                      <a:pt x="9" y="340"/>
                      <a:pt x="107" y="420"/>
                      <a:pt x="214" y="420"/>
                    </a:cubicBezTo>
                    <a:cubicBezTo>
                      <a:pt x="321" y="411"/>
                      <a:pt x="402" y="313"/>
                      <a:pt x="402" y="206"/>
                    </a:cubicBezTo>
                    <a:cubicBezTo>
                      <a:pt x="402" y="90"/>
                      <a:pt x="312" y="1"/>
                      <a:pt x="1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" name="Google Shape;259;p28"/>
            <p:cNvSpPr/>
            <p:nvPr/>
          </p:nvSpPr>
          <p:spPr>
            <a:xfrm>
              <a:off x="8058300" y="3088562"/>
              <a:ext cx="512475" cy="515338"/>
            </a:xfrm>
            <a:custGeom>
              <a:rect b="b" l="l" r="r" t="t"/>
              <a:pathLst>
                <a:path extrusionOk="0" h="3052" w="3035">
                  <a:moveTo>
                    <a:pt x="1518" y="741"/>
                  </a:moveTo>
                  <a:cubicBezTo>
                    <a:pt x="1946" y="741"/>
                    <a:pt x="2303" y="1089"/>
                    <a:pt x="2303" y="1526"/>
                  </a:cubicBezTo>
                  <a:lnTo>
                    <a:pt x="2303" y="1535"/>
                  </a:lnTo>
                  <a:cubicBezTo>
                    <a:pt x="2303" y="1972"/>
                    <a:pt x="1955" y="2329"/>
                    <a:pt x="1518" y="2329"/>
                  </a:cubicBezTo>
                  <a:cubicBezTo>
                    <a:pt x="1072" y="2329"/>
                    <a:pt x="724" y="1972"/>
                    <a:pt x="724" y="1535"/>
                  </a:cubicBezTo>
                  <a:cubicBezTo>
                    <a:pt x="724" y="1098"/>
                    <a:pt x="1072" y="741"/>
                    <a:pt x="1518" y="741"/>
                  </a:cubicBezTo>
                  <a:close/>
                  <a:moveTo>
                    <a:pt x="1348" y="1"/>
                  </a:moveTo>
                  <a:lnTo>
                    <a:pt x="1277" y="286"/>
                  </a:lnTo>
                  <a:cubicBezTo>
                    <a:pt x="1179" y="304"/>
                    <a:pt x="1080" y="340"/>
                    <a:pt x="991" y="376"/>
                  </a:cubicBezTo>
                  <a:lnTo>
                    <a:pt x="759" y="179"/>
                  </a:lnTo>
                  <a:lnTo>
                    <a:pt x="501" y="358"/>
                  </a:lnTo>
                  <a:lnTo>
                    <a:pt x="608" y="634"/>
                  </a:lnTo>
                  <a:cubicBezTo>
                    <a:pt x="545" y="706"/>
                    <a:pt x="483" y="786"/>
                    <a:pt x="438" y="875"/>
                  </a:cubicBezTo>
                  <a:lnTo>
                    <a:pt x="135" y="839"/>
                  </a:lnTo>
                  <a:lnTo>
                    <a:pt x="28" y="1143"/>
                  </a:lnTo>
                  <a:lnTo>
                    <a:pt x="278" y="1321"/>
                  </a:lnTo>
                  <a:cubicBezTo>
                    <a:pt x="269" y="1384"/>
                    <a:pt x="260" y="1455"/>
                    <a:pt x="260" y="1526"/>
                  </a:cubicBezTo>
                  <a:cubicBezTo>
                    <a:pt x="260" y="1562"/>
                    <a:pt x="260" y="1589"/>
                    <a:pt x="260" y="1616"/>
                  </a:cubicBezTo>
                  <a:lnTo>
                    <a:pt x="1" y="1767"/>
                  </a:lnTo>
                  <a:lnTo>
                    <a:pt x="81" y="2071"/>
                  </a:lnTo>
                  <a:lnTo>
                    <a:pt x="376" y="2071"/>
                  </a:lnTo>
                  <a:cubicBezTo>
                    <a:pt x="420" y="2160"/>
                    <a:pt x="474" y="2249"/>
                    <a:pt x="536" y="2329"/>
                  </a:cubicBezTo>
                  <a:lnTo>
                    <a:pt x="411" y="2588"/>
                  </a:lnTo>
                  <a:lnTo>
                    <a:pt x="652" y="2793"/>
                  </a:lnTo>
                  <a:lnTo>
                    <a:pt x="884" y="2624"/>
                  </a:lnTo>
                  <a:cubicBezTo>
                    <a:pt x="973" y="2677"/>
                    <a:pt x="1072" y="2722"/>
                    <a:pt x="1170" y="2749"/>
                  </a:cubicBezTo>
                  <a:lnTo>
                    <a:pt x="1223" y="3025"/>
                  </a:lnTo>
                  <a:lnTo>
                    <a:pt x="1535" y="3052"/>
                  </a:lnTo>
                  <a:lnTo>
                    <a:pt x="1625" y="2784"/>
                  </a:lnTo>
                  <a:cubicBezTo>
                    <a:pt x="1732" y="2775"/>
                    <a:pt x="1830" y="2757"/>
                    <a:pt x="1928" y="2722"/>
                  </a:cubicBezTo>
                  <a:lnTo>
                    <a:pt x="2133" y="2927"/>
                  </a:lnTo>
                  <a:lnTo>
                    <a:pt x="2410" y="2766"/>
                  </a:lnTo>
                  <a:lnTo>
                    <a:pt x="2329" y="2490"/>
                  </a:lnTo>
                  <a:cubicBezTo>
                    <a:pt x="2410" y="2427"/>
                    <a:pt x="2481" y="2347"/>
                    <a:pt x="2543" y="2258"/>
                  </a:cubicBezTo>
                  <a:lnTo>
                    <a:pt x="2820" y="2311"/>
                  </a:lnTo>
                  <a:lnTo>
                    <a:pt x="2954" y="2026"/>
                  </a:lnTo>
                  <a:lnTo>
                    <a:pt x="2731" y="1847"/>
                  </a:lnTo>
                  <a:cubicBezTo>
                    <a:pt x="2758" y="1740"/>
                    <a:pt x="2775" y="1633"/>
                    <a:pt x="2775" y="1535"/>
                  </a:cubicBezTo>
                  <a:lnTo>
                    <a:pt x="3034" y="1410"/>
                  </a:lnTo>
                  <a:lnTo>
                    <a:pt x="2981" y="1098"/>
                  </a:lnTo>
                  <a:lnTo>
                    <a:pt x="2695" y="1080"/>
                  </a:lnTo>
                  <a:cubicBezTo>
                    <a:pt x="2659" y="982"/>
                    <a:pt x="2606" y="893"/>
                    <a:pt x="2552" y="804"/>
                  </a:cubicBezTo>
                  <a:lnTo>
                    <a:pt x="2695" y="554"/>
                  </a:lnTo>
                  <a:lnTo>
                    <a:pt x="2472" y="331"/>
                  </a:lnTo>
                  <a:lnTo>
                    <a:pt x="2222" y="483"/>
                  </a:lnTo>
                  <a:cubicBezTo>
                    <a:pt x="2080" y="384"/>
                    <a:pt x="1910" y="313"/>
                    <a:pt x="1741" y="286"/>
                  </a:cubicBezTo>
                  <a:lnTo>
                    <a:pt x="1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7732064" y="853121"/>
              <a:ext cx="798515" cy="801543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621871" y="1119841"/>
              <a:ext cx="723577" cy="727117"/>
            </a:xfrm>
            <a:custGeom>
              <a:rect b="b" l="l" r="r" t="t"/>
              <a:pathLst>
                <a:path extrusionOk="0" h="3632" w="3614">
                  <a:moveTo>
                    <a:pt x="1802" y="883"/>
                  </a:moveTo>
                  <a:cubicBezTo>
                    <a:pt x="2320" y="883"/>
                    <a:pt x="2739" y="1303"/>
                    <a:pt x="2748" y="1820"/>
                  </a:cubicBezTo>
                  <a:cubicBezTo>
                    <a:pt x="2748" y="2347"/>
                    <a:pt x="2328" y="2766"/>
                    <a:pt x="1802" y="2766"/>
                  </a:cubicBezTo>
                  <a:cubicBezTo>
                    <a:pt x="1285" y="2766"/>
                    <a:pt x="865" y="2347"/>
                    <a:pt x="865" y="1820"/>
                  </a:cubicBezTo>
                  <a:cubicBezTo>
                    <a:pt x="865" y="1303"/>
                    <a:pt x="1285" y="883"/>
                    <a:pt x="1802" y="883"/>
                  </a:cubicBezTo>
                  <a:close/>
                  <a:moveTo>
                    <a:pt x="1606" y="0"/>
                  </a:moveTo>
                  <a:lnTo>
                    <a:pt x="1517" y="348"/>
                  </a:lnTo>
                  <a:cubicBezTo>
                    <a:pt x="1401" y="366"/>
                    <a:pt x="1294" y="402"/>
                    <a:pt x="1178" y="455"/>
                  </a:cubicBezTo>
                  <a:lnTo>
                    <a:pt x="910" y="214"/>
                  </a:lnTo>
                  <a:lnTo>
                    <a:pt x="607" y="429"/>
                  </a:lnTo>
                  <a:lnTo>
                    <a:pt x="732" y="759"/>
                  </a:lnTo>
                  <a:cubicBezTo>
                    <a:pt x="651" y="848"/>
                    <a:pt x="580" y="937"/>
                    <a:pt x="517" y="1044"/>
                  </a:cubicBezTo>
                  <a:lnTo>
                    <a:pt x="170" y="1008"/>
                  </a:lnTo>
                  <a:lnTo>
                    <a:pt x="36" y="1365"/>
                  </a:lnTo>
                  <a:lnTo>
                    <a:pt x="330" y="1570"/>
                  </a:lnTo>
                  <a:cubicBezTo>
                    <a:pt x="312" y="1651"/>
                    <a:pt x="312" y="1740"/>
                    <a:pt x="312" y="1820"/>
                  </a:cubicBezTo>
                  <a:cubicBezTo>
                    <a:pt x="312" y="1856"/>
                    <a:pt x="312" y="1892"/>
                    <a:pt x="312" y="1927"/>
                  </a:cubicBezTo>
                  <a:lnTo>
                    <a:pt x="0" y="2097"/>
                  </a:lnTo>
                  <a:lnTo>
                    <a:pt x="98" y="2462"/>
                  </a:lnTo>
                  <a:lnTo>
                    <a:pt x="446" y="2462"/>
                  </a:lnTo>
                  <a:cubicBezTo>
                    <a:pt x="500" y="2570"/>
                    <a:pt x="562" y="2677"/>
                    <a:pt x="642" y="2766"/>
                  </a:cubicBezTo>
                  <a:lnTo>
                    <a:pt x="491" y="3078"/>
                  </a:lnTo>
                  <a:lnTo>
                    <a:pt x="785" y="3319"/>
                  </a:lnTo>
                  <a:lnTo>
                    <a:pt x="1062" y="3123"/>
                  </a:lnTo>
                  <a:cubicBezTo>
                    <a:pt x="1169" y="3185"/>
                    <a:pt x="1276" y="3230"/>
                    <a:pt x="1401" y="3265"/>
                  </a:cubicBezTo>
                  <a:lnTo>
                    <a:pt x="1454" y="3604"/>
                  </a:lnTo>
                  <a:lnTo>
                    <a:pt x="1829" y="3631"/>
                  </a:lnTo>
                  <a:lnTo>
                    <a:pt x="1945" y="3319"/>
                  </a:lnTo>
                  <a:cubicBezTo>
                    <a:pt x="2070" y="3301"/>
                    <a:pt x="2186" y="3274"/>
                    <a:pt x="2302" y="3239"/>
                  </a:cubicBezTo>
                  <a:lnTo>
                    <a:pt x="2543" y="3471"/>
                  </a:lnTo>
                  <a:lnTo>
                    <a:pt x="2864" y="3292"/>
                  </a:lnTo>
                  <a:lnTo>
                    <a:pt x="2775" y="2962"/>
                  </a:lnTo>
                  <a:cubicBezTo>
                    <a:pt x="2873" y="2882"/>
                    <a:pt x="2953" y="2793"/>
                    <a:pt x="3024" y="2694"/>
                  </a:cubicBezTo>
                  <a:lnTo>
                    <a:pt x="3354" y="2748"/>
                  </a:lnTo>
                  <a:lnTo>
                    <a:pt x="3515" y="2409"/>
                  </a:lnTo>
                  <a:lnTo>
                    <a:pt x="3256" y="2204"/>
                  </a:lnTo>
                  <a:cubicBezTo>
                    <a:pt x="3283" y="2079"/>
                    <a:pt x="3301" y="1954"/>
                    <a:pt x="3301" y="1820"/>
                  </a:cubicBezTo>
                  <a:lnTo>
                    <a:pt x="3613" y="1686"/>
                  </a:lnTo>
                  <a:lnTo>
                    <a:pt x="3551" y="1312"/>
                  </a:lnTo>
                  <a:lnTo>
                    <a:pt x="3212" y="1285"/>
                  </a:lnTo>
                  <a:cubicBezTo>
                    <a:pt x="3167" y="1169"/>
                    <a:pt x="3105" y="1062"/>
                    <a:pt x="3042" y="964"/>
                  </a:cubicBezTo>
                  <a:lnTo>
                    <a:pt x="3212" y="669"/>
                  </a:lnTo>
                  <a:lnTo>
                    <a:pt x="2944" y="402"/>
                  </a:lnTo>
                  <a:lnTo>
                    <a:pt x="2650" y="580"/>
                  </a:lnTo>
                  <a:cubicBezTo>
                    <a:pt x="2480" y="464"/>
                    <a:pt x="2284" y="384"/>
                    <a:pt x="2079" y="339"/>
                  </a:cubicBezTo>
                  <a:lnTo>
                    <a:pt x="1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8"/>
            <p:cNvGrpSpPr/>
            <p:nvPr/>
          </p:nvGrpSpPr>
          <p:grpSpPr>
            <a:xfrm>
              <a:off x="6676514" y="905679"/>
              <a:ext cx="541691" cy="477629"/>
              <a:chOff x="8075801" y="2600591"/>
              <a:chExt cx="541691" cy="477629"/>
            </a:xfrm>
          </p:grpSpPr>
          <p:sp>
            <p:nvSpPr>
              <p:cNvPr id="263" name="Google Shape;263;p28"/>
              <p:cNvSpPr/>
              <p:nvPr/>
            </p:nvSpPr>
            <p:spPr>
              <a:xfrm>
                <a:off x="8075801" y="2600591"/>
                <a:ext cx="541691" cy="477629"/>
              </a:xfrm>
              <a:custGeom>
                <a:rect b="b" l="l" r="r" t="t"/>
                <a:pathLst>
                  <a:path extrusionOk="0" h="4123" w="4676">
                    <a:moveTo>
                      <a:pt x="2335" y="1"/>
                    </a:moveTo>
                    <a:cubicBezTo>
                      <a:pt x="2077" y="1"/>
                      <a:pt x="1815" y="50"/>
                      <a:pt x="1562" y="153"/>
                    </a:cubicBezTo>
                    <a:cubicBezTo>
                      <a:pt x="509" y="581"/>
                      <a:pt x="1" y="1785"/>
                      <a:pt x="429" y="2838"/>
                    </a:cubicBezTo>
                    <a:cubicBezTo>
                      <a:pt x="754" y="3637"/>
                      <a:pt x="1527" y="4123"/>
                      <a:pt x="2341" y="4123"/>
                    </a:cubicBezTo>
                    <a:cubicBezTo>
                      <a:pt x="2599" y="4123"/>
                      <a:pt x="2861" y="4074"/>
                      <a:pt x="3114" y="3971"/>
                    </a:cubicBezTo>
                    <a:cubicBezTo>
                      <a:pt x="4167" y="3543"/>
                      <a:pt x="4675" y="2338"/>
                      <a:pt x="4247" y="1286"/>
                    </a:cubicBezTo>
                    <a:cubicBezTo>
                      <a:pt x="3922" y="486"/>
                      <a:pt x="3149" y="1"/>
                      <a:pt x="2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8127468" y="2617504"/>
                <a:ext cx="446582" cy="415652"/>
              </a:xfrm>
              <a:custGeom>
                <a:rect b="b" l="l" r="r" t="t"/>
                <a:pathLst>
                  <a:path extrusionOk="0" h="3588" w="3855">
                    <a:moveTo>
                      <a:pt x="1922" y="1"/>
                    </a:moveTo>
                    <a:cubicBezTo>
                      <a:pt x="1056" y="1"/>
                      <a:pt x="298" y="630"/>
                      <a:pt x="161" y="1505"/>
                    </a:cubicBezTo>
                    <a:cubicBezTo>
                      <a:pt x="1" y="2487"/>
                      <a:pt x="661" y="3406"/>
                      <a:pt x="1642" y="3566"/>
                    </a:cubicBezTo>
                    <a:cubicBezTo>
                      <a:pt x="1736" y="3581"/>
                      <a:pt x="1829" y="3588"/>
                      <a:pt x="1921" y="3588"/>
                    </a:cubicBezTo>
                    <a:cubicBezTo>
                      <a:pt x="2784" y="3588"/>
                      <a:pt x="3549" y="2963"/>
                      <a:pt x="3694" y="2076"/>
                    </a:cubicBezTo>
                    <a:cubicBezTo>
                      <a:pt x="3855" y="1104"/>
                      <a:pt x="3186" y="185"/>
                      <a:pt x="2213" y="25"/>
                    </a:cubicBezTo>
                    <a:cubicBezTo>
                      <a:pt x="2115" y="8"/>
                      <a:pt x="2018" y="1"/>
                      <a:pt x="1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8134766" y="2615419"/>
                <a:ext cx="441369" cy="419359"/>
              </a:xfrm>
              <a:custGeom>
                <a:rect b="b" l="l" r="r" t="t"/>
                <a:pathLst>
                  <a:path extrusionOk="0" h="3620" w="3810">
                    <a:moveTo>
                      <a:pt x="1862" y="38"/>
                    </a:moveTo>
                    <a:cubicBezTo>
                      <a:pt x="1954" y="38"/>
                      <a:pt x="2048" y="46"/>
                      <a:pt x="2141" y="60"/>
                    </a:cubicBezTo>
                    <a:cubicBezTo>
                      <a:pt x="3114" y="221"/>
                      <a:pt x="3765" y="1131"/>
                      <a:pt x="3613" y="2094"/>
                    </a:cubicBezTo>
                    <a:cubicBezTo>
                      <a:pt x="3469" y="2960"/>
                      <a:pt x="2719" y="3581"/>
                      <a:pt x="1869" y="3581"/>
                    </a:cubicBezTo>
                    <a:cubicBezTo>
                      <a:pt x="1773" y="3581"/>
                      <a:pt x="1677" y="3574"/>
                      <a:pt x="1579" y="3557"/>
                    </a:cubicBezTo>
                    <a:cubicBezTo>
                      <a:pt x="1115" y="3486"/>
                      <a:pt x="705" y="3236"/>
                      <a:pt x="428" y="2853"/>
                    </a:cubicBezTo>
                    <a:cubicBezTo>
                      <a:pt x="152" y="2469"/>
                      <a:pt x="36" y="1996"/>
                      <a:pt x="116" y="1532"/>
                    </a:cubicBezTo>
                    <a:cubicBezTo>
                      <a:pt x="253" y="655"/>
                      <a:pt x="1008" y="38"/>
                      <a:pt x="1862" y="38"/>
                    </a:cubicBezTo>
                    <a:close/>
                    <a:moveTo>
                      <a:pt x="1858" y="1"/>
                    </a:moveTo>
                    <a:cubicBezTo>
                      <a:pt x="990" y="1"/>
                      <a:pt x="216" y="632"/>
                      <a:pt x="72" y="1523"/>
                    </a:cubicBezTo>
                    <a:cubicBezTo>
                      <a:pt x="0" y="1996"/>
                      <a:pt x="107" y="2478"/>
                      <a:pt x="393" y="2870"/>
                    </a:cubicBezTo>
                    <a:cubicBezTo>
                      <a:pt x="678" y="3263"/>
                      <a:pt x="1097" y="3522"/>
                      <a:pt x="1570" y="3602"/>
                    </a:cubicBezTo>
                    <a:cubicBezTo>
                      <a:pt x="1668" y="3611"/>
                      <a:pt x="1767" y="3620"/>
                      <a:pt x="1865" y="3620"/>
                    </a:cubicBezTo>
                    <a:cubicBezTo>
                      <a:pt x="2739" y="3620"/>
                      <a:pt x="3506" y="2986"/>
                      <a:pt x="3649" y="2103"/>
                    </a:cubicBezTo>
                    <a:cubicBezTo>
                      <a:pt x="3809" y="1113"/>
                      <a:pt x="3140" y="185"/>
                      <a:pt x="2150" y="25"/>
                    </a:cubicBezTo>
                    <a:cubicBezTo>
                      <a:pt x="2052" y="9"/>
                      <a:pt x="1955" y="1"/>
                      <a:pt x="1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8211223" y="2651331"/>
                <a:ext cx="140636" cy="230532"/>
              </a:xfrm>
              <a:custGeom>
                <a:rect b="b" l="l" r="r" t="t"/>
                <a:pathLst>
                  <a:path extrusionOk="0" h="1990" w="1214">
                    <a:moveTo>
                      <a:pt x="1133" y="0"/>
                    </a:moveTo>
                    <a:lnTo>
                      <a:pt x="1133" y="1597"/>
                    </a:lnTo>
                    <a:lnTo>
                      <a:pt x="0" y="1918"/>
                    </a:lnTo>
                    <a:lnTo>
                      <a:pt x="27" y="1990"/>
                    </a:lnTo>
                    <a:lnTo>
                      <a:pt x="1214" y="1651"/>
                    </a:lnTo>
                    <a:lnTo>
                      <a:pt x="12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7" name="Google Shape;267;p28"/>
            <p:cNvSpPr/>
            <p:nvPr/>
          </p:nvSpPr>
          <p:spPr>
            <a:xfrm>
              <a:off x="5788807" y="3771659"/>
              <a:ext cx="2529012" cy="4170"/>
            </a:xfrm>
            <a:custGeom>
              <a:rect b="b" l="l" r="r" t="t"/>
              <a:pathLst>
                <a:path extrusionOk="0" h="36" w="21831">
                  <a:moveTo>
                    <a:pt x="0" y="0"/>
                  </a:moveTo>
                  <a:lnTo>
                    <a:pt x="0" y="36"/>
                  </a:lnTo>
                  <a:lnTo>
                    <a:pt x="21830" y="36"/>
                  </a:lnTo>
                  <a:lnTo>
                    <a:pt x="2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011425" y="3922488"/>
              <a:ext cx="585017" cy="313245"/>
            </a:xfrm>
            <a:custGeom>
              <a:rect b="b" l="l" r="r" t="t"/>
              <a:pathLst>
                <a:path extrusionOk="0" h="2704" w="5050">
                  <a:moveTo>
                    <a:pt x="0" y="1"/>
                  </a:moveTo>
                  <a:lnTo>
                    <a:pt x="1178" y="2704"/>
                  </a:lnTo>
                  <a:lnTo>
                    <a:pt x="5049" y="2204"/>
                  </a:lnTo>
                  <a:lnTo>
                    <a:pt x="2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009340" y="3920403"/>
              <a:ext cx="589188" cy="317415"/>
            </a:xfrm>
            <a:custGeom>
              <a:rect b="b" l="l" r="r" t="t"/>
              <a:pathLst>
                <a:path extrusionOk="0" h="2740" w="5086">
                  <a:moveTo>
                    <a:pt x="2810" y="45"/>
                  </a:moveTo>
                  <a:lnTo>
                    <a:pt x="5023" y="2213"/>
                  </a:lnTo>
                  <a:lnTo>
                    <a:pt x="1205" y="2695"/>
                  </a:lnTo>
                  <a:lnTo>
                    <a:pt x="45" y="45"/>
                  </a:lnTo>
                  <a:close/>
                  <a:moveTo>
                    <a:pt x="18" y="1"/>
                  </a:moveTo>
                  <a:cubicBezTo>
                    <a:pt x="9" y="1"/>
                    <a:pt x="9" y="10"/>
                    <a:pt x="0" y="10"/>
                  </a:cubicBezTo>
                  <a:cubicBezTo>
                    <a:pt x="0" y="19"/>
                    <a:pt x="0" y="28"/>
                    <a:pt x="0" y="28"/>
                  </a:cubicBezTo>
                  <a:lnTo>
                    <a:pt x="1178" y="2731"/>
                  </a:lnTo>
                  <a:cubicBezTo>
                    <a:pt x="1178" y="2731"/>
                    <a:pt x="1187" y="2739"/>
                    <a:pt x="1196" y="2739"/>
                  </a:cubicBezTo>
                  <a:lnTo>
                    <a:pt x="5067" y="2249"/>
                  </a:lnTo>
                  <a:cubicBezTo>
                    <a:pt x="5076" y="2240"/>
                    <a:pt x="5085" y="2240"/>
                    <a:pt x="5085" y="2231"/>
                  </a:cubicBezTo>
                  <a:cubicBezTo>
                    <a:pt x="5085" y="2222"/>
                    <a:pt x="5085" y="2213"/>
                    <a:pt x="5076" y="2213"/>
                  </a:cubicBezTo>
                  <a:lnTo>
                    <a:pt x="2828" y="10"/>
                  </a:lnTo>
                  <a:cubicBezTo>
                    <a:pt x="2828" y="10"/>
                    <a:pt x="2819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115801" y="3895613"/>
              <a:ext cx="685223" cy="291582"/>
            </a:xfrm>
            <a:custGeom>
              <a:rect b="b" l="l" r="r" t="t"/>
              <a:pathLst>
                <a:path extrusionOk="0" h="2517" w="5915">
                  <a:moveTo>
                    <a:pt x="3274" y="1"/>
                  </a:moveTo>
                  <a:lnTo>
                    <a:pt x="0" y="54"/>
                  </a:lnTo>
                  <a:lnTo>
                    <a:pt x="1749" y="2516"/>
                  </a:lnTo>
                  <a:lnTo>
                    <a:pt x="5915" y="1954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113716" y="3893527"/>
              <a:ext cx="690436" cy="295752"/>
            </a:xfrm>
            <a:custGeom>
              <a:rect b="b" l="l" r="r" t="t"/>
              <a:pathLst>
                <a:path extrusionOk="0" h="2553" w="5960">
                  <a:moveTo>
                    <a:pt x="3283" y="36"/>
                  </a:moveTo>
                  <a:lnTo>
                    <a:pt x="5888" y="1963"/>
                  </a:lnTo>
                  <a:lnTo>
                    <a:pt x="1775" y="2517"/>
                  </a:lnTo>
                  <a:lnTo>
                    <a:pt x="54" y="90"/>
                  </a:lnTo>
                  <a:lnTo>
                    <a:pt x="3283" y="36"/>
                  </a:lnTo>
                  <a:close/>
                  <a:moveTo>
                    <a:pt x="3292" y="1"/>
                  </a:moveTo>
                  <a:lnTo>
                    <a:pt x="18" y="45"/>
                  </a:lnTo>
                  <a:cubicBezTo>
                    <a:pt x="9" y="45"/>
                    <a:pt x="9" y="54"/>
                    <a:pt x="0" y="63"/>
                  </a:cubicBezTo>
                  <a:cubicBezTo>
                    <a:pt x="0" y="63"/>
                    <a:pt x="0" y="72"/>
                    <a:pt x="9" y="81"/>
                  </a:cubicBezTo>
                  <a:lnTo>
                    <a:pt x="1749" y="2543"/>
                  </a:lnTo>
                  <a:cubicBezTo>
                    <a:pt x="1758" y="2552"/>
                    <a:pt x="1767" y="2552"/>
                    <a:pt x="1767" y="2552"/>
                  </a:cubicBezTo>
                  <a:lnTo>
                    <a:pt x="1775" y="2552"/>
                  </a:lnTo>
                  <a:lnTo>
                    <a:pt x="5942" y="1990"/>
                  </a:lnTo>
                  <a:cubicBezTo>
                    <a:pt x="5942" y="1990"/>
                    <a:pt x="5951" y="1990"/>
                    <a:pt x="5951" y="1981"/>
                  </a:cubicBezTo>
                  <a:cubicBezTo>
                    <a:pt x="5959" y="1972"/>
                    <a:pt x="5951" y="1963"/>
                    <a:pt x="5951" y="1954"/>
                  </a:cubicBezTo>
                  <a:lnTo>
                    <a:pt x="3301" y="10"/>
                  </a:lnTo>
                  <a:cubicBezTo>
                    <a:pt x="3301" y="1"/>
                    <a:pt x="3292" y="1"/>
                    <a:pt x="3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753706" y="3846031"/>
              <a:ext cx="1023143" cy="213039"/>
            </a:xfrm>
            <a:custGeom>
              <a:rect b="b" l="l" r="r" t="t"/>
              <a:pathLst>
                <a:path extrusionOk="0" h="1839" w="8832">
                  <a:moveTo>
                    <a:pt x="1775" y="0"/>
                  </a:moveTo>
                  <a:lnTo>
                    <a:pt x="0" y="1642"/>
                  </a:lnTo>
                  <a:lnTo>
                    <a:pt x="6049" y="1838"/>
                  </a:lnTo>
                  <a:lnTo>
                    <a:pt x="88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751621" y="3843946"/>
              <a:ext cx="1027313" cy="217094"/>
            </a:xfrm>
            <a:custGeom>
              <a:rect b="b" l="l" r="r" t="t"/>
              <a:pathLst>
                <a:path extrusionOk="0" h="1874" w="8868">
                  <a:moveTo>
                    <a:pt x="8779" y="45"/>
                  </a:moveTo>
                  <a:lnTo>
                    <a:pt x="6058" y="1838"/>
                  </a:lnTo>
                  <a:lnTo>
                    <a:pt x="63" y="1642"/>
                  </a:lnTo>
                  <a:lnTo>
                    <a:pt x="1802" y="45"/>
                  </a:lnTo>
                  <a:close/>
                  <a:moveTo>
                    <a:pt x="1793" y="1"/>
                  </a:moveTo>
                  <a:cubicBezTo>
                    <a:pt x="1784" y="1"/>
                    <a:pt x="1784" y="10"/>
                    <a:pt x="1776" y="10"/>
                  </a:cubicBezTo>
                  <a:lnTo>
                    <a:pt x="9" y="1642"/>
                  </a:lnTo>
                  <a:cubicBezTo>
                    <a:pt x="0" y="1651"/>
                    <a:pt x="0" y="1660"/>
                    <a:pt x="0" y="1669"/>
                  </a:cubicBezTo>
                  <a:cubicBezTo>
                    <a:pt x="0" y="1669"/>
                    <a:pt x="9" y="1678"/>
                    <a:pt x="18" y="1678"/>
                  </a:cubicBezTo>
                  <a:lnTo>
                    <a:pt x="6067" y="1874"/>
                  </a:lnTo>
                  <a:lnTo>
                    <a:pt x="6075" y="1874"/>
                  </a:lnTo>
                  <a:lnTo>
                    <a:pt x="8859" y="36"/>
                  </a:lnTo>
                  <a:cubicBezTo>
                    <a:pt x="8868" y="36"/>
                    <a:pt x="8868" y="27"/>
                    <a:pt x="8868" y="18"/>
                  </a:cubicBezTo>
                  <a:cubicBezTo>
                    <a:pt x="8859" y="10"/>
                    <a:pt x="8859" y="1"/>
                    <a:pt x="8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521091" y="3502901"/>
              <a:ext cx="925138" cy="584090"/>
            </a:xfrm>
            <a:custGeom>
              <a:rect b="b" l="l" r="r" t="t"/>
              <a:pathLst>
                <a:path extrusionOk="0" h="5042" w="7986">
                  <a:moveTo>
                    <a:pt x="1" y="1"/>
                  </a:moveTo>
                  <a:lnTo>
                    <a:pt x="777" y="2284"/>
                  </a:lnTo>
                  <a:lnTo>
                    <a:pt x="1607" y="4693"/>
                  </a:lnTo>
                  <a:lnTo>
                    <a:pt x="7985" y="5041"/>
                  </a:lnTo>
                  <a:lnTo>
                    <a:pt x="7673" y="3979"/>
                  </a:lnTo>
                  <a:lnTo>
                    <a:pt x="6594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519121" y="3500816"/>
              <a:ext cx="929193" cy="588145"/>
            </a:xfrm>
            <a:custGeom>
              <a:rect b="b" l="l" r="r" t="t"/>
              <a:pathLst>
                <a:path extrusionOk="0" h="5077" w="8021">
                  <a:moveTo>
                    <a:pt x="45" y="37"/>
                  </a:moveTo>
                  <a:lnTo>
                    <a:pt x="6602" y="304"/>
                  </a:lnTo>
                  <a:lnTo>
                    <a:pt x="7672" y="4006"/>
                  </a:lnTo>
                  <a:lnTo>
                    <a:pt x="7975" y="5041"/>
                  </a:lnTo>
                  <a:lnTo>
                    <a:pt x="7975" y="5041"/>
                  </a:lnTo>
                  <a:lnTo>
                    <a:pt x="1633" y="4684"/>
                  </a:lnTo>
                  <a:lnTo>
                    <a:pt x="45" y="37"/>
                  </a:lnTo>
                  <a:close/>
                  <a:moveTo>
                    <a:pt x="18" y="1"/>
                  </a:moveTo>
                  <a:cubicBezTo>
                    <a:pt x="18" y="1"/>
                    <a:pt x="9" y="1"/>
                    <a:pt x="0" y="10"/>
                  </a:cubicBezTo>
                  <a:cubicBezTo>
                    <a:pt x="0" y="10"/>
                    <a:pt x="0" y="19"/>
                    <a:pt x="0" y="28"/>
                  </a:cubicBezTo>
                  <a:lnTo>
                    <a:pt x="1606" y="4711"/>
                  </a:lnTo>
                  <a:cubicBezTo>
                    <a:pt x="1606" y="4720"/>
                    <a:pt x="1615" y="4729"/>
                    <a:pt x="1624" y="4729"/>
                  </a:cubicBezTo>
                  <a:lnTo>
                    <a:pt x="7993" y="5077"/>
                  </a:lnTo>
                  <a:lnTo>
                    <a:pt x="8011" y="5077"/>
                  </a:lnTo>
                  <a:cubicBezTo>
                    <a:pt x="8020" y="5068"/>
                    <a:pt x="8020" y="5059"/>
                    <a:pt x="8020" y="5059"/>
                  </a:cubicBezTo>
                  <a:lnTo>
                    <a:pt x="7708" y="3989"/>
                  </a:lnTo>
                  <a:lnTo>
                    <a:pt x="6628" y="286"/>
                  </a:lnTo>
                  <a:cubicBezTo>
                    <a:pt x="6628" y="277"/>
                    <a:pt x="6619" y="268"/>
                    <a:pt x="6611" y="268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610986" y="3762276"/>
              <a:ext cx="835242" cy="324714"/>
            </a:xfrm>
            <a:custGeom>
              <a:rect b="b" l="l" r="r" t="t"/>
              <a:pathLst>
                <a:path extrusionOk="0" h="2803" w="7210">
                  <a:moveTo>
                    <a:pt x="1" y="45"/>
                  </a:moveTo>
                  <a:lnTo>
                    <a:pt x="831" y="2454"/>
                  </a:lnTo>
                  <a:lnTo>
                    <a:pt x="7209" y="2802"/>
                  </a:lnTo>
                  <a:lnTo>
                    <a:pt x="6897" y="1740"/>
                  </a:lnTo>
                  <a:cubicBezTo>
                    <a:pt x="6424" y="1169"/>
                    <a:pt x="5541" y="554"/>
                    <a:pt x="3944" y="295"/>
                  </a:cubicBezTo>
                  <a:cubicBezTo>
                    <a:pt x="2106" y="1"/>
                    <a:pt x="1054" y="161"/>
                    <a:pt x="1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5607974" y="3764361"/>
              <a:ext cx="841266" cy="324598"/>
            </a:xfrm>
            <a:custGeom>
              <a:rect b="b" l="l" r="r" t="t"/>
              <a:pathLst>
                <a:path extrusionOk="0" h="2802" w="7262">
                  <a:moveTo>
                    <a:pt x="63" y="45"/>
                  </a:moveTo>
                  <a:lnTo>
                    <a:pt x="63" y="45"/>
                  </a:lnTo>
                  <a:cubicBezTo>
                    <a:pt x="455" y="90"/>
                    <a:pt x="839" y="90"/>
                    <a:pt x="1294" y="99"/>
                  </a:cubicBezTo>
                  <a:cubicBezTo>
                    <a:pt x="2016" y="108"/>
                    <a:pt x="2837" y="117"/>
                    <a:pt x="3961" y="295"/>
                  </a:cubicBezTo>
                  <a:cubicBezTo>
                    <a:pt x="5620" y="563"/>
                    <a:pt x="6477" y="1223"/>
                    <a:pt x="6905" y="1731"/>
                  </a:cubicBezTo>
                  <a:lnTo>
                    <a:pt x="7208" y="2766"/>
                  </a:lnTo>
                  <a:lnTo>
                    <a:pt x="7208" y="2766"/>
                  </a:lnTo>
                  <a:lnTo>
                    <a:pt x="866" y="2409"/>
                  </a:lnTo>
                  <a:lnTo>
                    <a:pt x="63" y="45"/>
                  </a:lnTo>
                  <a:close/>
                  <a:moveTo>
                    <a:pt x="0" y="1"/>
                  </a:moveTo>
                  <a:lnTo>
                    <a:pt x="839" y="2454"/>
                  </a:lnTo>
                  <a:lnTo>
                    <a:pt x="7262" y="2802"/>
                  </a:lnTo>
                  <a:lnTo>
                    <a:pt x="6941" y="1714"/>
                  </a:lnTo>
                  <a:cubicBezTo>
                    <a:pt x="6513" y="1196"/>
                    <a:pt x="5647" y="527"/>
                    <a:pt x="3970" y="259"/>
                  </a:cubicBezTo>
                  <a:cubicBezTo>
                    <a:pt x="2846" y="72"/>
                    <a:pt x="2016" y="63"/>
                    <a:pt x="1294" y="63"/>
                  </a:cubicBezTo>
                  <a:cubicBezTo>
                    <a:pt x="830" y="54"/>
                    <a:pt x="437" y="54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265273" y="3530819"/>
              <a:ext cx="511572" cy="554087"/>
            </a:xfrm>
            <a:custGeom>
              <a:rect b="b" l="l" r="r" t="t"/>
              <a:pathLst>
                <a:path extrusionOk="0" h="4783" w="4416">
                  <a:moveTo>
                    <a:pt x="241" y="1"/>
                  </a:moveTo>
                  <a:lnTo>
                    <a:pt x="0" y="108"/>
                  </a:lnTo>
                  <a:lnTo>
                    <a:pt x="1615" y="4782"/>
                  </a:lnTo>
                  <a:lnTo>
                    <a:pt x="4416" y="2998"/>
                  </a:lnTo>
                  <a:lnTo>
                    <a:pt x="4416" y="2775"/>
                  </a:lnTo>
                  <a:lnTo>
                    <a:pt x="1731" y="4452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6262146" y="3527692"/>
              <a:ext cx="516785" cy="561269"/>
            </a:xfrm>
            <a:custGeom>
              <a:rect b="b" l="l" r="r" t="t"/>
              <a:pathLst>
                <a:path extrusionOk="0" h="4845" w="4461">
                  <a:moveTo>
                    <a:pt x="259" y="45"/>
                  </a:moveTo>
                  <a:lnTo>
                    <a:pt x="1749" y="4506"/>
                  </a:lnTo>
                  <a:lnTo>
                    <a:pt x="4416" y="2838"/>
                  </a:lnTo>
                  <a:lnTo>
                    <a:pt x="4416" y="3016"/>
                  </a:lnTo>
                  <a:lnTo>
                    <a:pt x="1651" y="4782"/>
                  </a:lnTo>
                  <a:lnTo>
                    <a:pt x="54" y="144"/>
                  </a:lnTo>
                  <a:lnTo>
                    <a:pt x="259" y="45"/>
                  </a:lnTo>
                  <a:close/>
                  <a:moveTo>
                    <a:pt x="286" y="1"/>
                  </a:moveTo>
                  <a:lnTo>
                    <a:pt x="0" y="126"/>
                  </a:lnTo>
                  <a:lnTo>
                    <a:pt x="1633" y="4845"/>
                  </a:lnTo>
                  <a:lnTo>
                    <a:pt x="4452" y="3043"/>
                  </a:lnTo>
                  <a:lnTo>
                    <a:pt x="4461" y="3043"/>
                  </a:lnTo>
                  <a:lnTo>
                    <a:pt x="4461" y="2766"/>
                  </a:lnTo>
                  <a:lnTo>
                    <a:pt x="1767" y="4443"/>
                  </a:lnTo>
                  <a:lnTo>
                    <a:pt x="295" y="19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5527346" y="3480195"/>
              <a:ext cx="771064" cy="63136"/>
            </a:xfrm>
            <a:custGeom>
              <a:rect b="b" l="l" r="r" t="t"/>
              <a:pathLst>
                <a:path extrusionOk="0" h="545" w="6656">
                  <a:moveTo>
                    <a:pt x="330" y="0"/>
                  </a:moveTo>
                  <a:lnTo>
                    <a:pt x="0" y="161"/>
                  </a:lnTo>
                  <a:lnTo>
                    <a:pt x="6370" y="545"/>
                  </a:lnTo>
                  <a:lnTo>
                    <a:pt x="6655" y="420"/>
                  </a:lnTo>
                  <a:lnTo>
                    <a:pt x="6647" y="393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5519121" y="3478110"/>
              <a:ext cx="781375" cy="67306"/>
            </a:xfrm>
            <a:custGeom>
              <a:rect b="b" l="l" r="r" t="t"/>
              <a:pathLst>
                <a:path extrusionOk="0" h="581" w="6745">
                  <a:moveTo>
                    <a:pt x="401" y="36"/>
                  </a:moveTo>
                  <a:lnTo>
                    <a:pt x="6691" y="429"/>
                  </a:lnTo>
                  <a:lnTo>
                    <a:pt x="6441" y="545"/>
                  </a:lnTo>
                  <a:lnTo>
                    <a:pt x="143" y="170"/>
                  </a:lnTo>
                  <a:lnTo>
                    <a:pt x="401" y="36"/>
                  </a:lnTo>
                  <a:close/>
                  <a:moveTo>
                    <a:pt x="393" y="1"/>
                  </a:moveTo>
                  <a:lnTo>
                    <a:pt x="0" y="197"/>
                  </a:lnTo>
                  <a:lnTo>
                    <a:pt x="6441" y="580"/>
                  </a:lnTo>
                  <a:lnTo>
                    <a:pt x="6450" y="580"/>
                  </a:lnTo>
                  <a:lnTo>
                    <a:pt x="6744" y="447"/>
                  </a:lnTo>
                  <a:lnTo>
                    <a:pt x="6726" y="39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515994" y="3476025"/>
              <a:ext cx="783460" cy="71476"/>
            </a:xfrm>
            <a:custGeom>
              <a:rect b="b" l="l" r="r" t="t"/>
              <a:pathLst>
                <a:path extrusionOk="0" h="617" w="6763">
                  <a:moveTo>
                    <a:pt x="437" y="81"/>
                  </a:moveTo>
                  <a:lnTo>
                    <a:pt x="6638" y="465"/>
                  </a:lnTo>
                  <a:lnTo>
                    <a:pt x="6459" y="536"/>
                  </a:lnTo>
                  <a:lnTo>
                    <a:pt x="250" y="170"/>
                  </a:lnTo>
                  <a:lnTo>
                    <a:pt x="437" y="81"/>
                  </a:lnTo>
                  <a:close/>
                  <a:moveTo>
                    <a:pt x="420" y="1"/>
                  </a:moveTo>
                  <a:lnTo>
                    <a:pt x="0" y="206"/>
                  </a:lnTo>
                  <a:lnTo>
                    <a:pt x="9" y="233"/>
                  </a:lnTo>
                  <a:lnTo>
                    <a:pt x="6468" y="616"/>
                  </a:lnTo>
                  <a:lnTo>
                    <a:pt x="6477" y="616"/>
                  </a:lnTo>
                  <a:lnTo>
                    <a:pt x="6762" y="491"/>
                  </a:lnTo>
                  <a:lnTo>
                    <a:pt x="6753" y="456"/>
                  </a:lnTo>
                  <a:lnTo>
                    <a:pt x="6745" y="429"/>
                  </a:lnTo>
                  <a:lnTo>
                    <a:pt x="6736" y="393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450161" y="4045515"/>
              <a:ext cx="17724" cy="40430"/>
            </a:xfrm>
            <a:custGeom>
              <a:rect b="b" l="l" r="r" t="t"/>
              <a:pathLst>
                <a:path extrusionOk="0" h="349" w="153">
                  <a:moveTo>
                    <a:pt x="117" y="0"/>
                  </a:moveTo>
                  <a:lnTo>
                    <a:pt x="1" y="339"/>
                  </a:lnTo>
                  <a:lnTo>
                    <a:pt x="37" y="348"/>
                  </a:lnTo>
                  <a:lnTo>
                    <a:pt x="153" y="9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659954" y="3543215"/>
              <a:ext cx="723568" cy="235745"/>
            </a:xfrm>
            <a:custGeom>
              <a:rect b="b" l="l" r="r" t="t"/>
              <a:pathLst>
                <a:path extrusionOk="0" h="2035" w="6246">
                  <a:moveTo>
                    <a:pt x="1950" y="1"/>
                  </a:moveTo>
                  <a:cubicBezTo>
                    <a:pt x="1224" y="1"/>
                    <a:pt x="637" y="72"/>
                    <a:pt x="509" y="286"/>
                  </a:cubicBezTo>
                  <a:cubicBezTo>
                    <a:pt x="126" y="937"/>
                    <a:pt x="1" y="2035"/>
                    <a:pt x="1" y="2035"/>
                  </a:cubicBezTo>
                  <a:lnTo>
                    <a:pt x="6246" y="2035"/>
                  </a:lnTo>
                  <a:cubicBezTo>
                    <a:pt x="6121" y="1392"/>
                    <a:pt x="5826" y="795"/>
                    <a:pt x="5407" y="286"/>
                  </a:cubicBezTo>
                  <a:cubicBezTo>
                    <a:pt x="5407" y="286"/>
                    <a:pt x="3401" y="1"/>
                    <a:pt x="1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416102" y="2318163"/>
              <a:ext cx="1251589" cy="1458489"/>
            </a:xfrm>
            <a:custGeom>
              <a:rect b="b" l="l" r="r" t="t"/>
              <a:pathLst>
                <a:path extrusionOk="0" h="12590" w="10804">
                  <a:moveTo>
                    <a:pt x="8832" y="5740"/>
                  </a:moveTo>
                  <a:lnTo>
                    <a:pt x="7869" y="7971"/>
                  </a:lnTo>
                  <a:cubicBezTo>
                    <a:pt x="7869" y="7971"/>
                    <a:pt x="7539" y="7774"/>
                    <a:pt x="7530" y="7774"/>
                  </a:cubicBezTo>
                  <a:lnTo>
                    <a:pt x="7512" y="7221"/>
                  </a:lnTo>
                  <a:lnTo>
                    <a:pt x="8832" y="5740"/>
                  </a:lnTo>
                  <a:close/>
                  <a:moveTo>
                    <a:pt x="6281" y="0"/>
                  </a:moveTo>
                  <a:cubicBezTo>
                    <a:pt x="6045" y="0"/>
                    <a:pt x="5830" y="36"/>
                    <a:pt x="5701" y="138"/>
                  </a:cubicBezTo>
                  <a:cubicBezTo>
                    <a:pt x="5442" y="334"/>
                    <a:pt x="5219" y="584"/>
                    <a:pt x="5050" y="861"/>
                  </a:cubicBezTo>
                  <a:cubicBezTo>
                    <a:pt x="4890" y="851"/>
                    <a:pt x="4740" y="846"/>
                    <a:pt x="4598" y="846"/>
                  </a:cubicBezTo>
                  <a:cubicBezTo>
                    <a:pt x="3117" y="846"/>
                    <a:pt x="2597" y="1351"/>
                    <a:pt x="2597" y="1351"/>
                  </a:cubicBezTo>
                  <a:cubicBezTo>
                    <a:pt x="2597" y="1351"/>
                    <a:pt x="1954" y="4072"/>
                    <a:pt x="1553" y="5482"/>
                  </a:cubicBezTo>
                  <a:cubicBezTo>
                    <a:pt x="1312" y="6338"/>
                    <a:pt x="991" y="7177"/>
                    <a:pt x="589" y="7971"/>
                  </a:cubicBezTo>
                  <a:cubicBezTo>
                    <a:pt x="589" y="7971"/>
                    <a:pt x="0" y="8881"/>
                    <a:pt x="411" y="9371"/>
                  </a:cubicBezTo>
                  <a:cubicBezTo>
                    <a:pt x="821" y="9862"/>
                    <a:pt x="2588" y="9871"/>
                    <a:pt x="2588" y="9871"/>
                  </a:cubicBezTo>
                  <a:lnTo>
                    <a:pt x="2266" y="11637"/>
                  </a:lnTo>
                  <a:cubicBezTo>
                    <a:pt x="2266" y="11637"/>
                    <a:pt x="2748" y="12030"/>
                    <a:pt x="4702" y="12485"/>
                  </a:cubicBezTo>
                  <a:cubicBezTo>
                    <a:pt x="5017" y="12558"/>
                    <a:pt x="5322" y="12589"/>
                    <a:pt x="5613" y="12589"/>
                  </a:cubicBezTo>
                  <a:cubicBezTo>
                    <a:pt x="7119" y="12589"/>
                    <a:pt x="8235" y="11762"/>
                    <a:pt x="8235" y="11762"/>
                  </a:cubicBezTo>
                  <a:lnTo>
                    <a:pt x="7557" y="10014"/>
                  </a:lnTo>
                  <a:cubicBezTo>
                    <a:pt x="8261" y="9871"/>
                    <a:pt x="9323" y="9095"/>
                    <a:pt x="9323" y="9095"/>
                  </a:cubicBezTo>
                  <a:cubicBezTo>
                    <a:pt x="10385" y="7534"/>
                    <a:pt x="10750" y="3367"/>
                    <a:pt x="10777" y="3055"/>
                  </a:cubicBezTo>
                  <a:cubicBezTo>
                    <a:pt x="10804" y="2743"/>
                    <a:pt x="10786" y="2627"/>
                    <a:pt x="10527" y="2413"/>
                  </a:cubicBezTo>
                  <a:cubicBezTo>
                    <a:pt x="10260" y="2199"/>
                    <a:pt x="8012" y="1271"/>
                    <a:pt x="8012" y="1271"/>
                  </a:cubicBezTo>
                  <a:cubicBezTo>
                    <a:pt x="7896" y="548"/>
                    <a:pt x="7494" y="192"/>
                    <a:pt x="7494" y="192"/>
                  </a:cubicBezTo>
                  <a:cubicBezTo>
                    <a:pt x="7494" y="192"/>
                    <a:pt x="6828" y="0"/>
                    <a:pt x="6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87356" y="3198694"/>
              <a:ext cx="479598" cy="232964"/>
            </a:xfrm>
            <a:custGeom>
              <a:rect b="b" l="l" r="r" t="t"/>
              <a:pathLst>
                <a:path extrusionOk="0" h="2011" w="4140">
                  <a:moveTo>
                    <a:pt x="2068" y="1"/>
                  </a:moveTo>
                  <a:cubicBezTo>
                    <a:pt x="2021" y="1"/>
                    <a:pt x="1975" y="18"/>
                    <a:pt x="1927" y="66"/>
                  </a:cubicBezTo>
                  <a:cubicBezTo>
                    <a:pt x="1803" y="191"/>
                    <a:pt x="893" y="958"/>
                    <a:pt x="893" y="958"/>
                  </a:cubicBezTo>
                  <a:lnTo>
                    <a:pt x="473" y="994"/>
                  </a:lnTo>
                  <a:cubicBezTo>
                    <a:pt x="473" y="994"/>
                    <a:pt x="63" y="1565"/>
                    <a:pt x="0" y="2002"/>
                  </a:cubicBezTo>
                  <a:cubicBezTo>
                    <a:pt x="91" y="2008"/>
                    <a:pt x="182" y="2011"/>
                    <a:pt x="274" y="2011"/>
                  </a:cubicBezTo>
                  <a:cubicBezTo>
                    <a:pt x="471" y="2011"/>
                    <a:pt x="671" y="1997"/>
                    <a:pt x="866" y="1967"/>
                  </a:cubicBezTo>
                  <a:cubicBezTo>
                    <a:pt x="1303" y="1904"/>
                    <a:pt x="1508" y="1958"/>
                    <a:pt x="1838" y="1208"/>
                  </a:cubicBezTo>
                  <a:lnTo>
                    <a:pt x="2142" y="1199"/>
                  </a:lnTo>
                  <a:cubicBezTo>
                    <a:pt x="2142" y="1199"/>
                    <a:pt x="2471" y="1689"/>
                    <a:pt x="2983" y="1689"/>
                  </a:cubicBezTo>
                  <a:cubicBezTo>
                    <a:pt x="3037" y="1689"/>
                    <a:pt x="3092" y="1684"/>
                    <a:pt x="3150" y="1672"/>
                  </a:cubicBezTo>
                  <a:cubicBezTo>
                    <a:pt x="3150" y="1672"/>
                    <a:pt x="3205" y="1716"/>
                    <a:pt x="3306" y="1716"/>
                  </a:cubicBezTo>
                  <a:cubicBezTo>
                    <a:pt x="3356" y="1716"/>
                    <a:pt x="3417" y="1705"/>
                    <a:pt x="3489" y="1672"/>
                  </a:cubicBezTo>
                  <a:lnTo>
                    <a:pt x="2811" y="816"/>
                  </a:lnTo>
                  <a:lnTo>
                    <a:pt x="2811" y="816"/>
                  </a:lnTo>
                  <a:cubicBezTo>
                    <a:pt x="2811" y="816"/>
                    <a:pt x="3387" y="1334"/>
                    <a:pt x="3770" y="1334"/>
                  </a:cubicBezTo>
                  <a:cubicBezTo>
                    <a:pt x="3864" y="1334"/>
                    <a:pt x="3946" y="1303"/>
                    <a:pt x="4006" y="1226"/>
                  </a:cubicBezTo>
                  <a:lnTo>
                    <a:pt x="2891" y="459"/>
                  </a:lnTo>
                  <a:lnTo>
                    <a:pt x="2891" y="459"/>
                  </a:lnTo>
                  <a:cubicBezTo>
                    <a:pt x="2891" y="459"/>
                    <a:pt x="3453" y="557"/>
                    <a:pt x="3738" y="718"/>
                  </a:cubicBezTo>
                  <a:cubicBezTo>
                    <a:pt x="3790" y="744"/>
                    <a:pt x="3836" y="755"/>
                    <a:pt x="3876" y="755"/>
                  </a:cubicBezTo>
                  <a:cubicBezTo>
                    <a:pt x="4067" y="755"/>
                    <a:pt x="4140" y="512"/>
                    <a:pt x="4140" y="512"/>
                  </a:cubicBezTo>
                  <a:lnTo>
                    <a:pt x="3212" y="93"/>
                  </a:lnTo>
                  <a:cubicBezTo>
                    <a:pt x="3212" y="93"/>
                    <a:pt x="2927" y="114"/>
                    <a:pt x="2675" y="114"/>
                  </a:cubicBezTo>
                  <a:cubicBezTo>
                    <a:pt x="2528" y="114"/>
                    <a:pt x="2391" y="107"/>
                    <a:pt x="2329" y="84"/>
                  </a:cubicBezTo>
                  <a:cubicBezTo>
                    <a:pt x="2225" y="46"/>
                    <a:pt x="2144" y="1"/>
                    <a:pt x="2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888399" y="3259628"/>
              <a:ext cx="365954" cy="173188"/>
            </a:xfrm>
            <a:custGeom>
              <a:rect b="b" l="l" r="r" t="t"/>
              <a:pathLst>
                <a:path extrusionOk="0" h="1495" w="3159">
                  <a:moveTo>
                    <a:pt x="1964" y="1"/>
                  </a:moveTo>
                  <a:cubicBezTo>
                    <a:pt x="1958" y="1"/>
                    <a:pt x="1952" y="7"/>
                    <a:pt x="1945" y="13"/>
                  </a:cubicBezTo>
                  <a:cubicBezTo>
                    <a:pt x="1945" y="22"/>
                    <a:pt x="1945" y="31"/>
                    <a:pt x="1963" y="40"/>
                  </a:cubicBezTo>
                  <a:cubicBezTo>
                    <a:pt x="2088" y="85"/>
                    <a:pt x="2757" y="763"/>
                    <a:pt x="3105" y="1137"/>
                  </a:cubicBezTo>
                  <a:cubicBezTo>
                    <a:pt x="3073" y="1145"/>
                    <a:pt x="3040" y="1149"/>
                    <a:pt x="3007" y="1149"/>
                  </a:cubicBezTo>
                  <a:cubicBezTo>
                    <a:pt x="2619" y="1149"/>
                    <a:pt x="2150" y="664"/>
                    <a:pt x="2150" y="664"/>
                  </a:cubicBezTo>
                  <a:cubicBezTo>
                    <a:pt x="2141" y="655"/>
                    <a:pt x="2141" y="655"/>
                    <a:pt x="2133" y="655"/>
                  </a:cubicBezTo>
                  <a:lnTo>
                    <a:pt x="1829" y="655"/>
                  </a:lnTo>
                  <a:cubicBezTo>
                    <a:pt x="1820" y="655"/>
                    <a:pt x="1811" y="664"/>
                    <a:pt x="1811" y="673"/>
                  </a:cubicBezTo>
                  <a:cubicBezTo>
                    <a:pt x="1811" y="673"/>
                    <a:pt x="1606" y="1164"/>
                    <a:pt x="1410" y="1316"/>
                  </a:cubicBezTo>
                  <a:cubicBezTo>
                    <a:pt x="1214" y="1458"/>
                    <a:pt x="27" y="1458"/>
                    <a:pt x="18" y="1458"/>
                  </a:cubicBezTo>
                  <a:cubicBezTo>
                    <a:pt x="9" y="1458"/>
                    <a:pt x="0" y="1467"/>
                    <a:pt x="0" y="1476"/>
                  </a:cubicBezTo>
                  <a:cubicBezTo>
                    <a:pt x="0" y="1494"/>
                    <a:pt x="9" y="1494"/>
                    <a:pt x="18" y="1494"/>
                  </a:cubicBezTo>
                  <a:cubicBezTo>
                    <a:pt x="72" y="1494"/>
                    <a:pt x="1223" y="1494"/>
                    <a:pt x="1428" y="1342"/>
                  </a:cubicBezTo>
                  <a:cubicBezTo>
                    <a:pt x="1624" y="1200"/>
                    <a:pt x="1811" y="771"/>
                    <a:pt x="1838" y="700"/>
                  </a:cubicBezTo>
                  <a:lnTo>
                    <a:pt x="2124" y="691"/>
                  </a:lnTo>
                  <a:cubicBezTo>
                    <a:pt x="2187" y="754"/>
                    <a:pt x="2620" y="1188"/>
                    <a:pt x="2997" y="1188"/>
                  </a:cubicBezTo>
                  <a:cubicBezTo>
                    <a:pt x="3046" y="1188"/>
                    <a:pt x="3094" y="1180"/>
                    <a:pt x="3141" y="1164"/>
                  </a:cubicBezTo>
                  <a:cubicBezTo>
                    <a:pt x="3150" y="1155"/>
                    <a:pt x="3158" y="1155"/>
                    <a:pt x="3158" y="1146"/>
                  </a:cubicBezTo>
                  <a:cubicBezTo>
                    <a:pt x="3158" y="1137"/>
                    <a:pt x="3158" y="1137"/>
                    <a:pt x="3150" y="1128"/>
                  </a:cubicBezTo>
                  <a:cubicBezTo>
                    <a:pt x="3114" y="1084"/>
                    <a:pt x="2150" y="67"/>
                    <a:pt x="1972" y="4"/>
                  </a:cubicBezTo>
                  <a:cubicBezTo>
                    <a:pt x="1969" y="2"/>
                    <a:pt x="1967" y="1"/>
                    <a:pt x="1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7142561" y="3237270"/>
              <a:ext cx="151062" cy="161372"/>
            </a:xfrm>
            <a:custGeom>
              <a:rect b="b" l="l" r="r" t="t"/>
              <a:pathLst>
                <a:path extrusionOk="0" h="1393" w="1304">
                  <a:moveTo>
                    <a:pt x="19" y="1"/>
                  </a:moveTo>
                  <a:cubicBezTo>
                    <a:pt x="10" y="1"/>
                    <a:pt x="1" y="10"/>
                    <a:pt x="1" y="19"/>
                  </a:cubicBezTo>
                  <a:cubicBezTo>
                    <a:pt x="1" y="28"/>
                    <a:pt x="1" y="37"/>
                    <a:pt x="19" y="37"/>
                  </a:cubicBezTo>
                  <a:cubicBezTo>
                    <a:pt x="197" y="72"/>
                    <a:pt x="956" y="964"/>
                    <a:pt x="1250" y="1330"/>
                  </a:cubicBezTo>
                  <a:cubicBezTo>
                    <a:pt x="1210" y="1350"/>
                    <a:pt x="1166" y="1360"/>
                    <a:pt x="1122" y="1360"/>
                  </a:cubicBezTo>
                  <a:cubicBezTo>
                    <a:pt x="1049" y="1360"/>
                    <a:pt x="976" y="1332"/>
                    <a:pt x="920" y="1277"/>
                  </a:cubicBezTo>
                  <a:cubicBezTo>
                    <a:pt x="911" y="1277"/>
                    <a:pt x="902" y="1277"/>
                    <a:pt x="893" y="1286"/>
                  </a:cubicBezTo>
                  <a:cubicBezTo>
                    <a:pt x="884" y="1286"/>
                    <a:pt x="884" y="1303"/>
                    <a:pt x="893" y="1303"/>
                  </a:cubicBezTo>
                  <a:cubicBezTo>
                    <a:pt x="956" y="1366"/>
                    <a:pt x="1045" y="1393"/>
                    <a:pt x="1125" y="1393"/>
                  </a:cubicBezTo>
                  <a:cubicBezTo>
                    <a:pt x="1179" y="1393"/>
                    <a:pt x="1241" y="1384"/>
                    <a:pt x="1295" y="1357"/>
                  </a:cubicBezTo>
                  <a:cubicBezTo>
                    <a:pt x="1295" y="1348"/>
                    <a:pt x="1303" y="1348"/>
                    <a:pt x="1303" y="1339"/>
                  </a:cubicBezTo>
                  <a:cubicBezTo>
                    <a:pt x="1303" y="1339"/>
                    <a:pt x="1303" y="1330"/>
                    <a:pt x="1295" y="1321"/>
                  </a:cubicBezTo>
                  <a:cubicBezTo>
                    <a:pt x="1250" y="1277"/>
                    <a:pt x="251" y="46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790163" y="3277584"/>
              <a:ext cx="181066" cy="169597"/>
            </a:xfrm>
            <a:custGeom>
              <a:rect b="b" l="l" r="r" t="t"/>
              <a:pathLst>
                <a:path extrusionOk="0" h="1464" w="1563">
                  <a:moveTo>
                    <a:pt x="634" y="1"/>
                  </a:moveTo>
                  <a:cubicBezTo>
                    <a:pt x="634" y="1"/>
                    <a:pt x="1" y="697"/>
                    <a:pt x="28" y="1437"/>
                  </a:cubicBezTo>
                  <a:lnTo>
                    <a:pt x="884" y="1464"/>
                  </a:lnTo>
                  <a:cubicBezTo>
                    <a:pt x="884" y="1464"/>
                    <a:pt x="955" y="527"/>
                    <a:pt x="1562" y="161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6906007" y="2333107"/>
              <a:ext cx="169597" cy="318342"/>
            </a:xfrm>
            <a:custGeom>
              <a:rect b="b" l="l" r="r" t="t"/>
              <a:pathLst>
                <a:path extrusionOk="0" h="2748" w="1464">
                  <a:moveTo>
                    <a:pt x="1463" y="0"/>
                  </a:moveTo>
                  <a:lnTo>
                    <a:pt x="1463" y="0"/>
                  </a:lnTo>
                  <a:cubicBezTo>
                    <a:pt x="660" y="714"/>
                    <a:pt x="143" y="1686"/>
                    <a:pt x="0" y="2748"/>
                  </a:cubicBezTo>
                  <a:cubicBezTo>
                    <a:pt x="0" y="2748"/>
                    <a:pt x="776" y="1847"/>
                    <a:pt x="1142" y="1775"/>
                  </a:cubicBezTo>
                  <a:cubicBezTo>
                    <a:pt x="1142" y="1775"/>
                    <a:pt x="1008" y="535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621726" y="3164868"/>
              <a:ext cx="115845" cy="91170"/>
            </a:xfrm>
            <a:custGeom>
              <a:rect b="b" l="l" r="r" t="t"/>
              <a:pathLst>
                <a:path extrusionOk="0" h="787" w="1000">
                  <a:moveTo>
                    <a:pt x="467" y="1"/>
                  </a:moveTo>
                  <a:cubicBezTo>
                    <a:pt x="460" y="1"/>
                    <a:pt x="454" y="4"/>
                    <a:pt x="447" y="10"/>
                  </a:cubicBezTo>
                  <a:cubicBezTo>
                    <a:pt x="429" y="19"/>
                    <a:pt x="420" y="37"/>
                    <a:pt x="429" y="55"/>
                  </a:cubicBezTo>
                  <a:cubicBezTo>
                    <a:pt x="483" y="251"/>
                    <a:pt x="572" y="430"/>
                    <a:pt x="679" y="599"/>
                  </a:cubicBezTo>
                  <a:lnTo>
                    <a:pt x="108" y="126"/>
                  </a:lnTo>
                  <a:cubicBezTo>
                    <a:pt x="97" y="115"/>
                    <a:pt x="84" y="110"/>
                    <a:pt x="71" y="110"/>
                  </a:cubicBezTo>
                  <a:cubicBezTo>
                    <a:pt x="53" y="110"/>
                    <a:pt x="34" y="120"/>
                    <a:pt x="19" y="135"/>
                  </a:cubicBezTo>
                  <a:cubicBezTo>
                    <a:pt x="10" y="144"/>
                    <a:pt x="1" y="171"/>
                    <a:pt x="10" y="189"/>
                  </a:cubicBezTo>
                  <a:cubicBezTo>
                    <a:pt x="63" y="358"/>
                    <a:pt x="170" y="617"/>
                    <a:pt x="375" y="769"/>
                  </a:cubicBezTo>
                  <a:lnTo>
                    <a:pt x="1000" y="787"/>
                  </a:lnTo>
                  <a:lnTo>
                    <a:pt x="500" y="19"/>
                  </a:lnTo>
                  <a:cubicBezTo>
                    <a:pt x="489" y="8"/>
                    <a:pt x="478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6619641" y="3162898"/>
              <a:ext cx="122101" cy="95225"/>
            </a:xfrm>
            <a:custGeom>
              <a:rect b="b" l="l" r="r" t="t"/>
              <a:pathLst>
                <a:path extrusionOk="0" h="822" w="1054">
                  <a:moveTo>
                    <a:pt x="492" y="36"/>
                  </a:moveTo>
                  <a:cubicBezTo>
                    <a:pt x="492" y="36"/>
                    <a:pt x="501" y="45"/>
                    <a:pt x="501" y="45"/>
                  </a:cubicBezTo>
                  <a:lnTo>
                    <a:pt x="982" y="777"/>
                  </a:lnTo>
                  <a:lnTo>
                    <a:pt x="402" y="768"/>
                  </a:lnTo>
                  <a:cubicBezTo>
                    <a:pt x="206" y="616"/>
                    <a:pt x="99" y="375"/>
                    <a:pt x="46" y="197"/>
                  </a:cubicBezTo>
                  <a:cubicBezTo>
                    <a:pt x="46" y="188"/>
                    <a:pt x="46" y="170"/>
                    <a:pt x="54" y="161"/>
                  </a:cubicBezTo>
                  <a:cubicBezTo>
                    <a:pt x="63" y="152"/>
                    <a:pt x="72" y="143"/>
                    <a:pt x="81" y="143"/>
                  </a:cubicBezTo>
                  <a:cubicBezTo>
                    <a:pt x="90" y="143"/>
                    <a:pt x="108" y="152"/>
                    <a:pt x="117" y="152"/>
                  </a:cubicBezTo>
                  <a:lnTo>
                    <a:pt x="777" y="714"/>
                  </a:lnTo>
                  <a:lnTo>
                    <a:pt x="715" y="607"/>
                  </a:lnTo>
                  <a:cubicBezTo>
                    <a:pt x="608" y="438"/>
                    <a:pt x="518" y="259"/>
                    <a:pt x="465" y="63"/>
                  </a:cubicBezTo>
                  <a:cubicBezTo>
                    <a:pt x="456" y="54"/>
                    <a:pt x="465" y="45"/>
                    <a:pt x="474" y="45"/>
                  </a:cubicBezTo>
                  <a:cubicBezTo>
                    <a:pt x="474" y="36"/>
                    <a:pt x="483" y="36"/>
                    <a:pt x="492" y="36"/>
                  </a:cubicBezTo>
                  <a:close/>
                  <a:moveTo>
                    <a:pt x="492" y="1"/>
                  </a:moveTo>
                  <a:cubicBezTo>
                    <a:pt x="483" y="1"/>
                    <a:pt x="465" y="1"/>
                    <a:pt x="447" y="10"/>
                  </a:cubicBezTo>
                  <a:cubicBezTo>
                    <a:pt x="429" y="27"/>
                    <a:pt x="420" y="54"/>
                    <a:pt x="429" y="81"/>
                  </a:cubicBezTo>
                  <a:cubicBezTo>
                    <a:pt x="474" y="233"/>
                    <a:pt x="545" y="384"/>
                    <a:pt x="625" y="527"/>
                  </a:cubicBezTo>
                  <a:lnTo>
                    <a:pt x="135" y="126"/>
                  </a:lnTo>
                  <a:cubicBezTo>
                    <a:pt x="126" y="117"/>
                    <a:pt x="99" y="108"/>
                    <a:pt x="81" y="108"/>
                  </a:cubicBezTo>
                  <a:cubicBezTo>
                    <a:pt x="54" y="108"/>
                    <a:pt x="37" y="117"/>
                    <a:pt x="28" y="134"/>
                  </a:cubicBezTo>
                  <a:cubicBezTo>
                    <a:pt x="10" y="152"/>
                    <a:pt x="1" y="188"/>
                    <a:pt x="10" y="215"/>
                  </a:cubicBezTo>
                  <a:cubicBezTo>
                    <a:pt x="63" y="393"/>
                    <a:pt x="179" y="643"/>
                    <a:pt x="385" y="804"/>
                  </a:cubicBezTo>
                  <a:lnTo>
                    <a:pt x="393" y="804"/>
                  </a:lnTo>
                  <a:lnTo>
                    <a:pt x="1054" y="821"/>
                  </a:lnTo>
                  <a:lnTo>
                    <a:pt x="536" y="27"/>
                  </a:lnTo>
                  <a:cubicBezTo>
                    <a:pt x="527" y="10"/>
                    <a:pt x="509" y="1"/>
                    <a:pt x="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7116728" y="2340289"/>
              <a:ext cx="242000" cy="403141"/>
            </a:xfrm>
            <a:custGeom>
              <a:rect b="b" l="l" r="r" t="t"/>
              <a:pathLst>
                <a:path extrusionOk="0" h="3480" w="2089">
                  <a:moveTo>
                    <a:pt x="1446" y="1"/>
                  </a:moveTo>
                  <a:cubicBezTo>
                    <a:pt x="1286" y="1187"/>
                    <a:pt x="1" y="1963"/>
                    <a:pt x="1" y="1963"/>
                  </a:cubicBezTo>
                  <a:cubicBezTo>
                    <a:pt x="759" y="2275"/>
                    <a:pt x="1250" y="3480"/>
                    <a:pt x="1250" y="3480"/>
                  </a:cubicBezTo>
                  <a:lnTo>
                    <a:pt x="2088" y="1803"/>
                  </a:lnTo>
                  <a:cubicBezTo>
                    <a:pt x="2088" y="1803"/>
                    <a:pt x="1964" y="1080"/>
                    <a:pt x="1892" y="705"/>
                  </a:cubicBezTo>
                  <a:cubicBezTo>
                    <a:pt x="1821" y="331"/>
                    <a:pt x="1446" y="1"/>
                    <a:pt x="1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6778810" y="1576529"/>
              <a:ext cx="777320" cy="767126"/>
            </a:xfrm>
            <a:custGeom>
              <a:rect b="b" l="l" r="r" t="t"/>
              <a:pathLst>
                <a:path extrusionOk="0" h="6622" w="6710">
                  <a:moveTo>
                    <a:pt x="3528" y="1"/>
                  </a:moveTo>
                  <a:cubicBezTo>
                    <a:pt x="2284" y="1"/>
                    <a:pt x="978" y="716"/>
                    <a:pt x="572" y="1054"/>
                  </a:cubicBezTo>
                  <a:cubicBezTo>
                    <a:pt x="45" y="1482"/>
                    <a:pt x="1" y="2740"/>
                    <a:pt x="1276" y="3453"/>
                  </a:cubicBezTo>
                  <a:cubicBezTo>
                    <a:pt x="2552" y="4167"/>
                    <a:pt x="4363" y="6594"/>
                    <a:pt x="4363" y="6594"/>
                  </a:cubicBezTo>
                  <a:cubicBezTo>
                    <a:pt x="4377" y="6614"/>
                    <a:pt x="4419" y="6621"/>
                    <a:pt x="4478" y="6621"/>
                  </a:cubicBezTo>
                  <a:cubicBezTo>
                    <a:pt x="4679" y="6621"/>
                    <a:pt x="5070" y="6527"/>
                    <a:pt x="5139" y="6513"/>
                  </a:cubicBezTo>
                  <a:cubicBezTo>
                    <a:pt x="5612" y="6397"/>
                    <a:pt x="6085" y="6156"/>
                    <a:pt x="6353" y="5728"/>
                  </a:cubicBezTo>
                  <a:cubicBezTo>
                    <a:pt x="6709" y="5157"/>
                    <a:pt x="6593" y="4568"/>
                    <a:pt x="6442" y="3962"/>
                  </a:cubicBezTo>
                  <a:cubicBezTo>
                    <a:pt x="6326" y="3516"/>
                    <a:pt x="6210" y="3070"/>
                    <a:pt x="6085" y="2633"/>
                  </a:cubicBezTo>
                  <a:cubicBezTo>
                    <a:pt x="5969" y="2240"/>
                    <a:pt x="5915" y="1830"/>
                    <a:pt x="5746" y="1455"/>
                  </a:cubicBezTo>
                  <a:cubicBezTo>
                    <a:pt x="5505" y="929"/>
                    <a:pt x="5121" y="465"/>
                    <a:pt x="4586" y="215"/>
                  </a:cubicBezTo>
                  <a:cubicBezTo>
                    <a:pt x="4255" y="63"/>
                    <a:pt x="3894" y="1"/>
                    <a:pt x="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6896624" y="1794664"/>
              <a:ext cx="441254" cy="772918"/>
            </a:xfrm>
            <a:custGeom>
              <a:rect b="b" l="l" r="r" t="t"/>
              <a:pathLst>
                <a:path extrusionOk="0" h="6672" w="3809">
                  <a:moveTo>
                    <a:pt x="607" y="0"/>
                  </a:moveTo>
                  <a:cubicBezTo>
                    <a:pt x="607" y="0"/>
                    <a:pt x="99" y="411"/>
                    <a:pt x="81" y="651"/>
                  </a:cubicBezTo>
                  <a:cubicBezTo>
                    <a:pt x="63" y="892"/>
                    <a:pt x="144" y="1142"/>
                    <a:pt x="117" y="1597"/>
                  </a:cubicBezTo>
                  <a:cubicBezTo>
                    <a:pt x="81" y="2061"/>
                    <a:pt x="1" y="2882"/>
                    <a:pt x="402" y="3426"/>
                  </a:cubicBezTo>
                  <a:cubicBezTo>
                    <a:pt x="402" y="3426"/>
                    <a:pt x="670" y="4068"/>
                    <a:pt x="1500" y="4407"/>
                  </a:cubicBezTo>
                  <a:lnTo>
                    <a:pt x="1544" y="4657"/>
                  </a:lnTo>
                  <a:cubicBezTo>
                    <a:pt x="1544" y="4657"/>
                    <a:pt x="1214" y="5353"/>
                    <a:pt x="1196" y="5933"/>
                  </a:cubicBezTo>
                  <a:cubicBezTo>
                    <a:pt x="1188" y="6321"/>
                    <a:pt x="1271" y="6671"/>
                    <a:pt x="1830" y="6671"/>
                  </a:cubicBezTo>
                  <a:cubicBezTo>
                    <a:pt x="1874" y="6671"/>
                    <a:pt x="1922" y="6669"/>
                    <a:pt x="1972" y="6664"/>
                  </a:cubicBezTo>
                  <a:cubicBezTo>
                    <a:pt x="2918" y="6111"/>
                    <a:pt x="3319" y="4853"/>
                    <a:pt x="3319" y="4853"/>
                  </a:cubicBezTo>
                  <a:lnTo>
                    <a:pt x="3016" y="3408"/>
                  </a:lnTo>
                  <a:lnTo>
                    <a:pt x="3096" y="2685"/>
                  </a:lnTo>
                  <a:cubicBezTo>
                    <a:pt x="3096" y="2685"/>
                    <a:pt x="3107" y="2686"/>
                    <a:pt x="3126" y="2686"/>
                  </a:cubicBezTo>
                  <a:cubicBezTo>
                    <a:pt x="3226" y="2686"/>
                    <a:pt x="3554" y="2661"/>
                    <a:pt x="3667" y="2338"/>
                  </a:cubicBezTo>
                  <a:cubicBezTo>
                    <a:pt x="3667" y="2338"/>
                    <a:pt x="3808" y="1652"/>
                    <a:pt x="3505" y="1652"/>
                  </a:cubicBezTo>
                  <a:cubicBezTo>
                    <a:pt x="3398" y="1652"/>
                    <a:pt x="3235" y="1738"/>
                    <a:pt x="2989" y="1972"/>
                  </a:cubicBezTo>
                  <a:cubicBezTo>
                    <a:pt x="1830" y="1668"/>
                    <a:pt x="1036" y="937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004127" y="2126673"/>
              <a:ext cx="82829" cy="28730"/>
            </a:xfrm>
            <a:custGeom>
              <a:rect b="b" l="l" r="r" t="t"/>
              <a:pathLst>
                <a:path extrusionOk="0" h="248" w="715">
                  <a:moveTo>
                    <a:pt x="700" y="0"/>
                  </a:moveTo>
                  <a:cubicBezTo>
                    <a:pt x="696" y="0"/>
                    <a:pt x="692" y="2"/>
                    <a:pt x="687" y="7"/>
                  </a:cubicBezTo>
                  <a:cubicBezTo>
                    <a:pt x="585" y="145"/>
                    <a:pt x="422" y="223"/>
                    <a:pt x="255" y="223"/>
                  </a:cubicBezTo>
                  <a:cubicBezTo>
                    <a:pt x="175" y="223"/>
                    <a:pt x="94" y="205"/>
                    <a:pt x="18" y="167"/>
                  </a:cubicBezTo>
                  <a:cubicBezTo>
                    <a:pt x="18" y="164"/>
                    <a:pt x="17" y="163"/>
                    <a:pt x="16" y="163"/>
                  </a:cubicBezTo>
                  <a:cubicBezTo>
                    <a:pt x="12" y="163"/>
                    <a:pt x="7" y="167"/>
                    <a:pt x="1" y="167"/>
                  </a:cubicBezTo>
                  <a:cubicBezTo>
                    <a:pt x="1" y="176"/>
                    <a:pt x="1" y="185"/>
                    <a:pt x="9" y="185"/>
                  </a:cubicBezTo>
                  <a:cubicBezTo>
                    <a:pt x="90" y="230"/>
                    <a:pt x="179" y="248"/>
                    <a:pt x="259" y="248"/>
                  </a:cubicBezTo>
                  <a:cubicBezTo>
                    <a:pt x="438" y="248"/>
                    <a:pt x="607" y="167"/>
                    <a:pt x="714" y="25"/>
                  </a:cubicBezTo>
                  <a:cubicBezTo>
                    <a:pt x="714" y="16"/>
                    <a:pt x="714" y="7"/>
                    <a:pt x="705" y="7"/>
                  </a:cubicBezTo>
                  <a:cubicBezTo>
                    <a:pt x="705" y="2"/>
                    <a:pt x="703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976209" y="1982331"/>
              <a:ext cx="56996" cy="130673"/>
            </a:xfrm>
            <a:custGeom>
              <a:rect b="b" l="l" r="r" t="t"/>
              <a:pathLst>
                <a:path extrusionOk="0" h="1128" w="492">
                  <a:moveTo>
                    <a:pt x="145" y="0"/>
                  </a:moveTo>
                  <a:cubicBezTo>
                    <a:pt x="139" y="0"/>
                    <a:pt x="135" y="6"/>
                    <a:pt x="135" y="13"/>
                  </a:cubicBezTo>
                  <a:cubicBezTo>
                    <a:pt x="126" y="48"/>
                    <a:pt x="1" y="816"/>
                    <a:pt x="45" y="1003"/>
                  </a:cubicBezTo>
                  <a:cubicBezTo>
                    <a:pt x="45" y="1003"/>
                    <a:pt x="54" y="1012"/>
                    <a:pt x="54" y="1012"/>
                  </a:cubicBezTo>
                  <a:cubicBezTo>
                    <a:pt x="54" y="1021"/>
                    <a:pt x="152" y="1128"/>
                    <a:pt x="375" y="1128"/>
                  </a:cubicBezTo>
                  <a:lnTo>
                    <a:pt x="474" y="1128"/>
                  </a:lnTo>
                  <a:cubicBezTo>
                    <a:pt x="482" y="1119"/>
                    <a:pt x="491" y="1110"/>
                    <a:pt x="491" y="1101"/>
                  </a:cubicBezTo>
                  <a:cubicBezTo>
                    <a:pt x="491" y="1092"/>
                    <a:pt x="482" y="1083"/>
                    <a:pt x="465" y="1083"/>
                  </a:cubicBezTo>
                  <a:cubicBezTo>
                    <a:pt x="431" y="1088"/>
                    <a:pt x="399" y="1091"/>
                    <a:pt x="370" y="1091"/>
                  </a:cubicBezTo>
                  <a:cubicBezTo>
                    <a:pt x="193" y="1091"/>
                    <a:pt x="104" y="1008"/>
                    <a:pt x="81" y="985"/>
                  </a:cubicBezTo>
                  <a:cubicBezTo>
                    <a:pt x="36" y="798"/>
                    <a:pt x="170" y="31"/>
                    <a:pt x="170" y="22"/>
                  </a:cubicBezTo>
                  <a:cubicBezTo>
                    <a:pt x="170" y="13"/>
                    <a:pt x="170" y="4"/>
                    <a:pt x="152" y="4"/>
                  </a:cubicBezTo>
                  <a:cubicBezTo>
                    <a:pt x="150" y="1"/>
                    <a:pt x="147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896624" y="1792115"/>
              <a:ext cx="456893" cy="522461"/>
            </a:xfrm>
            <a:custGeom>
              <a:rect b="b" l="l" r="r" t="t"/>
              <a:pathLst>
                <a:path extrusionOk="0" h="4510" w="3944">
                  <a:moveTo>
                    <a:pt x="616" y="40"/>
                  </a:moveTo>
                  <a:cubicBezTo>
                    <a:pt x="2900" y="789"/>
                    <a:pt x="3605" y="1485"/>
                    <a:pt x="3801" y="1940"/>
                  </a:cubicBezTo>
                  <a:cubicBezTo>
                    <a:pt x="3908" y="2208"/>
                    <a:pt x="3837" y="2377"/>
                    <a:pt x="3819" y="2404"/>
                  </a:cubicBezTo>
                  <a:cubicBezTo>
                    <a:pt x="3819" y="2413"/>
                    <a:pt x="3819" y="2413"/>
                    <a:pt x="3819" y="2413"/>
                  </a:cubicBezTo>
                  <a:cubicBezTo>
                    <a:pt x="3855" y="2725"/>
                    <a:pt x="3141" y="2806"/>
                    <a:pt x="3132" y="2815"/>
                  </a:cubicBezTo>
                  <a:cubicBezTo>
                    <a:pt x="3123" y="2815"/>
                    <a:pt x="3114" y="2815"/>
                    <a:pt x="3114" y="2823"/>
                  </a:cubicBezTo>
                  <a:cubicBezTo>
                    <a:pt x="2989" y="3992"/>
                    <a:pt x="2267" y="4447"/>
                    <a:pt x="1812" y="4474"/>
                  </a:cubicBezTo>
                  <a:lnTo>
                    <a:pt x="1785" y="4474"/>
                  </a:lnTo>
                  <a:cubicBezTo>
                    <a:pt x="1375" y="4474"/>
                    <a:pt x="652" y="3885"/>
                    <a:pt x="313" y="3261"/>
                  </a:cubicBezTo>
                  <a:cubicBezTo>
                    <a:pt x="45" y="2770"/>
                    <a:pt x="90" y="2270"/>
                    <a:pt x="117" y="1896"/>
                  </a:cubicBezTo>
                  <a:cubicBezTo>
                    <a:pt x="126" y="1798"/>
                    <a:pt x="135" y="1699"/>
                    <a:pt x="135" y="1619"/>
                  </a:cubicBezTo>
                  <a:cubicBezTo>
                    <a:pt x="126" y="1334"/>
                    <a:pt x="108" y="1039"/>
                    <a:pt x="72" y="745"/>
                  </a:cubicBezTo>
                  <a:cubicBezTo>
                    <a:pt x="206" y="450"/>
                    <a:pt x="554" y="94"/>
                    <a:pt x="616" y="40"/>
                  </a:cubicBezTo>
                  <a:close/>
                  <a:moveTo>
                    <a:pt x="608" y="0"/>
                  </a:moveTo>
                  <a:cubicBezTo>
                    <a:pt x="602" y="0"/>
                    <a:pt x="598" y="4"/>
                    <a:pt x="598" y="4"/>
                  </a:cubicBezTo>
                  <a:cubicBezTo>
                    <a:pt x="581" y="22"/>
                    <a:pt x="179" y="406"/>
                    <a:pt x="28" y="736"/>
                  </a:cubicBezTo>
                  <a:cubicBezTo>
                    <a:pt x="28" y="736"/>
                    <a:pt x="28" y="745"/>
                    <a:pt x="28" y="745"/>
                  </a:cubicBezTo>
                  <a:cubicBezTo>
                    <a:pt x="63" y="1039"/>
                    <a:pt x="90" y="1334"/>
                    <a:pt x="99" y="1619"/>
                  </a:cubicBezTo>
                  <a:cubicBezTo>
                    <a:pt x="99" y="1699"/>
                    <a:pt x="90" y="1789"/>
                    <a:pt x="81" y="1896"/>
                  </a:cubicBezTo>
                  <a:cubicBezTo>
                    <a:pt x="45" y="2270"/>
                    <a:pt x="1" y="2779"/>
                    <a:pt x="277" y="3278"/>
                  </a:cubicBezTo>
                  <a:cubicBezTo>
                    <a:pt x="625" y="3921"/>
                    <a:pt x="1357" y="4510"/>
                    <a:pt x="1785" y="4510"/>
                  </a:cubicBezTo>
                  <a:lnTo>
                    <a:pt x="1812" y="4510"/>
                  </a:lnTo>
                  <a:cubicBezTo>
                    <a:pt x="2276" y="4492"/>
                    <a:pt x="3016" y="4028"/>
                    <a:pt x="3150" y="2850"/>
                  </a:cubicBezTo>
                  <a:cubicBezTo>
                    <a:pt x="3266" y="2832"/>
                    <a:pt x="3890" y="2734"/>
                    <a:pt x="3855" y="2422"/>
                  </a:cubicBezTo>
                  <a:cubicBezTo>
                    <a:pt x="3881" y="2377"/>
                    <a:pt x="3944" y="2199"/>
                    <a:pt x="3837" y="1922"/>
                  </a:cubicBezTo>
                  <a:cubicBezTo>
                    <a:pt x="3641" y="1467"/>
                    <a:pt x="2927" y="754"/>
                    <a:pt x="616" y="4"/>
                  </a:cubicBezTo>
                  <a:cubicBezTo>
                    <a:pt x="613" y="1"/>
                    <a:pt x="610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7239754" y="2190503"/>
              <a:ext cx="43558" cy="168554"/>
            </a:xfrm>
            <a:custGeom>
              <a:rect b="b" l="l" r="r" t="t"/>
              <a:pathLst>
                <a:path extrusionOk="0" h="1455" w="376">
                  <a:moveTo>
                    <a:pt x="18" y="0"/>
                  </a:moveTo>
                  <a:cubicBezTo>
                    <a:pt x="9" y="9"/>
                    <a:pt x="1" y="18"/>
                    <a:pt x="1" y="27"/>
                  </a:cubicBezTo>
                  <a:lnTo>
                    <a:pt x="331" y="1445"/>
                  </a:lnTo>
                  <a:cubicBezTo>
                    <a:pt x="340" y="1454"/>
                    <a:pt x="348" y="1454"/>
                    <a:pt x="357" y="1454"/>
                  </a:cubicBezTo>
                  <a:cubicBezTo>
                    <a:pt x="366" y="1454"/>
                    <a:pt x="375" y="1445"/>
                    <a:pt x="375" y="1436"/>
                  </a:cubicBezTo>
                  <a:lnTo>
                    <a:pt x="45" y="18"/>
                  </a:lnTo>
                  <a:cubicBezTo>
                    <a:pt x="36" y="9"/>
                    <a:pt x="27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036216" y="2536877"/>
              <a:ext cx="91054" cy="32900"/>
            </a:xfrm>
            <a:custGeom>
              <a:rect b="b" l="l" r="r" t="t"/>
              <a:pathLst>
                <a:path extrusionOk="0" h="284" w="786">
                  <a:moveTo>
                    <a:pt x="22" y="1"/>
                  </a:moveTo>
                  <a:cubicBezTo>
                    <a:pt x="18" y="1"/>
                    <a:pt x="13" y="3"/>
                    <a:pt x="9" y="7"/>
                  </a:cubicBezTo>
                  <a:cubicBezTo>
                    <a:pt x="0" y="7"/>
                    <a:pt x="0" y="25"/>
                    <a:pt x="0" y="34"/>
                  </a:cubicBezTo>
                  <a:cubicBezTo>
                    <a:pt x="54" y="88"/>
                    <a:pt x="107" y="132"/>
                    <a:pt x="170" y="168"/>
                  </a:cubicBezTo>
                  <a:cubicBezTo>
                    <a:pt x="303" y="248"/>
                    <a:pt x="464" y="284"/>
                    <a:pt x="625" y="284"/>
                  </a:cubicBezTo>
                  <a:cubicBezTo>
                    <a:pt x="669" y="284"/>
                    <a:pt x="723" y="284"/>
                    <a:pt x="767" y="275"/>
                  </a:cubicBezTo>
                  <a:cubicBezTo>
                    <a:pt x="776" y="275"/>
                    <a:pt x="785" y="266"/>
                    <a:pt x="785" y="257"/>
                  </a:cubicBezTo>
                  <a:cubicBezTo>
                    <a:pt x="785" y="248"/>
                    <a:pt x="776" y="239"/>
                    <a:pt x="758" y="239"/>
                  </a:cubicBezTo>
                  <a:cubicBezTo>
                    <a:pt x="713" y="248"/>
                    <a:pt x="667" y="252"/>
                    <a:pt x="621" y="252"/>
                  </a:cubicBezTo>
                  <a:cubicBezTo>
                    <a:pt x="469" y="252"/>
                    <a:pt x="318" y="208"/>
                    <a:pt x="187" y="132"/>
                  </a:cubicBezTo>
                  <a:cubicBezTo>
                    <a:pt x="125" y="97"/>
                    <a:pt x="80" y="61"/>
                    <a:pt x="36" y="7"/>
                  </a:cubicBezTo>
                  <a:cubicBezTo>
                    <a:pt x="31" y="3"/>
                    <a:pt x="27" y="1"/>
                    <a:pt x="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068189" y="2303103"/>
              <a:ext cx="10426" cy="38345"/>
            </a:xfrm>
            <a:custGeom>
              <a:rect b="b" l="l" r="r" t="t"/>
              <a:pathLst>
                <a:path extrusionOk="0" h="331" w="90">
                  <a:moveTo>
                    <a:pt x="10" y="0"/>
                  </a:moveTo>
                  <a:cubicBezTo>
                    <a:pt x="1" y="0"/>
                    <a:pt x="1" y="9"/>
                    <a:pt x="1" y="18"/>
                  </a:cubicBezTo>
                  <a:cubicBezTo>
                    <a:pt x="10" y="90"/>
                    <a:pt x="36" y="223"/>
                    <a:pt x="45" y="259"/>
                  </a:cubicBezTo>
                  <a:lnTo>
                    <a:pt x="27" y="295"/>
                  </a:lnTo>
                  <a:cubicBezTo>
                    <a:pt x="19" y="304"/>
                    <a:pt x="19" y="322"/>
                    <a:pt x="27" y="322"/>
                  </a:cubicBezTo>
                  <a:cubicBezTo>
                    <a:pt x="36" y="330"/>
                    <a:pt x="36" y="330"/>
                    <a:pt x="36" y="330"/>
                  </a:cubicBezTo>
                  <a:cubicBezTo>
                    <a:pt x="45" y="330"/>
                    <a:pt x="54" y="322"/>
                    <a:pt x="54" y="322"/>
                  </a:cubicBezTo>
                  <a:lnTo>
                    <a:pt x="81" y="277"/>
                  </a:lnTo>
                  <a:cubicBezTo>
                    <a:pt x="81" y="268"/>
                    <a:pt x="90" y="268"/>
                    <a:pt x="81" y="259"/>
                  </a:cubicBezTo>
                  <a:cubicBezTo>
                    <a:pt x="81" y="259"/>
                    <a:pt x="54" y="99"/>
                    <a:pt x="36" y="18"/>
                  </a:cubicBezTo>
                  <a:cubicBezTo>
                    <a:pt x="36" y="0"/>
                    <a:pt x="27" y="0"/>
                    <a:pt x="1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858395" y="1911319"/>
              <a:ext cx="137624" cy="169713"/>
            </a:xfrm>
            <a:custGeom>
              <a:rect b="b" l="l" r="r" t="t"/>
              <a:pathLst>
                <a:path extrusionOk="0" h="1465" w="1188">
                  <a:moveTo>
                    <a:pt x="581" y="28"/>
                  </a:moveTo>
                  <a:cubicBezTo>
                    <a:pt x="697" y="28"/>
                    <a:pt x="804" y="73"/>
                    <a:pt x="902" y="162"/>
                  </a:cubicBezTo>
                  <a:cubicBezTo>
                    <a:pt x="1044" y="287"/>
                    <a:pt x="1134" y="483"/>
                    <a:pt x="1143" y="706"/>
                  </a:cubicBezTo>
                  <a:cubicBezTo>
                    <a:pt x="1160" y="1099"/>
                    <a:pt x="937" y="1420"/>
                    <a:pt x="634" y="1438"/>
                  </a:cubicBezTo>
                  <a:cubicBezTo>
                    <a:pt x="624" y="1438"/>
                    <a:pt x="613" y="1439"/>
                    <a:pt x="603" y="1439"/>
                  </a:cubicBezTo>
                  <a:cubicBezTo>
                    <a:pt x="490" y="1439"/>
                    <a:pt x="385" y="1394"/>
                    <a:pt x="295" y="1313"/>
                  </a:cubicBezTo>
                  <a:cubicBezTo>
                    <a:pt x="152" y="1179"/>
                    <a:pt x="63" y="983"/>
                    <a:pt x="54" y="760"/>
                  </a:cubicBezTo>
                  <a:cubicBezTo>
                    <a:pt x="27" y="376"/>
                    <a:pt x="259" y="46"/>
                    <a:pt x="563" y="28"/>
                  </a:cubicBezTo>
                  <a:close/>
                  <a:moveTo>
                    <a:pt x="594" y="0"/>
                  </a:moveTo>
                  <a:cubicBezTo>
                    <a:pt x="584" y="0"/>
                    <a:pt x="573" y="1"/>
                    <a:pt x="563" y="1"/>
                  </a:cubicBezTo>
                  <a:cubicBezTo>
                    <a:pt x="242" y="19"/>
                    <a:pt x="1" y="358"/>
                    <a:pt x="19" y="760"/>
                  </a:cubicBezTo>
                  <a:cubicBezTo>
                    <a:pt x="36" y="992"/>
                    <a:pt x="126" y="1197"/>
                    <a:pt x="268" y="1331"/>
                  </a:cubicBezTo>
                  <a:cubicBezTo>
                    <a:pt x="375" y="1420"/>
                    <a:pt x="491" y="1464"/>
                    <a:pt x="607" y="1464"/>
                  </a:cubicBezTo>
                  <a:lnTo>
                    <a:pt x="634" y="1464"/>
                  </a:lnTo>
                  <a:cubicBezTo>
                    <a:pt x="946" y="1447"/>
                    <a:pt x="1187" y="1108"/>
                    <a:pt x="1169" y="706"/>
                  </a:cubicBezTo>
                  <a:cubicBezTo>
                    <a:pt x="1160" y="474"/>
                    <a:pt x="1071" y="269"/>
                    <a:pt x="920" y="135"/>
                  </a:cubicBezTo>
                  <a:cubicBezTo>
                    <a:pt x="821" y="45"/>
                    <a:pt x="708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012352" y="1894869"/>
              <a:ext cx="136581" cy="170640"/>
            </a:xfrm>
            <a:custGeom>
              <a:rect b="b" l="l" r="r" t="t"/>
              <a:pathLst>
                <a:path extrusionOk="0" h="1473" w="1179">
                  <a:moveTo>
                    <a:pt x="588" y="36"/>
                  </a:moveTo>
                  <a:cubicBezTo>
                    <a:pt x="872" y="36"/>
                    <a:pt x="1125" y="333"/>
                    <a:pt x="1143" y="705"/>
                  </a:cubicBezTo>
                  <a:cubicBezTo>
                    <a:pt x="1152" y="902"/>
                    <a:pt x="1098" y="1080"/>
                    <a:pt x="1009" y="1214"/>
                  </a:cubicBezTo>
                  <a:cubicBezTo>
                    <a:pt x="911" y="1357"/>
                    <a:pt x="777" y="1437"/>
                    <a:pt x="634" y="1446"/>
                  </a:cubicBezTo>
                  <a:cubicBezTo>
                    <a:pt x="483" y="1446"/>
                    <a:pt x="349" y="1383"/>
                    <a:pt x="233" y="1258"/>
                  </a:cubicBezTo>
                  <a:cubicBezTo>
                    <a:pt x="126" y="1134"/>
                    <a:pt x="63" y="955"/>
                    <a:pt x="46" y="768"/>
                  </a:cubicBezTo>
                  <a:cubicBezTo>
                    <a:pt x="28" y="375"/>
                    <a:pt x="260" y="45"/>
                    <a:pt x="563" y="36"/>
                  </a:cubicBezTo>
                  <a:cubicBezTo>
                    <a:pt x="571" y="36"/>
                    <a:pt x="579" y="36"/>
                    <a:pt x="588" y="36"/>
                  </a:cubicBezTo>
                  <a:close/>
                  <a:moveTo>
                    <a:pt x="567" y="0"/>
                  </a:moveTo>
                  <a:cubicBezTo>
                    <a:pt x="563" y="0"/>
                    <a:pt x="559" y="0"/>
                    <a:pt x="554" y="1"/>
                  </a:cubicBezTo>
                  <a:cubicBezTo>
                    <a:pt x="242" y="18"/>
                    <a:pt x="1" y="366"/>
                    <a:pt x="19" y="768"/>
                  </a:cubicBezTo>
                  <a:cubicBezTo>
                    <a:pt x="28" y="964"/>
                    <a:pt x="99" y="1142"/>
                    <a:pt x="215" y="1276"/>
                  </a:cubicBezTo>
                  <a:cubicBezTo>
                    <a:pt x="322" y="1401"/>
                    <a:pt x="465" y="1473"/>
                    <a:pt x="608" y="1473"/>
                  </a:cubicBezTo>
                  <a:lnTo>
                    <a:pt x="634" y="1473"/>
                  </a:lnTo>
                  <a:cubicBezTo>
                    <a:pt x="786" y="1464"/>
                    <a:pt x="929" y="1383"/>
                    <a:pt x="1027" y="1232"/>
                  </a:cubicBezTo>
                  <a:cubicBezTo>
                    <a:pt x="1134" y="1089"/>
                    <a:pt x="1179" y="902"/>
                    <a:pt x="1170" y="705"/>
                  </a:cubicBezTo>
                  <a:cubicBezTo>
                    <a:pt x="1152" y="310"/>
                    <a:pt x="883" y="0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852256" y="3065358"/>
              <a:ext cx="242927" cy="152452"/>
            </a:xfrm>
            <a:custGeom>
              <a:rect b="b" l="l" r="r" t="t"/>
              <a:pathLst>
                <a:path extrusionOk="0" h="1316" w="2097">
                  <a:moveTo>
                    <a:pt x="40" y="1"/>
                  </a:moveTo>
                  <a:cubicBezTo>
                    <a:pt x="27" y="1"/>
                    <a:pt x="16" y="9"/>
                    <a:pt x="9" y="22"/>
                  </a:cubicBezTo>
                  <a:cubicBezTo>
                    <a:pt x="0" y="40"/>
                    <a:pt x="9" y="49"/>
                    <a:pt x="18" y="67"/>
                  </a:cubicBezTo>
                  <a:lnTo>
                    <a:pt x="2034" y="1307"/>
                  </a:lnTo>
                  <a:cubicBezTo>
                    <a:pt x="2043" y="1315"/>
                    <a:pt x="2052" y="1315"/>
                    <a:pt x="2052" y="1315"/>
                  </a:cubicBezTo>
                  <a:cubicBezTo>
                    <a:pt x="2070" y="1315"/>
                    <a:pt x="2079" y="1307"/>
                    <a:pt x="2088" y="1298"/>
                  </a:cubicBezTo>
                  <a:cubicBezTo>
                    <a:pt x="2097" y="1280"/>
                    <a:pt x="2088" y="1262"/>
                    <a:pt x="2070" y="1253"/>
                  </a:cubicBezTo>
                  <a:lnTo>
                    <a:pt x="54" y="4"/>
                  </a:ln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835690" y="3089917"/>
              <a:ext cx="136465" cy="81439"/>
            </a:xfrm>
            <a:custGeom>
              <a:rect b="b" l="l" r="r" t="t"/>
              <a:pathLst>
                <a:path extrusionOk="0" h="703" w="1178">
                  <a:moveTo>
                    <a:pt x="38" y="0"/>
                  </a:moveTo>
                  <a:cubicBezTo>
                    <a:pt x="26" y="0"/>
                    <a:pt x="15" y="5"/>
                    <a:pt x="9" y="15"/>
                  </a:cubicBezTo>
                  <a:cubicBezTo>
                    <a:pt x="0" y="33"/>
                    <a:pt x="9" y="51"/>
                    <a:pt x="27" y="60"/>
                  </a:cubicBezTo>
                  <a:lnTo>
                    <a:pt x="1116" y="702"/>
                  </a:lnTo>
                  <a:lnTo>
                    <a:pt x="1133" y="702"/>
                  </a:lnTo>
                  <a:cubicBezTo>
                    <a:pt x="1151" y="702"/>
                    <a:pt x="1160" y="702"/>
                    <a:pt x="1169" y="684"/>
                  </a:cubicBezTo>
                  <a:cubicBezTo>
                    <a:pt x="1178" y="675"/>
                    <a:pt x="1169" y="648"/>
                    <a:pt x="1151" y="640"/>
                  </a:cubicBezTo>
                  <a:lnTo>
                    <a:pt x="63" y="6"/>
                  </a:lnTo>
                  <a:cubicBezTo>
                    <a:pt x="55" y="2"/>
                    <a:pt x="47" y="0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7527048" y="2610670"/>
              <a:ext cx="120015" cy="188596"/>
            </a:xfrm>
            <a:custGeom>
              <a:rect b="b" l="l" r="r" t="t"/>
              <a:pathLst>
                <a:path extrusionOk="0" h="1628" w="1036">
                  <a:moveTo>
                    <a:pt x="1002" y="0"/>
                  </a:moveTo>
                  <a:cubicBezTo>
                    <a:pt x="990" y="0"/>
                    <a:pt x="979" y="6"/>
                    <a:pt x="973" y="13"/>
                  </a:cubicBezTo>
                  <a:cubicBezTo>
                    <a:pt x="616" y="512"/>
                    <a:pt x="295" y="1039"/>
                    <a:pt x="10" y="1583"/>
                  </a:cubicBezTo>
                  <a:cubicBezTo>
                    <a:pt x="1" y="1601"/>
                    <a:pt x="1" y="1619"/>
                    <a:pt x="18" y="1627"/>
                  </a:cubicBezTo>
                  <a:lnTo>
                    <a:pt x="36" y="1627"/>
                  </a:lnTo>
                  <a:cubicBezTo>
                    <a:pt x="45" y="1627"/>
                    <a:pt x="63" y="1619"/>
                    <a:pt x="63" y="1610"/>
                  </a:cubicBezTo>
                  <a:cubicBezTo>
                    <a:pt x="349" y="1065"/>
                    <a:pt x="670" y="548"/>
                    <a:pt x="1027" y="57"/>
                  </a:cubicBezTo>
                  <a:cubicBezTo>
                    <a:pt x="1035" y="40"/>
                    <a:pt x="1035" y="22"/>
                    <a:pt x="1018" y="4"/>
                  </a:cubicBezTo>
                  <a:cubicBezTo>
                    <a:pt x="1012" y="1"/>
                    <a:pt x="1007" y="0"/>
                    <a:pt x="1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790163" y="3276194"/>
              <a:ext cx="183035" cy="173072"/>
            </a:xfrm>
            <a:custGeom>
              <a:rect b="b" l="l" r="r" t="t"/>
              <a:pathLst>
                <a:path extrusionOk="0" h="1494" w="1580">
                  <a:moveTo>
                    <a:pt x="670" y="40"/>
                  </a:moveTo>
                  <a:lnTo>
                    <a:pt x="1509" y="182"/>
                  </a:lnTo>
                  <a:cubicBezTo>
                    <a:pt x="1375" y="298"/>
                    <a:pt x="884" y="753"/>
                    <a:pt x="866" y="1458"/>
                  </a:cubicBezTo>
                  <a:lnTo>
                    <a:pt x="46" y="1458"/>
                  </a:lnTo>
                  <a:cubicBezTo>
                    <a:pt x="46" y="914"/>
                    <a:pt x="269" y="405"/>
                    <a:pt x="670" y="40"/>
                  </a:cubicBezTo>
                  <a:close/>
                  <a:moveTo>
                    <a:pt x="658" y="0"/>
                  </a:moveTo>
                  <a:cubicBezTo>
                    <a:pt x="655" y="0"/>
                    <a:pt x="649" y="4"/>
                    <a:pt x="643" y="4"/>
                  </a:cubicBezTo>
                  <a:cubicBezTo>
                    <a:pt x="233" y="379"/>
                    <a:pt x="1" y="914"/>
                    <a:pt x="10" y="1476"/>
                  </a:cubicBezTo>
                  <a:cubicBezTo>
                    <a:pt x="10" y="1485"/>
                    <a:pt x="19" y="1494"/>
                    <a:pt x="28" y="1494"/>
                  </a:cubicBezTo>
                  <a:lnTo>
                    <a:pt x="884" y="1494"/>
                  </a:lnTo>
                  <a:cubicBezTo>
                    <a:pt x="893" y="1494"/>
                    <a:pt x="902" y="1485"/>
                    <a:pt x="902" y="1476"/>
                  </a:cubicBezTo>
                  <a:cubicBezTo>
                    <a:pt x="920" y="673"/>
                    <a:pt x="1562" y="191"/>
                    <a:pt x="1571" y="191"/>
                  </a:cubicBezTo>
                  <a:cubicBezTo>
                    <a:pt x="1571" y="182"/>
                    <a:pt x="1580" y="173"/>
                    <a:pt x="1580" y="173"/>
                  </a:cubicBezTo>
                  <a:cubicBezTo>
                    <a:pt x="1571" y="165"/>
                    <a:pt x="1571" y="156"/>
                    <a:pt x="1562" y="156"/>
                  </a:cubicBezTo>
                  <a:lnTo>
                    <a:pt x="661" y="4"/>
                  </a:lnTo>
                  <a:cubicBezTo>
                    <a:pt x="661" y="1"/>
                    <a:pt x="66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7324552" y="2894835"/>
              <a:ext cx="156159" cy="341627"/>
            </a:xfrm>
            <a:custGeom>
              <a:rect b="b" l="l" r="r" t="t"/>
              <a:pathLst>
                <a:path extrusionOk="0" h="2949" w="1348">
                  <a:moveTo>
                    <a:pt x="1321" y="0"/>
                  </a:moveTo>
                  <a:cubicBezTo>
                    <a:pt x="1315" y="0"/>
                    <a:pt x="1309" y="7"/>
                    <a:pt x="1303" y="13"/>
                  </a:cubicBezTo>
                  <a:lnTo>
                    <a:pt x="9" y="2921"/>
                  </a:lnTo>
                  <a:cubicBezTo>
                    <a:pt x="0" y="2930"/>
                    <a:pt x="9" y="2948"/>
                    <a:pt x="18" y="2948"/>
                  </a:cubicBezTo>
                  <a:lnTo>
                    <a:pt x="27" y="2948"/>
                  </a:lnTo>
                  <a:cubicBezTo>
                    <a:pt x="36" y="2948"/>
                    <a:pt x="36" y="2948"/>
                    <a:pt x="45" y="2939"/>
                  </a:cubicBezTo>
                  <a:lnTo>
                    <a:pt x="1338" y="31"/>
                  </a:lnTo>
                  <a:cubicBezTo>
                    <a:pt x="1347" y="22"/>
                    <a:pt x="1338" y="4"/>
                    <a:pt x="1329" y="4"/>
                  </a:cubicBezTo>
                  <a:cubicBezTo>
                    <a:pt x="1327" y="2"/>
                    <a:pt x="1324" y="0"/>
                    <a:pt x="1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567974" y="3250940"/>
              <a:ext cx="300849" cy="29888"/>
            </a:xfrm>
            <a:custGeom>
              <a:rect b="b" l="l" r="r" t="t"/>
              <a:pathLst>
                <a:path extrusionOk="0" h="258" w="2597">
                  <a:moveTo>
                    <a:pt x="784" y="1"/>
                  </a:moveTo>
                  <a:cubicBezTo>
                    <a:pt x="491" y="1"/>
                    <a:pt x="218" y="29"/>
                    <a:pt x="19" y="106"/>
                  </a:cubicBezTo>
                  <a:cubicBezTo>
                    <a:pt x="10" y="106"/>
                    <a:pt x="1" y="124"/>
                    <a:pt x="10" y="133"/>
                  </a:cubicBezTo>
                  <a:cubicBezTo>
                    <a:pt x="10" y="142"/>
                    <a:pt x="28" y="142"/>
                    <a:pt x="37" y="142"/>
                  </a:cubicBezTo>
                  <a:cubicBezTo>
                    <a:pt x="227" y="69"/>
                    <a:pt x="493" y="42"/>
                    <a:pt x="781" y="42"/>
                  </a:cubicBezTo>
                  <a:cubicBezTo>
                    <a:pt x="1583" y="42"/>
                    <a:pt x="2557" y="251"/>
                    <a:pt x="2570" y="258"/>
                  </a:cubicBezTo>
                  <a:lnTo>
                    <a:pt x="2579" y="258"/>
                  </a:lnTo>
                  <a:cubicBezTo>
                    <a:pt x="2588" y="258"/>
                    <a:pt x="2597" y="249"/>
                    <a:pt x="2597" y="240"/>
                  </a:cubicBezTo>
                  <a:cubicBezTo>
                    <a:pt x="2597" y="231"/>
                    <a:pt x="2588" y="222"/>
                    <a:pt x="2579" y="222"/>
                  </a:cubicBezTo>
                  <a:cubicBezTo>
                    <a:pt x="2527" y="209"/>
                    <a:pt x="1580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7284238" y="2965732"/>
              <a:ext cx="164384" cy="255207"/>
            </a:xfrm>
            <a:custGeom>
              <a:rect b="b" l="l" r="r" t="t"/>
              <a:pathLst>
                <a:path extrusionOk="0" h="2203" w="1419">
                  <a:moveTo>
                    <a:pt x="1396" y="1"/>
                  </a:moveTo>
                  <a:cubicBezTo>
                    <a:pt x="1392" y="1"/>
                    <a:pt x="1387" y="3"/>
                    <a:pt x="1383" y="8"/>
                  </a:cubicBezTo>
                  <a:lnTo>
                    <a:pt x="0" y="1622"/>
                  </a:lnTo>
                  <a:cubicBezTo>
                    <a:pt x="0" y="1622"/>
                    <a:pt x="0" y="1631"/>
                    <a:pt x="0" y="1631"/>
                  </a:cubicBezTo>
                  <a:lnTo>
                    <a:pt x="18" y="2184"/>
                  </a:lnTo>
                  <a:cubicBezTo>
                    <a:pt x="18" y="2193"/>
                    <a:pt x="27" y="2202"/>
                    <a:pt x="36" y="2202"/>
                  </a:cubicBezTo>
                  <a:cubicBezTo>
                    <a:pt x="45" y="2202"/>
                    <a:pt x="54" y="2193"/>
                    <a:pt x="54" y="2184"/>
                  </a:cubicBezTo>
                  <a:lnTo>
                    <a:pt x="36" y="1640"/>
                  </a:lnTo>
                  <a:lnTo>
                    <a:pt x="1410" y="34"/>
                  </a:lnTo>
                  <a:cubicBezTo>
                    <a:pt x="1419" y="26"/>
                    <a:pt x="1419" y="17"/>
                    <a:pt x="1410" y="8"/>
                  </a:cubicBezTo>
                  <a:cubicBezTo>
                    <a:pt x="1405" y="3"/>
                    <a:pt x="1401" y="1"/>
                    <a:pt x="1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983507" y="2672067"/>
              <a:ext cx="91054" cy="204698"/>
            </a:xfrm>
            <a:custGeom>
              <a:rect b="b" l="l" r="r" t="t"/>
              <a:pathLst>
                <a:path extrusionOk="0" h="1767" w="786">
                  <a:moveTo>
                    <a:pt x="776" y="0"/>
                  </a:moveTo>
                  <a:cubicBezTo>
                    <a:pt x="767" y="0"/>
                    <a:pt x="758" y="0"/>
                    <a:pt x="750" y="9"/>
                  </a:cubicBezTo>
                  <a:cubicBezTo>
                    <a:pt x="312" y="634"/>
                    <a:pt x="9" y="1731"/>
                    <a:pt x="0" y="1749"/>
                  </a:cubicBezTo>
                  <a:cubicBezTo>
                    <a:pt x="0" y="1758"/>
                    <a:pt x="9" y="1767"/>
                    <a:pt x="18" y="1767"/>
                  </a:cubicBezTo>
                  <a:cubicBezTo>
                    <a:pt x="27" y="1767"/>
                    <a:pt x="36" y="1767"/>
                    <a:pt x="36" y="1758"/>
                  </a:cubicBezTo>
                  <a:cubicBezTo>
                    <a:pt x="45" y="1740"/>
                    <a:pt x="348" y="651"/>
                    <a:pt x="776" y="27"/>
                  </a:cubicBezTo>
                  <a:cubicBezTo>
                    <a:pt x="785" y="18"/>
                    <a:pt x="785" y="9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676520" y="3458533"/>
              <a:ext cx="696692" cy="316257"/>
            </a:xfrm>
            <a:custGeom>
              <a:rect b="b" l="l" r="r" t="t"/>
              <a:pathLst>
                <a:path extrusionOk="0" h="2730" w="6014">
                  <a:moveTo>
                    <a:pt x="340" y="0"/>
                  </a:moveTo>
                  <a:cubicBezTo>
                    <a:pt x="331" y="0"/>
                    <a:pt x="322" y="9"/>
                    <a:pt x="322" y="18"/>
                  </a:cubicBezTo>
                  <a:lnTo>
                    <a:pt x="1" y="1793"/>
                  </a:lnTo>
                  <a:cubicBezTo>
                    <a:pt x="1" y="1802"/>
                    <a:pt x="1" y="1802"/>
                    <a:pt x="10" y="1811"/>
                  </a:cubicBezTo>
                  <a:cubicBezTo>
                    <a:pt x="18" y="1820"/>
                    <a:pt x="848" y="2311"/>
                    <a:pt x="1990" y="2569"/>
                  </a:cubicBezTo>
                  <a:cubicBezTo>
                    <a:pt x="2383" y="2659"/>
                    <a:pt x="2846" y="2730"/>
                    <a:pt x="3346" y="2730"/>
                  </a:cubicBezTo>
                  <a:cubicBezTo>
                    <a:pt x="4185" y="2730"/>
                    <a:pt x="5121" y="2534"/>
                    <a:pt x="5996" y="1927"/>
                  </a:cubicBezTo>
                  <a:cubicBezTo>
                    <a:pt x="6004" y="1927"/>
                    <a:pt x="6013" y="1918"/>
                    <a:pt x="6004" y="1909"/>
                  </a:cubicBezTo>
                  <a:lnTo>
                    <a:pt x="5344" y="196"/>
                  </a:lnTo>
                  <a:cubicBezTo>
                    <a:pt x="5335" y="178"/>
                    <a:pt x="5326" y="178"/>
                    <a:pt x="5318" y="178"/>
                  </a:cubicBezTo>
                  <a:cubicBezTo>
                    <a:pt x="5309" y="187"/>
                    <a:pt x="5300" y="196"/>
                    <a:pt x="5309" y="205"/>
                  </a:cubicBezTo>
                  <a:lnTo>
                    <a:pt x="5969" y="1909"/>
                  </a:lnTo>
                  <a:cubicBezTo>
                    <a:pt x="5103" y="2501"/>
                    <a:pt x="4177" y="2691"/>
                    <a:pt x="3348" y="2691"/>
                  </a:cubicBezTo>
                  <a:cubicBezTo>
                    <a:pt x="2853" y="2691"/>
                    <a:pt x="2392" y="2624"/>
                    <a:pt x="1999" y="2534"/>
                  </a:cubicBezTo>
                  <a:cubicBezTo>
                    <a:pt x="928" y="2293"/>
                    <a:pt x="143" y="1847"/>
                    <a:pt x="36" y="1784"/>
                  </a:cubicBezTo>
                  <a:lnTo>
                    <a:pt x="357" y="27"/>
                  </a:lnTo>
                  <a:cubicBezTo>
                    <a:pt x="357" y="18"/>
                    <a:pt x="349" y="9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631109" y="2646234"/>
              <a:ext cx="115845" cy="613979"/>
            </a:xfrm>
            <a:custGeom>
              <a:rect b="b" l="l" r="r" t="t"/>
              <a:pathLst>
                <a:path extrusionOk="0" h="5300" w="1000">
                  <a:moveTo>
                    <a:pt x="928" y="0"/>
                  </a:moveTo>
                  <a:cubicBezTo>
                    <a:pt x="919" y="0"/>
                    <a:pt x="910" y="9"/>
                    <a:pt x="910" y="18"/>
                  </a:cubicBezTo>
                  <a:lnTo>
                    <a:pt x="785" y="1740"/>
                  </a:lnTo>
                  <a:cubicBezTo>
                    <a:pt x="732" y="1829"/>
                    <a:pt x="0" y="3114"/>
                    <a:pt x="910" y="4104"/>
                  </a:cubicBezTo>
                  <a:lnTo>
                    <a:pt x="955" y="5281"/>
                  </a:lnTo>
                  <a:cubicBezTo>
                    <a:pt x="955" y="5290"/>
                    <a:pt x="964" y="5299"/>
                    <a:pt x="972" y="5299"/>
                  </a:cubicBezTo>
                  <a:lnTo>
                    <a:pt x="981" y="5299"/>
                  </a:lnTo>
                  <a:cubicBezTo>
                    <a:pt x="990" y="5299"/>
                    <a:pt x="999" y="5290"/>
                    <a:pt x="999" y="5281"/>
                  </a:cubicBezTo>
                  <a:lnTo>
                    <a:pt x="946" y="4095"/>
                  </a:lnTo>
                  <a:cubicBezTo>
                    <a:pt x="946" y="4095"/>
                    <a:pt x="946" y="4086"/>
                    <a:pt x="946" y="4086"/>
                  </a:cubicBezTo>
                  <a:cubicBezTo>
                    <a:pt x="18" y="3087"/>
                    <a:pt x="812" y="1775"/>
                    <a:pt x="812" y="1758"/>
                  </a:cubicBezTo>
                  <a:cubicBezTo>
                    <a:pt x="821" y="1758"/>
                    <a:pt x="821" y="1749"/>
                    <a:pt x="821" y="1749"/>
                  </a:cubicBezTo>
                  <a:lnTo>
                    <a:pt x="946" y="27"/>
                  </a:lnTo>
                  <a:cubicBezTo>
                    <a:pt x="955" y="9"/>
                    <a:pt x="946" y="0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7127154" y="2338204"/>
              <a:ext cx="233659" cy="414609"/>
            </a:xfrm>
            <a:custGeom>
              <a:rect b="b" l="l" r="r" t="t"/>
              <a:pathLst>
                <a:path extrusionOk="0" h="3579" w="2017">
                  <a:moveTo>
                    <a:pt x="1356" y="1"/>
                  </a:moveTo>
                  <a:cubicBezTo>
                    <a:pt x="1347" y="1"/>
                    <a:pt x="1338" y="10"/>
                    <a:pt x="1338" y="19"/>
                  </a:cubicBezTo>
                  <a:cubicBezTo>
                    <a:pt x="1115" y="1196"/>
                    <a:pt x="18" y="1945"/>
                    <a:pt x="9" y="1954"/>
                  </a:cubicBezTo>
                  <a:cubicBezTo>
                    <a:pt x="0" y="1954"/>
                    <a:pt x="0" y="1972"/>
                    <a:pt x="0" y="1981"/>
                  </a:cubicBezTo>
                  <a:cubicBezTo>
                    <a:pt x="5" y="1986"/>
                    <a:pt x="9" y="1988"/>
                    <a:pt x="14" y="1988"/>
                  </a:cubicBezTo>
                  <a:cubicBezTo>
                    <a:pt x="18" y="1988"/>
                    <a:pt x="22" y="1986"/>
                    <a:pt x="27" y="1981"/>
                  </a:cubicBezTo>
                  <a:cubicBezTo>
                    <a:pt x="45" y="1981"/>
                    <a:pt x="1124" y="1232"/>
                    <a:pt x="1374" y="54"/>
                  </a:cubicBezTo>
                  <a:cubicBezTo>
                    <a:pt x="1454" y="143"/>
                    <a:pt x="1740" y="456"/>
                    <a:pt x="1811" y="830"/>
                  </a:cubicBezTo>
                  <a:cubicBezTo>
                    <a:pt x="1883" y="1241"/>
                    <a:pt x="1963" y="1749"/>
                    <a:pt x="1972" y="1812"/>
                  </a:cubicBezTo>
                  <a:lnTo>
                    <a:pt x="1124" y="3507"/>
                  </a:lnTo>
                  <a:cubicBezTo>
                    <a:pt x="1035" y="3284"/>
                    <a:pt x="598" y="2240"/>
                    <a:pt x="179" y="2142"/>
                  </a:cubicBezTo>
                  <a:cubicBezTo>
                    <a:pt x="176" y="2139"/>
                    <a:pt x="173" y="2138"/>
                    <a:pt x="171" y="2138"/>
                  </a:cubicBezTo>
                  <a:cubicBezTo>
                    <a:pt x="165" y="2138"/>
                    <a:pt x="161" y="2144"/>
                    <a:pt x="161" y="2151"/>
                  </a:cubicBezTo>
                  <a:cubicBezTo>
                    <a:pt x="152" y="2160"/>
                    <a:pt x="161" y="2177"/>
                    <a:pt x="170" y="2177"/>
                  </a:cubicBezTo>
                  <a:cubicBezTo>
                    <a:pt x="607" y="2284"/>
                    <a:pt x="1106" y="3551"/>
                    <a:pt x="1106" y="3560"/>
                  </a:cubicBezTo>
                  <a:cubicBezTo>
                    <a:pt x="1115" y="3569"/>
                    <a:pt x="1115" y="3578"/>
                    <a:pt x="1124" y="3578"/>
                  </a:cubicBezTo>
                  <a:cubicBezTo>
                    <a:pt x="1133" y="3578"/>
                    <a:pt x="1142" y="3569"/>
                    <a:pt x="1142" y="3560"/>
                  </a:cubicBezTo>
                  <a:lnTo>
                    <a:pt x="2007" y="1821"/>
                  </a:lnTo>
                  <a:cubicBezTo>
                    <a:pt x="2016" y="1821"/>
                    <a:pt x="2016" y="1812"/>
                    <a:pt x="2016" y="1812"/>
                  </a:cubicBezTo>
                  <a:cubicBezTo>
                    <a:pt x="2016" y="1803"/>
                    <a:pt x="1927" y="1259"/>
                    <a:pt x="1847" y="821"/>
                  </a:cubicBezTo>
                  <a:cubicBezTo>
                    <a:pt x="1767" y="375"/>
                    <a:pt x="1374" y="10"/>
                    <a:pt x="1374" y="10"/>
                  </a:cubicBezTo>
                  <a:cubicBezTo>
                    <a:pt x="1365" y="1"/>
                    <a:pt x="1356" y="1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900794" y="2331253"/>
              <a:ext cx="177822" cy="332591"/>
            </a:xfrm>
            <a:custGeom>
              <a:rect b="b" l="l" r="r" t="t"/>
              <a:pathLst>
                <a:path extrusionOk="0" h="2871" w="1535">
                  <a:moveTo>
                    <a:pt x="1437" y="87"/>
                  </a:moveTo>
                  <a:lnTo>
                    <a:pt x="1437" y="87"/>
                  </a:lnTo>
                  <a:cubicBezTo>
                    <a:pt x="1321" y="266"/>
                    <a:pt x="1062" y="792"/>
                    <a:pt x="1169" y="1791"/>
                  </a:cubicBezTo>
                  <a:cubicBezTo>
                    <a:pt x="1071" y="1845"/>
                    <a:pt x="384" y="2282"/>
                    <a:pt x="72" y="2737"/>
                  </a:cubicBezTo>
                  <a:cubicBezTo>
                    <a:pt x="188" y="2273"/>
                    <a:pt x="652" y="596"/>
                    <a:pt x="1437" y="87"/>
                  </a:cubicBezTo>
                  <a:close/>
                  <a:moveTo>
                    <a:pt x="1513" y="0"/>
                  </a:moveTo>
                  <a:cubicBezTo>
                    <a:pt x="1508" y="0"/>
                    <a:pt x="1504" y="3"/>
                    <a:pt x="1499" y="7"/>
                  </a:cubicBezTo>
                  <a:cubicBezTo>
                    <a:pt x="527" y="516"/>
                    <a:pt x="27" y="2755"/>
                    <a:pt x="9" y="2844"/>
                  </a:cubicBezTo>
                  <a:cubicBezTo>
                    <a:pt x="0" y="2853"/>
                    <a:pt x="9" y="2862"/>
                    <a:pt x="18" y="2871"/>
                  </a:cubicBezTo>
                  <a:lnTo>
                    <a:pt x="27" y="2871"/>
                  </a:lnTo>
                  <a:cubicBezTo>
                    <a:pt x="36" y="2871"/>
                    <a:pt x="36" y="2862"/>
                    <a:pt x="45" y="2862"/>
                  </a:cubicBezTo>
                  <a:cubicBezTo>
                    <a:pt x="313" y="2353"/>
                    <a:pt x="1187" y="1818"/>
                    <a:pt x="1196" y="1818"/>
                  </a:cubicBezTo>
                  <a:cubicBezTo>
                    <a:pt x="1205" y="1809"/>
                    <a:pt x="1205" y="1800"/>
                    <a:pt x="1205" y="1791"/>
                  </a:cubicBezTo>
                  <a:cubicBezTo>
                    <a:pt x="1071" y="551"/>
                    <a:pt x="1517" y="43"/>
                    <a:pt x="1526" y="34"/>
                  </a:cubicBezTo>
                  <a:cubicBezTo>
                    <a:pt x="1535" y="25"/>
                    <a:pt x="1535" y="16"/>
                    <a:pt x="1526" y="7"/>
                  </a:cubicBezTo>
                  <a:cubicBezTo>
                    <a:pt x="1521" y="3"/>
                    <a:pt x="1517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989647" y="1978624"/>
              <a:ext cx="28034" cy="3128"/>
            </a:xfrm>
            <a:custGeom>
              <a:rect b="b" l="l" r="r" t="t"/>
              <a:pathLst>
                <a:path extrusionOk="0" h="27" w="242">
                  <a:moveTo>
                    <a:pt x="10" y="0"/>
                  </a:moveTo>
                  <a:cubicBezTo>
                    <a:pt x="1" y="0"/>
                    <a:pt x="1" y="9"/>
                    <a:pt x="1" y="18"/>
                  </a:cubicBezTo>
                  <a:cubicBezTo>
                    <a:pt x="1" y="27"/>
                    <a:pt x="1" y="27"/>
                    <a:pt x="10" y="27"/>
                  </a:cubicBezTo>
                  <a:lnTo>
                    <a:pt x="233" y="27"/>
                  </a:lnTo>
                  <a:cubicBezTo>
                    <a:pt x="242" y="27"/>
                    <a:pt x="242" y="27"/>
                    <a:pt x="242" y="18"/>
                  </a:cubicBezTo>
                  <a:cubicBezTo>
                    <a:pt x="242" y="9"/>
                    <a:pt x="24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857353" y="2028205"/>
              <a:ext cx="219295" cy="306178"/>
            </a:xfrm>
            <a:custGeom>
              <a:rect b="b" l="l" r="r" t="t"/>
              <a:pathLst>
                <a:path extrusionOk="0" h="2643" w="1893">
                  <a:moveTo>
                    <a:pt x="420" y="0"/>
                  </a:moveTo>
                  <a:lnTo>
                    <a:pt x="420" y="0"/>
                  </a:lnTo>
                  <a:cubicBezTo>
                    <a:pt x="420" y="1"/>
                    <a:pt x="1" y="973"/>
                    <a:pt x="188" y="1838"/>
                  </a:cubicBezTo>
                  <a:cubicBezTo>
                    <a:pt x="352" y="2594"/>
                    <a:pt x="1531" y="2642"/>
                    <a:pt x="1825" y="2642"/>
                  </a:cubicBezTo>
                  <a:cubicBezTo>
                    <a:pt x="1868" y="2642"/>
                    <a:pt x="1892" y="2641"/>
                    <a:pt x="1892" y="2641"/>
                  </a:cubicBezTo>
                  <a:lnTo>
                    <a:pt x="1839" y="2391"/>
                  </a:lnTo>
                  <a:cubicBezTo>
                    <a:pt x="1839" y="2391"/>
                    <a:pt x="242" y="1624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7005170" y="1692952"/>
              <a:ext cx="311160" cy="269224"/>
            </a:xfrm>
            <a:custGeom>
              <a:rect b="b" l="l" r="r" t="t"/>
              <a:pathLst>
                <a:path extrusionOk="0" h="2324" w="2686">
                  <a:moveTo>
                    <a:pt x="18" y="0"/>
                  </a:moveTo>
                  <a:cubicBezTo>
                    <a:pt x="15" y="0"/>
                    <a:pt x="12" y="1"/>
                    <a:pt x="9" y="4"/>
                  </a:cubicBezTo>
                  <a:cubicBezTo>
                    <a:pt x="0" y="4"/>
                    <a:pt x="0" y="13"/>
                    <a:pt x="0" y="22"/>
                  </a:cubicBezTo>
                  <a:cubicBezTo>
                    <a:pt x="9" y="40"/>
                    <a:pt x="794" y="2100"/>
                    <a:pt x="2668" y="2323"/>
                  </a:cubicBezTo>
                  <a:cubicBezTo>
                    <a:pt x="2677" y="2323"/>
                    <a:pt x="2686" y="2315"/>
                    <a:pt x="2686" y="2306"/>
                  </a:cubicBezTo>
                  <a:cubicBezTo>
                    <a:pt x="2686" y="2297"/>
                    <a:pt x="2686" y="2297"/>
                    <a:pt x="2677" y="2288"/>
                  </a:cubicBezTo>
                  <a:cubicBezTo>
                    <a:pt x="821" y="2074"/>
                    <a:pt x="36" y="31"/>
                    <a:pt x="27" y="4"/>
                  </a:cubicBezTo>
                  <a:cubicBezTo>
                    <a:pt x="27" y="4"/>
                    <a:pt x="23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7053709" y="1980941"/>
              <a:ext cx="65221" cy="17377"/>
            </a:xfrm>
            <a:custGeom>
              <a:rect b="b" l="l" r="r" t="t"/>
              <a:pathLst>
                <a:path extrusionOk="0" h="150" w="563">
                  <a:moveTo>
                    <a:pt x="331" y="1"/>
                  </a:moveTo>
                  <a:cubicBezTo>
                    <a:pt x="107" y="1"/>
                    <a:pt x="8" y="116"/>
                    <a:pt x="1" y="123"/>
                  </a:cubicBezTo>
                  <a:cubicBezTo>
                    <a:pt x="1" y="132"/>
                    <a:pt x="1" y="141"/>
                    <a:pt x="10" y="150"/>
                  </a:cubicBezTo>
                  <a:lnTo>
                    <a:pt x="19" y="150"/>
                  </a:lnTo>
                  <a:cubicBezTo>
                    <a:pt x="28" y="150"/>
                    <a:pt x="28" y="150"/>
                    <a:pt x="36" y="141"/>
                  </a:cubicBezTo>
                  <a:cubicBezTo>
                    <a:pt x="36" y="141"/>
                    <a:pt x="128" y="39"/>
                    <a:pt x="331" y="39"/>
                  </a:cubicBezTo>
                  <a:cubicBezTo>
                    <a:pt x="390" y="39"/>
                    <a:pt x="458" y="47"/>
                    <a:pt x="536" y="69"/>
                  </a:cubicBezTo>
                  <a:cubicBezTo>
                    <a:pt x="541" y="72"/>
                    <a:pt x="546" y="73"/>
                    <a:pt x="549" y="73"/>
                  </a:cubicBezTo>
                  <a:cubicBezTo>
                    <a:pt x="558" y="73"/>
                    <a:pt x="563" y="67"/>
                    <a:pt x="563" y="60"/>
                  </a:cubicBezTo>
                  <a:cubicBezTo>
                    <a:pt x="563" y="52"/>
                    <a:pt x="563" y="43"/>
                    <a:pt x="554" y="34"/>
                  </a:cubicBezTo>
                  <a:cubicBezTo>
                    <a:pt x="469" y="10"/>
                    <a:pt x="395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6917360" y="1991251"/>
              <a:ext cx="60008" cy="18419"/>
            </a:xfrm>
            <a:custGeom>
              <a:rect b="b" l="l" r="r" t="t"/>
              <a:pathLst>
                <a:path extrusionOk="0" h="159" w="518">
                  <a:moveTo>
                    <a:pt x="174" y="1"/>
                  </a:moveTo>
                  <a:cubicBezTo>
                    <a:pt x="122" y="1"/>
                    <a:pt x="70" y="9"/>
                    <a:pt x="18" y="25"/>
                  </a:cubicBezTo>
                  <a:cubicBezTo>
                    <a:pt x="9" y="25"/>
                    <a:pt x="0" y="43"/>
                    <a:pt x="9" y="52"/>
                  </a:cubicBezTo>
                  <a:cubicBezTo>
                    <a:pt x="9" y="58"/>
                    <a:pt x="14" y="64"/>
                    <a:pt x="19" y="64"/>
                  </a:cubicBezTo>
                  <a:cubicBezTo>
                    <a:pt x="22" y="64"/>
                    <a:pt x="24" y="63"/>
                    <a:pt x="27" y="61"/>
                  </a:cubicBezTo>
                  <a:cubicBezTo>
                    <a:pt x="73" y="48"/>
                    <a:pt x="120" y="42"/>
                    <a:pt x="166" y="42"/>
                  </a:cubicBezTo>
                  <a:cubicBezTo>
                    <a:pt x="281" y="42"/>
                    <a:pt x="393" y="80"/>
                    <a:pt x="482" y="150"/>
                  </a:cubicBezTo>
                  <a:cubicBezTo>
                    <a:pt x="482" y="159"/>
                    <a:pt x="491" y="159"/>
                    <a:pt x="491" y="159"/>
                  </a:cubicBezTo>
                  <a:cubicBezTo>
                    <a:pt x="500" y="159"/>
                    <a:pt x="500" y="159"/>
                    <a:pt x="509" y="150"/>
                  </a:cubicBezTo>
                  <a:cubicBezTo>
                    <a:pt x="518" y="141"/>
                    <a:pt x="518" y="132"/>
                    <a:pt x="509" y="123"/>
                  </a:cubicBezTo>
                  <a:cubicBezTo>
                    <a:pt x="409" y="42"/>
                    <a:pt x="293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083712" y="1978624"/>
              <a:ext cx="25949" cy="43442"/>
            </a:xfrm>
            <a:custGeom>
              <a:rect b="b" l="l" r="r" t="t"/>
              <a:pathLst>
                <a:path extrusionOk="0" h="375" w="224">
                  <a:moveTo>
                    <a:pt x="116" y="0"/>
                  </a:moveTo>
                  <a:cubicBezTo>
                    <a:pt x="54" y="0"/>
                    <a:pt x="0" y="80"/>
                    <a:pt x="0" y="188"/>
                  </a:cubicBezTo>
                  <a:cubicBezTo>
                    <a:pt x="0" y="295"/>
                    <a:pt x="54" y="375"/>
                    <a:pt x="116" y="375"/>
                  </a:cubicBezTo>
                  <a:cubicBezTo>
                    <a:pt x="170" y="375"/>
                    <a:pt x="224" y="295"/>
                    <a:pt x="224" y="188"/>
                  </a:cubicBezTo>
                  <a:cubicBezTo>
                    <a:pt x="224" y="80"/>
                    <a:pt x="170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951418" y="1998202"/>
              <a:ext cx="20736" cy="36259"/>
            </a:xfrm>
            <a:custGeom>
              <a:rect b="b" l="l" r="r" t="t"/>
              <a:pathLst>
                <a:path extrusionOk="0" h="313" w="179">
                  <a:moveTo>
                    <a:pt x="90" y="1"/>
                  </a:moveTo>
                  <a:cubicBezTo>
                    <a:pt x="36" y="1"/>
                    <a:pt x="1" y="72"/>
                    <a:pt x="1" y="152"/>
                  </a:cubicBezTo>
                  <a:cubicBezTo>
                    <a:pt x="1" y="242"/>
                    <a:pt x="36" y="313"/>
                    <a:pt x="90" y="313"/>
                  </a:cubicBezTo>
                  <a:cubicBezTo>
                    <a:pt x="134" y="313"/>
                    <a:pt x="179" y="242"/>
                    <a:pt x="179" y="152"/>
                  </a:cubicBezTo>
                  <a:cubicBezTo>
                    <a:pt x="179" y="72"/>
                    <a:pt x="134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027875" y="1917922"/>
              <a:ext cx="83872" cy="26644"/>
            </a:xfrm>
            <a:custGeom>
              <a:rect b="b" l="l" r="r" t="t"/>
              <a:pathLst>
                <a:path extrusionOk="0" h="230" w="724">
                  <a:moveTo>
                    <a:pt x="468" y="1"/>
                  </a:moveTo>
                  <a:cubicBezTo>
                    <a:pt x="166" y="1"/>
                    <a:pt x="10" y="203"/>
                    <a:pt x="10" y="203"/>
                  </a:cubicBezTo>
                  <a:cubicBezTo>
                    <a:pt x="1" y="212"/>
                    <a:pt x="1" y="221"/>
                    <a:pt x="10" y="230"/>
                  </a:cubicBezTo>
                  <a:lnTo>
                    <a:pt x="36" y="230"/>
                  </a:lnTo>
                  <a:cubicBezTo>
                    <a:pt x="44" y="216"/>
                    <a:pt x="186" y="37"/>
                    <a:pt x="460" y="37"/>
                  </a:cubicBezTo>
                  <a:cubicBezTo>
                    <a:pt x="531" y="37"/>
                    <a:pt x="609" y="49"/>
                    <a:pt x="697" y="78"/>
                  </a:cubicBezTo>
                  <a:cubicBezTo>
                    <a:pt x="706" y="78"/>
                    <a:pt x="723" y="78"/>
                    <a:pt x="723" y="69"/>
                  </a:cubicBezTo>
                  <a:cubicBezTo>
                    <a:pt x="723" y="51"/>
                    <a:pt x="723" y="42"/>
                    <a:pt x="714" y="42"/>
                  </a:cubicBezTo>
                  <a:cubicBezTo>
                    <a:pt x="624" y="13"/>
                    <a:pt x="542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906934" y="1927073"/>
              <a:ext cx="56996" cy="17493"/>
            </a:xfrm>
            <a:custGeom>
              <a:rect b="b" l="l" r="r" t="t"/>
              <a:pathLst>
                <a:path extrusionOk="0" h="151" w="492">
                  <a:moveTo>
                    <a:pt x="200" y="1"/>
                  </a:moveTo>
                  <a:cubicBezTo>
                    <a:pt x="137" y="1"/>
                    <a:pt x="71" y="21"/>
                    <a:pt x="10" y="79"/>
                  </a:cubicBezTo>
                  <a:cubicBezTo>
                    <a:pt x="1" y="88"/>
                    <a:pt x="1" y="97"/>
                    <a:pt x="1" y="106"/>
                  </a:cubicBezTo>
                  <a:cubicBezTo>
                    <a:pt x="5" y="111"/>
                    <a:pt x="12" y="113"/>
                    <a:pt x="18" y="113"/>
                  </a:cubicBezTo>
                  <a:cubicBezTo>
                    <a:pt x="23" y="113"/>
                    <a:pt x="28" y="111"/>
                    <a:pt x="28" y="106"/>
                  </a:cubicBezTo>
                  <a:cubicBezTo>
                    <a:pt x="82" y="57"/>
                    <a:pt x="140" y="39"/>
                    <a:pt x="196" y="39"/>
                  </a:cubicBezTo>
                  <a:cubicBezTo>
                    <a:pt x="331" y="39"/>
                    <a:pt x="450" y="144"/>
                    <a:pt x="456" y="151"/>
                  </a:cubicBezTo>
                  <a:lnTo>
                    <a:pt x="483" y="151"/>
                  </a:lnTo>
                  <a:cubicBezTo>
                    <a:pt x="492" y="142"/>
                    <a:pt x="492" y="133"/>
                    <a:pt x="483" y="124"/>
                  </a:cubicBezTo>
                  <a:cubicBezTo>
                    <a:pt x="483" y="118"/>
                    <a:pt x="350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8"/>
          <p:cNvSpPr/>
          <p:nvPr/>
        </p:nvSpPr>
        <p:spPr>
          <a:xfrm>
            <a:off x="5116955" y="2952752"/>
            <a:ext cx="684744" cy="2190757"/>
          </a:xfrm>
          <a:custGeom>
            <a:rect b="b" l="l" r="r" t="t"/>
            <a:pathLst>
              <a:path extrusionOk="0" h="19641" w="6139">
                <a:moveTo>
                  <a:pt x="1821" y="4038"/>
                </a:moveTo>
                <a:lnTo>
                  <a:pt x="1821" y="4038"/>
                </a:lnTo>
                <a:cubicBezTo>
                  <a:pt x="1794" y="4055"/>
                  <a:pt x="1776" y="4082"/>
                  <a:pt x="1767" y="4109"/>
                </a:cubicBezTo>
                <a:cubicBezTo>
                  <a:pt x="1723" y="4216"/>
                  <a:pt x="1785" y="4377"/>
                  <a:pt x="1928" y="4537"/>
                </a:cubicBezTo>
                <a:cubicBezTo>
                  <a:pt x="1856" y="4644"/>
                  <a:pt x="1821" y="4769"/>
                  <a:pt x="1812" y="4894"/>
                </a:cubicBezTo>
                <a:lnTo>
                  <a:pt x="1749" y="4858"/>
                </a:lnTo>
                <a:lnTo>
                  <a:pt x="1580" y="5126"/>
                </a:lnTo>
                <a:lnTo>
                  <a:pt x="1473" y="4127"/>
                </a:lnTo>
                <a:lnTo>
                  <a:pt x="1464" y="4127"/>
                </a:lnTo>
                <a:lnTo>
                  <a:pt x="1464" y="4118"/>
                </a:lnTo>
                <a:lnTo>
                  <a:pt x="1491" y="4118"/>
                </a:lnTo>
                <a:cubicBezTo>
                  <a:pt x="1598" y="4118"/>
                  <a:pt x="1714" y="4082"/>
                  <a:pt x="1821" y="4038"/>
                </a:cubicBezTo>
                <a:close/>
                <a:moveTo>
                  <a:pt x="3159" y="6607"/>
                </a:moveTo>
                <a:lnTo>
                  <a:pt x="3159" y="7276"/>
                </a:lnTo>
                <a:lnTo>
                  <a:pt x="2945" y="6990"/>
                </a:lnTo>
                <a:cubicBezTo>
                  <a:pt x="2945" y="6982"/>
                  <a:pt x="2945" y="6964"/>
                  <a:pt x="2945" y="6946"/>
                </a:cubicBezTo>
                <a:cubicBezTo>
                  <a:pt x="2972" y="6910"/>
                  <a:pt x="2998" y="6883"/>
                  <a:pt x="3025" y="6848"/>
                </a:cubicBezTo>
                <a:cubicBezTo>
                  <a:pt x="3088" y="6759"/>
                  <a:pt x="3132" y="6678"/>
                  <a:pt x="3159" y="6607"/>
                </a:cubicBezTo>
                <a:close/>
                <a:moveTo>
                  <a:pt x="4408" y="7133"/>
                </a:moveTo>
                <a:lnTo>
                  <a:pt x="4381" y="7356"/>
                </a:lnTo>
                <a:lnTo>
                  <a:pt x="4292" y="7213"/>
                </a:lnTo>
                <a:cubicBezTo>
                  <a:pt x="4328" y="7187"/>
                  <a:pt x="4372" y="7160"/>
                  <a:pt x="4408" y="7133"/>
                </a:cubicBezTo>
                <a:close/>
                <a:moveTo>
                  <a:pt x="2472" y="4894"/>
                </a:moveTo>
                <a:cubicBezTo>
                  <a:pt x="2561" y="4930"/>
                  <a:pt x="2650" y="4948"/>
                  <a:pt x="2740" y="4948"/>
                </a:cubicBezTo>
                <a:cubicBezTo>
                  <a:pt x="2775" y="4948"/>
                  <a:pt x="2811" y="4939"/>
                  <a:pt x="2847" y="4939"/>
                </a:cubicBezTo>
                <a:lnTo>
                  <a:pt x="3159" y="5340"/>
                </a:lnTo>
                <a:lnTo>
                  <a:pt x="3159" y="6205"/>
                </a:lnTo>
                <a:cubicBezTo>
                  <a:pt x="3141" y="6223"/>
                  <a:pt x="3123" y="6241"/>
                  <a:pt x="3114" y="6259"/>
                </a:cubicBezTo>
                <a:cubicBezTo>
                  <a:pt x="3105" y="6277"/>
                  <a:pt x="3096" y="6304"/>
                  <a:pt x="3096" y="6330"/>
                </a:cubicBezTo>
                <a:cubicBezTo>
                  <a:pt x="3070" y="6312"/>
                  <a:pt x="3043" y="6304"/>
                  <a:pt x="3007" y="6304"/>
                </a:cubicBezTo>
                <a:cubicBezTo>
                  <a:pt x="3000" y="6303"/>
                  <a:pt x="2993" y="6303"/>
                  <a:pt x="2985" y="6303"/>
                </a:cubicBezTo>
                <a:cubicBezTo>
                  <a:pt x="2887" y="6303"/>
                  <a:pt x="2747" y="6354"/>
                  <a:pt x="2615" y="6428"/>
                </a:cubicBezTo>
                <a:cubicBezTo>
                  <a:pt x="2434" y="6305"/>
                  <a:pt x="2139" y="6167"/>
                  <a:pt x="1941" y="6167"/>
                </a:cubicBezTo>
                <a:cubicBezTo>
                  <a:pt x="1924" y="6167"/>
                  <a:pt x="1908" y="6168"/>
                  <a:pt x="1892" y="6170"/>
                </a:cubicBezTo>
                <a:cubicBezTo>
                  <a:pt x="1839" y="6179"/>
                  <a:pt x="1785" y="6223"/>
                  <a:pt x="1767" y="6277"/>
                </a:cubicBezTo>
                <a:cubicBezTo>
                  <a:pt x="1723" y="6393"/>
                  <a:pt x="1785" y="6553"/>
                  <a:pt x="1937" y="6714"/>
                </a:cubicBezTo>
                <a:cubicBezTo>
                  <a:pt x="1990" y="6776"/>
                  <a:pt x="2053" y="6830"/>
                  <a:pt x="2115" y="6874"/>
                </a:cubicBezTo>
                <a:cubicBezTo>
                  <a:pt x="2062" y="6982"/>
                  <a:pt x="2044" y="7106"/>
                  <a:pt x="2053" y="7222"/>
                </a:cubicBezTo>
                <a:lnTo>
                  <a:pt x="1839" y="7579"/>
                </a:lnTo>
                <a:lnTo>
                  <a:pt x="1669" y="5982"/>
                </a:lnTo>
                <a:lnTo>
                  <a:pt x="1687" y="5965"/>
                </a:lnTo>
                <a:lnTo>
                  <a:pt x="1669" y="5938"/>
                </a:lnTo>
                <a:lnTo>
                  <a:pt x="1607" y="5367"/>
                </a:lnTo>
                <a:lnTo>
                  <a:pt x="1821" y="5010"/>
                </a:lnTo>
                <a:cubicBezTo>
                  <a:pt x="1830" y="5019"/>
                  <a:pt x="1830" y="5028"/>
                  <a:pt x="1830" y="5046"/>
                </a:cubicBezTo>
                <a:lnTo>
                  <a:pt x="1839" y="5064"/>
                </a:lnTo>
                <a:lnTo>
                  <a:pt x="1856" y="5072"/>
                </a:lnTo>
                <a:cubicBezTo>
                  <a:pt x="1892" y="5072"/>
                  <a:pt x="1928" y="5081"/>
                  <a:pt x="1964" y="5081"/>
                </a:cubicBezTo>
                <a:cubicBezTo>
                  <a:pt x="2133" y="5081"/>
                  <a:pt x="2311" y="5001"/>
                  <a:pt x="2472" y="4894"/>
                </a:cubicBezTo>
                <a:close/>
                <a:moveTo>
                  <a:pt x="3302" y="6785"/>
                </a:moveTo>
                <a:cubicBezTo>
                  <a:pt x="3382" y="6883"/>
                  <a:pt x="3480" y="6964"/>
                  <a:pt x="3587" y="7035"/>
                </a:cubicBezTo>
                <a:cubicBezTo>
                  <a:pt x="3560" y="7106"/>
                  <a:pt x="3543" y="7187"/>
                  <a:pt x="3534" y="7267"/>
                </a:cubicBezTo>
                <a:lnTo>
                  <a:pt x="3302" y="7579"/>
                </a:lnTo>
                <a:lnTo>
                  <a:pt x="3302" y="6785"/>
                </a:lnTo>
                <a:close/>
                <a:moveTo>
                  <a:pt x="4167" y="7285"/>
                </a:moveTo>
                <a:lnTo>
                  <a:pt x="4354" y="7597"/>
                </a:lnTo>
                <a:lnTo>
                  <a:pt x="4238" y="8703"/>
                </a:lnTo>
                <a:cubicBezTo>
                  <a:pt x="4122" y="8748"/>
                  <a:pt x="4006" y="8810"/>
                  <a:pt x="3908" y="8873"/>
                </a:cubicBezTo>
                <a:cubicBezTo>
                  <a:pt x="3890" y="8846"/>
                  <a:pt x="3873" y="8819"/>
                  <a:pt x="3855" y="8793"/>
                </a:cubicBezTo>
                <a:cubicBezTo>
                  <a:pt x="3783" y="8703"/>
                  <a:pt x="3534" y="8507"/>
                  <a:pt x="3302" y="8409"/>
                </a:cubicBezTo>
                <a:lnTo>
                  <a:pt x="3302" y="8186"/>
                </a:lnTo>
                <a:cubicBezTo>
                  <a:pt x="3346" y="8088"/>
                  <a:pt x="3346" y="7999"/>
                  <a:pt x="3311" y="7927"/>
                </a:cubicBezTo>
                <a:cubicBezTo>
                  <a:pt x="3311" y="7927"/>
                  <a:pt x="3311" y="7918"/>
                  <a:pt x="3302" y="7909"/>
                </a:cubicBezTo>
                <a:lnTo>
                  <a:pt x="3302" y="7820"/>
                </a:lnTo>
                <a:lnTo>
                  <a:pt x="3623" y="7401"/>
                </a:lnTo>
                <a:cubicBezTo>
                  <a:pt x="3659" y="7401"/>
                  <a:pt x="3694" y="7410"/>
                  <a:pt x="3730" y="7410"/>
                </a:cubicBezTo>
                <a:cubicBezTo>
                  <a:pt x="3873" y="7410"/>
                  <a:pt x="4024" y="7356"/>
                  <a:pt x="4167" y="7285"/>
                </a:cubicBezTo>
                <a:close/>
                <a:moveTo>
                  <a:pt x="2847" y="7106"/>
                </a:moveTo>
                <a:lnTo>
                  <a:pt x="3159" y="7517"/>
                </a:lnTo>
                <a:lnTo>
                  <a:pt x="3159" y="7838"/>
                </a:lnTo>
                <a:cubicBezTo>
                  <a:pt x="2900" y="7838"/>
                  <a:pt x="2445" y="8168"/>
                  <a:pt x="2347" y="8293"/>
                </a:cubicBezTo>
                <a:cubicBezTo>
                  <a:pt x="2249" y="8427"/>
                  <a:pt x="2195" y="8596"/>
                  <a:pt x="2213" y="8757"/>
                </a:cubicBezTo>
                <a:lnTo>
                  <a:pt x="1999" y="9114"/>
                </a:lnTo>
                <a:lnTo>
                  <a:pt x="1892" y="8150"/>
                </a:lnTo>
                <a:lnTo>
                  <a:pt x="1910" y="8132"/>
                </a:lnTo>
                <a:lnTo>
                  <a:pt x="1892" y="8106"/>
                </a:lnTo>
                <a:lnTo>
                  <a:pt x="1856" y="7793"/>
                </a:lnTo>
                <a:lnTo>
                  <a:pt x="1865" y="7802"/>
                </a:lnTo>
                <a:lnTo>
                  <a:pt x="2160" y="7329"/>
                </a:lnTo>
                <a:lnTo>
                  <a:pt x="2195" y="7329"/>
                </a:lnTo>
                <a:cubicBezTo>
                  <a:pt x="2383" y="7329"/>
                  <a:pt x="2588" y="7240"/>
                  <a:pt x="2758" y="7115"/>
                </a:cubicBezTo>
                <a:cubicBezTo>
                  <a:pt x="2784" y="7115"/>
                  <a:pt x="2811" y="7115"/>
                  <a:pt x="2847" y="7106"/>
                </a:cubicBezTo>
                <a:close/>
                <a:moveTo>
                  <a:pt x="4158" y="9471"/>
                </a:moveTo>
                <a:lnTo>
                  <a:pt x="4158" y="9533"/>
                </a:lnTo>
                <a:lnTo>
                  <a:pt x="4131" y="9488"/>
                </a:lnTo>
                <a:cubicBezTo>
                  <a:pt x="4140" y="9479"/>
                  <a:pt x="4149" y="9479"/>
                  <a:pt x="4158" y="9471"/>
                </a:cubicBezTo>
                <a:close/>
                <a:moveTo>
                  <a:pt x="3302" y="9167"/>
                </a:moveTo>
                <a:cubicBezTo>
                  <a:pt x="3382" y="9221"/>
                  <a:pt x="3471" y="9274"/>
                  <a:pt x="3560" y="9310"/>
                </a:cubicBezTo>
                <a:cubicBezTo>
                  <a:pt x="3543" y="9355"/>
                  <a:pt x="3534" y="9399"/>
                  <a:pt x="3534" y="9453"/>
                </a:cubicBezTo>
                <a:lnTo>
                  <a:pt x="3302" y="9756"/>
                </a:lnTo>
                <a:lnTo>
                  <a:pt x="3302" y="9167"/>
                </a:lnTo>
                <a:close/>
                <a:moveTo>
                  <a:pt x="2891" y="8668"/>
                </a:moveTo>
                <a:cubicBezTo>
                  <a:pt x="2918" y="8739"/>
                  <a:pt x="2963" y="8810"/>
                  <a:pt x="3016" y="8882"/>
                </a:cubicBezTo>
                <a:cubicBezTo>
                  <a:pt x="3052" y="8935"/>
                  <a:pt x="3105" y="8989"/>
                  <a:pt x="3159" y="9042"/>
                </a:cubicBezTo>
                <a:lnTo>
                  <a:pt x="3159" y="10532"/>
                </a:lnTo>
                <a:lnTo>
                  <a:pt x="2945" y="10256"/>
                </a:lnTo>
                <a:cubicBezTo>
                  <a:pt x="2945" y="10086"/>
                  <a:pt x="2882" y="9925"/>
                  <a:pt x="2766" y="9801"/>
                </a:cubicBezTo>
                <a:cubicBezTo>
                  <a:pt x="2668" y="9702"/>
                  <a:pt x="2294" y="9479"/>
                  <a:pt x="2026" y="9435"/>
                </a:cubicBezTo>
                <a:lnTo>
                  <a:pt x="2017" y="9337"/>
                </a:lnTo>
                <a:lnTo>
                  <a:pt x="2026" y="9337"/>
                </a:lnTo>
                <a:lnTo>
                  <a:pt x="2320" y="8864"/>
                </a:lnTo>
                <a:lnTo>
                  <a:pt x="2356" y="8864"/>
                </a:lnTo>
                <a:cubicBezTo>
                  <a:pt x="2543" y="8864"/>
                  <a:pt x="2731" y="8784"/>
                  <a:pt x="2891" y="8668"/>
                </a:cubicBezTo>
                <a:close/>
                <a:moveTo>
                  <a:pt x="3989" y="9542"/>
                </a:moveTo>
                <a:lnTo>
                  <a:pt x="4131" y="9774"/>
                </a:lnTo>
                <a:lnTo>
                  <a:pt x="3935" y="11692"/>
                </a:lnTo>
                <a:lnTo>
                  <a:pt x="3766" y="11424"/>
                </a:lnTo>
                <a:cubicBezTo>
                  <a:pt x="3783" y="11255"/>
                  <a:pt x="3730" y="11094"/>
                  <a:pt x="3632" y="10960"/>
                </a:cubicBezTo>
                <a:cubicBezTo>
                  <a:pt x="3587" y="10889"/>
                  <a:pt x="3453" y="10782"/>
                  <a:pt x="3302" y="10684"/>
                </a:cubicBezTo>
                <a:lnTo>
                  <a:pt x="3302" y="9997"/>
                </a:lnTo>
                <a:lnTo>
                  <a:pt x="3623" y="9578"/>
                </a:lnTo>
                <a:cubicBezTo>
                  <a:pt x="3659" y="9586"/>
                  <a:pt x="3694" y="9586"/>
                  <a:pt x="3730" y="9586"/>
                </a:cubicBezTo>
                <a:cubicBezTo>
                  <a:pt x="3819" y="9586"/>
                  <a:pt x="3899" y="9569"/>
                  <a:pt x="3989" y="9542"/>
                </a:cubicBezTo>
                <a:close/>
                <a:moveTo>
                  <a:pt x="2106" y="10131"/>
                </a:moveTo>
                <a:lnTo>
                  <a:pt x="2106" y="10131"/>
                </a:lnTo>
                <a:cubicBezTo>
                  <a:pt x="2285" y="10273"/>
                  <a:pt x="2526" y="10380"/>
                  <a:pt x="2740" y="10380"/>
                </a:cubicBezTo>
                <a:cubicBezTo>
                  <a:pt x="2775" y="10380"/>
                  <a:pt x="2811" y="10372"/>
                  <a:pt x="2847" y="10372"/>
                </a:cubicBezTo>
                <a:lnTo>
                  <a:pt x="2963" y="10523"/>
                </a:lnTo>
                <a:cubicBezTo>
                  <a:pt x="2924" y="10510"/>
                  <a:pt x="2884" y="10502"/>
                  <a:pt x="2849" y="10502"/>
                </a:cubicBezTo>
                <a:cubicBezTo>
                  <a:pt x="2836" y="10502"/>
                  <a:pt x="2823" y="10503"/>
                  <a:pt x="2811" y="10505"/>
                </a:cubicBezTo>
                <a:cubicBezTo>
                  <a:pt x="2749" y="10505"/>
                  <a:pt x="2695" y="10532"/>
                  <a:pt x="2668" y="10586"/>
                </a:cubicBezTo>
                <a:cubicBezTo>
                  <a:pt x="2615" y="10693"/>
                  <a:pt x="2659" y="10862"/>
                  <a:pt x="2793" y="11041"/>
                </a:cubicBezTo>
                <a:cubicBezTo>
                  <a:pt x="2882" y="11165"/>
                  <a:pt x="3016" y="11290"/>
                  <a:pt x="3159" y="11380"/>
                </a:cubicBezTo>
                <a:lnTo>
                  <a:pt x="3159" y="11460"/>
                </a:lnTo>
                <a:cubicBezTo>
                  <a:pt x="2963" y="11567"/>
                  <a:pt x="2775" y="11719"/>
                  <a:pt x="2713" y="11799"/>
                </a:cubicBezTo>
                <a:cubicBezTo>
                  <a:pt x="2704" y="11808"/>
                  <a:pt x="2695" y="11817"/>
                  <a:pt x="2686" y="11835"/>
                </a:cubicBezTo>
                <a:lnTo>
                  <a:pt x="2668" y="11835"/>
                </a:lnTo>
                <a:cubicBezTo>
                  <a:pt x="2606" y="11835"/>
                  <a:pt x="2552" y="11870"/>
                  <a:pt x="2526" y="11915"/>
                </a:cubicBezTo>
                <a:cubicBezTo>
                  <a:pt x="2481" y="12004"/>
                  <a:pt x="2508" y="12120"/>
                  <a:pt x="2579" y="12254"/>
                </a:cubicBezTo>
                <a:lnTo>
                  <a:pt x="2499" y="12397"/>
                </a:lnTo>
                <a:cubicBezTo>
                  <a:pt x="2445" y="12370"/>
                  <a:pt x="2383" y="12343"/>
                  <a:pt x="2329" y="12316"/>
                </a:cubicBezTo>
                <a:lnTo>
                  <a:pt x="2258" y="11638"/>
                </a:lnTo>
                <a:lnTo>
                  <a:pt x="2276" y="11620"/>
                </a:lnTo>
                <a:lnTo>
                  <a:pt x="2258" y="11603"/>
                </a:lnTo>
                <a:lnTo>
                  <a:pt x="2124" y="10309"/>
                </a:lnTo>
                <a:lnTo>
                  <a:pt x="2142" y="10291"/>
                </a:lnTo>
                <a:lnTo>
                  <a:pt x="2115" y="10264"/>
                </a:lnTo>
                <a:lnTo>
                  <a:pt x="2106" y="10131"/>
                </a:lnTo>
                <a:close/>
                <a:moveTo>
                  <a:pt x="3694" y="11594"/>
                </a:moveTo>
                <a:lnTo>
                  <a:pt x="3908" y="11933"/>
                </a:lnTo>
                <a:lnTo>
                  <a:pt x="3792" y="13021"/>
                </a:lnTo>
                <a:lnTo>
                  <a:pt x="3623" y="12753"/>
                </a:lnTo>
                <a:cubicBezTo>
                  <a:pt x="3641" y="12584"/>
                  <a:pt x="3596" y="12423"/>
                  <a:pt x="3489" y="12290"/>
                </a:cubicBezTo>
                <a:cubicBezTo>
                  <a:pt x="3462" y="12245"/>
                  <a:pt x="3400" y="12182"/>
                  <a:pt x="3320" y="12120"/>
                </a:cubicBezTo>
                <a:cubicBezTo>
                  <a:pt x="3409" y="12049"/>
                  <a:pt x="3489" y="11968"/>
                  <a:pt x="3551" y="11879"/>
                </a:cubicBezTo>
                <a:cubicBezTo>
                  <a:pt x="3632" y="11772"/>
                  <a:pt x="3676" y="11674"/>
                  <a:pt x="3694" y="11594"/>
                </a:cubicBezTo>
                <a:close/>
                <a:moveTo>
                  <a:pt x="2668" y="12388"/>
                </a:moveTo>
                <a:cubicBezTo>
                  <a:pt x="2793" y="12548"/>
                  <a:pt x="2963" y="12691"/>
                  <a:pt x="3159" y="12780"/>
                </a:cubicBezTo>
                <a:lnTo>
                  <a:pt x="3159" y="13315"/>
                </a:lnTo>
                <a:lnTo>
                  <a:pt x="2945" y="13030"/>
                </a:lnTo>
                <a:cubicBezTo>
                  <a:pt x="2945" y="12869"/>
                  <a:pt x="2882" y="12709"/>
                  <a:pt x="2766" y="12584"/>
                </a:cubicBezTo>
                <a:cubicBezTo>
                  <a:pt x="2731" y="12557"/>
                  <a:pt x="2686" y="12513"/>
                  <a:pt x="2624" y="12468"/>
                </a:cubicBezTo>
                <a:lnTo>
                  <a:pt x="2668" y="12388"/>
                </a:lnTo>
                <a:close/>
                <a:moveTo>
                  <a:pt x="2410" y="13084"/>
                </a:moveTo>
                <a:lnTo>
                  <a:pt x="2410" y="13084"/>
                </a:lnTo>
                <a:cubicBezTo>
                  <a:pt x="2517" y="13128"/>
                  <a:pt x="2633" y="13155"/>
                  <a:pt x="2740" y="13155"/>
                </a:cubicBezTo>
                <a:cubicBezTo>
                  <a:pt x="2775" y="13155"/>
                  <a:pt x="2811" y="13155"/>
                  <a:pt x="2847" y="13146"/>
                </a:cubicBezTo>
                <a:lnTo>
                  <a:pt x="3159" y="13556"/>
                </a:lnTo>
                <a:lnTo>
                  <a:pt x="3159" y="14065"/>
                </a:lnTo>
                <a:cubicBezTo>
                  <a:pt x="2976" y="13925"/>
                  <a:pt x="2682" y="13743"/>
                  <a:pt x="2494" y="13743"/>
                </a:cubicBezTo>
                <a:cubicBezTo>
                  <a:pt x="2490" y="13743"/>
                  <a:pt x="2485" y="13743"/>
                  <a:pt x="2481" y="13744"/>
                </a:cubicBezTo>
                <a:lnTo>
                  <a:pt x="2463" y="13547"/>
                </a:lnTo>
                <a:lnTo>
                  <a:pt x="2481" y="13530"/>
                </a:lnTo>
                <a:lnTo>
                  <a:pt x="2454" y="13512"/>
                </a:lnTo>
                <a:lnTo>
                  <a:pt x="2410" y="13084"/>
                </a:lnTo>
                <a:close/>
                <a:moveTo>
                  <a:pt x="3302" y="12834"/>
                </a:moveTo>
                <a:cubicBezTo>
                  <a:pt x="3364" y="12852"/>
                  <a:pt x="3427" y="12860"/>
                  <a:pt x="3489" y="12860"/>
                </a:cubicBezTo>
                <a:cubicBezTo>
                  <a:pt x="3498" y="12860"/>
                  <a:pt x="3507" y="12860"/>
                  <a:pt x="3516" y="12852"/>
                </a:cubicBezTo>
                <a:lnTo>
                  <a:pt x="3766" y="13262"/>
                </a:lnTo>
                <a:lnTo>
                  <a:pt x="3757" y="13405"/>
                </a:lnTo>
                <a:cubicBezTo>
                  <a:pt x="3739" y="13414"/>
                  <a:pt x="3730" y="13423"/>
                  <a:pt x="3721" y="13431"/>
                </a:cubicBezTo>
                <a:cubicBezTo>
                  <a:pt x="3605" y="13556"/>
                  <a:pt x="3543" y="13708"/>
                  <a:pt x="3534" y="13869"/>
                </a:cubicBezTo>
                <a:lnTo>
                  <a:pt x="3302" y="14172"/>
                </a:lnTo>
                <a:lnTo>
                  <a:pt x="3302" y="12834"/>
                </a:lnTo>
                <a:close/>
                <a:moveTo>
                  <a:pt x="4105" y="13922"/>
                </a:moveTo>
                <a:cubicBezTo>
                  <a:pt x="4105" y="13922"/>
                  <a:pt x="4105" y="13931"/>
                  <a:pt x="4105" y="13940"/>
                </a:cubicBezTo>
                <a:lnTo>
                  <a:pt x="3810" y="14243"/>
                </a:lnTo>
                <a:lnTo>
                  <a:pt x="3837" y="13993"/>
                </a:lnTo>
                <a:cubicBezTo>
                  <a:pt x="3926" y="13985"/>
                  <a:pt x="4015" y="13958"/>
                  <a:pt x="4105" y="13922"/>
                </a:cubicBezTo>
                <a:close/>
                <a:moveTo>
                  <a:pt x="3623" y="13993"/>
                </a:moveTo>
                <a:cubicBezTo>
                  <a:pt x="3650" y="14002"/>
                  <a:pt x="3667" y="14002"/>
                  <a:pt x="3694" y="14002"/>
                </a:cubicBezTo>
                <a:lnTo>
                  <a:pt x="3596" y="14930"/>
                </a:lnTo>
                <a:lnTo>
                  <a:pt x="3427" y="14663"/>
                </a:lnTo>
                <a:cubicBezTo>
                  <a:pt x="3435" y="14547"/>
                  <a:pt x="3418" y="14431"/>
                  <a:pt x="3373" y="14324"/>
                </a:cubicBezTo>
                <a:lnTo>
                  <a:pt x="3623" y="13993"/>
                </a:lnTo>
                <a:close/>
                <a:moveTo>
                  <a:pt x="2552" y="14395"/>
                </a:moveTo>
                <a:lnTo>
                  <a:pt x="2552" y="14395"/>
                </a:lnTo>
                <a:cubicBezTo>
                  <a:pt x="2713" y="14573"/>
                  <a:pt x="2936" y="14716"/>
                  <a:pt x="3159" y="14761"/>
                </a:cubicBezTo>
                <a:lnTo>
                  <a:pt x="3159" y="15617"/>
                </a:lnTo>
                <a:lnTo>
                  <a:pt x="2677" y="15617"/>
                </a:lnTo>
                <a:lnTo>
                  <a:pt x="2597" y="14877"/>
                </a:lnTo>
                <a:lnTo>
                  <a:pt x="2615" y="14868"/>
                </a:lnTo>
                <a:lnTo>
                  <a:pt x="2597" y="14841"/>
                </a:lnTo>
                <a:lnTo>
                  <a:pt x="2552" y="14395"/>
                </a:lnTo>
                <a:close/>
                <a:moveTo>
                  <a:pt x="3320" y="14770"/>
                </a:moveTo>
                <a:lnTo>
                  <a:pt x="3569" y="15171"/>
                </a:lnTo>
                <a:lnTo>
                  <a:pt x="3525" y="15617"/>
                </a:lnTo>
                <a:lnTo>
                  <a:pt x="3302" y="15617"/>
                </a:lnTo>
                <a:lnTo>
                  <a:pt x="3302" y="14770"/>
                </a:lnTo>
                <a:close/>
                <a:moveTo>
                  <a:pt x="2625" y="0"/>
                </a:moveTo>
                <a:cubicBezTo>
                  <a:pt x="2609" y="0"/>
                  <a:pt x="2594" y="2"/>
                  <a:pt x="2579" y="5"/>
                </a:cubicBezTo>
                <a:cubicBezTo>
                  <a:pt x="2526" y="23"/>
                  <a:pt x="2481" y="68"/>
                  <a:pt x="2463" y="130"/>
                </a:cubicBezTo>
                <a:cubicBezTo>
                  <a:pt x="2392" y="371"/>
                  <a:pt x="2624" y="906"/>
                  <a:pt x="2740" y="1031"/>
                </a:cubicBezTo>
                <a:cubicBezTo>
                  <a:pt x="2847" y="1156"/>
                  <a:pt x="2998" y="1236"/>
                  <a:pt x="3159" y="1254"/>
                </a:cubicBezTo>
                <a:lnTo>
                  <a:pt x="3159" y="2922"/>
                </a:lnTo>
                <a:lnTo>
                  <a:pt x="2945" y="2646"/>
                </a:lnTo>
                <a:cubicBezTo>
                  <a:pt x="2945" y="2476"/>
                  <a:pt x="2882" y="2307"/>
                  <a:pt x="2766" y="2191"/>
                </a:cubicBezTo>
                <a:cubicBezTo>
                  <a:pt x="2660" y="2076"/>
                  <a:pt x="2223" y="1819"/>
                  <a:pt x="1958" y="1819"/>
                </a:cubicBezTo>
                <a:cubicBezTo>
                  <a:pt x="1935" y="1819"/>
                  <a:pt x="1913" y="1821"/>
                  <a:pt x="1892" y="1825"/>
                </a:cubicBezTo>
                <a:cubicBezTo>
                  <a:pt x="1839" y="1825"/>
                  <a:pt x="1785" y="1870"/>
                  <a:pt x="1767" y="1923"/>
                </a:cubicBezTo>
                <a:cubicBezTo>
                  <a:pt x="1723" y="2039"/>
                  <a:pt x="1785" y="2200"/>
                  <a:pt x="1937" y="2360"/>
                </a:cubicBezTo>
                <a:cubicBezTo>
                  <a:pt x="2133" y="2583"/>
                  <a:pt x="2445" y="2762"/>
                  <a:pt x="2740" y="2762"/>
                </a:cubicBezTo>
                <a:cubicBezTo>
                  <a:pt x="2775" y="2762"/>
                  <a:pt x="2811" y="2762"/>
                  <a:pt x="2847" y="2753"/>
                </a:cubicBezTo>
                <a:lnTo>
                  <a:pt x="3159" y="3163"/>
                </a:lnTo>
                <a:lnTo>
                  <a:pt x="3159" y="5099"/>
                </a:lnTo>
                <a:lnTo>
                  <a:pt x="2945" y="4823"/>
                </a:lnTo>
                <a:cubicBezTo>
                  <a:pt x="2945" y="4707"/>
                  <a:pt x="2909" y="4591"/>
                  <a:pt x="2856" y="4493"/>
                </a:cubicBezTo>
                <a:cubicBezTo>
                  <a:pt x="2936" y="4350"/>
                  <a:pt x="2963" y="4225"/>
                  <a:pt x="2918" y="4136"/>
                </a:cubicBezTo>
                <a:cubicBezTo>
                  <a:pt x="2891" y="4082"/>
                  <a:pt x="2838" y="4055"/>
                  <a:pt x="2775" y="4047"/>
                </a:cubicBezTo>
                <a:cubicBezTo>
                  <a:pt x="2677" y="4047"/>
                  <a:pt x="2552" y="4082"/>
                  <a:pt x="2427" y="4154"/>
                </a:cubicBezTo>
                <a:cubicBezTo>
                  <a:pt x="2268" y="4066"/>
                  <a:pt x="2079" y="3999"/>
                  <a:pt x="1939" y="3999"/>
                </a:cubicBezTo>
                <a:cubicBezTo>
                  <a:pt x="1923" y="3999"/>
                  <a:pt x="1907" y="4000"/>
                  <a:pt x="1892" y="4002"/>
                </a:cubicBezTo>
                <a:cubicBezTo>
                  <a:pt x="1892" y="4011"/>
                  <a:pt x="1883" y="4011"/>
                  <a:pt x="1874" y="4011"/>
                </a:cubicBezTo>
                <a:cubicBezTo>
                  <a:pt x="2053" y="3922"/>
                  <a:pt x="2213" y="3779"/>
                  <a:pt x="2320" y="3627"/>
                </a:cubicBezTo>
                <a:cubicBezTo>
                  <a:pt x="2454" y="3449"/>
                  <a:pt x="2499" y="3279"/>
                  <a:pt x="2445" y="3172"/>
                </a:cubicBezTo>
                <a:cubicBezTo>
                  <a:pt x="2419" y="3128"/>
                  <a:pt x="2365" y="3092"/>
                  <a:pt x="2303" y="3092"/>
                </a:cubicBezTo>
                <a:cubicBezTo>
                  <a:pt x="2293" y="3091"/>
                  <a:pt x="2284" y="3091"/>
                  <a:pt x="2274" y="3091"/>
                </a:cubicBezTo>
                <a:cubicBezTo>
                  <a:pt x="2018" y="3091"/>
                  <a:pt x="1576" y="3418"/>
                  <a:pt x="1482" y="3547"/>
                </a:cubicBezTo>
                <a:cubicBezTo>
                  <a:pt x="1464" y="3574"/>
                  <a:pt x="1446" y="3600"/>
                  <a:pt x="1428" y="3627"/>
                </a:cubicBezTo>
                <a:cubicBezTo>
                  <a:pt x="1357" y="3431"/>
                  <a:pt x="1232" y="3253"/>
                  <a:pt x="1089" y="3128"/>
                </a:cubicBezTo>
                <a:cubicBezTo>
                  <a:pt x="956" y="3008"/>
                  <a:pt x="828" y="2944"/>
                  <a:pt x="727" y="2944"/>
                </a:cubicBezTo>
                <a:cubicBezTo>
                  <a:pt x="700" y="2944"/>
                  <a:pt x="675" y="2949"/>
                  <a:pt x="652" y="2958"/>
                </a:cubicBezTo>
                <a:cubicBezTo>
                  <a:pt x="599" y="2976"/>
                  <a:pt x="554" y="3030"/>
                  <a:pt x="545" y="3083"/>
                </a:cubicBezTo>
                <a:cubicBezTo>
                  <a:pt x="500" y="3333"/>
                  <a:pt x="795" y="3841"/>
                  <a:pt x="911" y="3948"/>
                </a:cubicBezTo>
                <a:cubicBezTo>
                  <a:pt x="1036" y="4073"/>
                  <a:pt x="1205" y="4136"/>
                  <a:pt x="1375" y="4136"/>
                </a:cubicBezTo>
                <a:lnTo>
                  <a:pt x="1330" y="4145"/>
                </a:lnTo>
                <a:lnTo>
                  <a:pt x="1455" y="5331"/>
                </a:lnTo>
                <a:lnTo>
                  <a:pt x="1330" y="5536"/>
                </a:lnTo>
                <a:lnTo>
                  <a:pt x="1455" y="5617"/>
                </a:lnTo>
                <a:lnTo>
                  <a:pt x="1482" y="5572"/>
                </a:lnTo>
                <a:lnTo>
                  <a:pt x="1500" y="5768"/>
                </a:lnTo>
                <a:lnTo>
                  <a:pt x="1286" y="5536"/>
                </a:lnTo>
                <a:cubicBezTo>
                  <a:pt x="1268" y="5367"/>
                  <a:pt x="1178" y="5215"/>
                  <a:pt x="1054" y="5108"/>
                </a:cubicBezTo>
                <a:cubicBezTo>
                  <a:pt x="944" y="5015"/>
                  <a:pt x="521" y="4819"/>
                  <a:pt x="256" y="4819"/>
                </a:cubicBezTo>
                <a:cubicBezTo>
                  <a:pt x="218" y="4819"/>
                  <a:pt x="183" y="4823"/>
                  <a:pt x="153" y="4832"/>
                </a:cubicBezTo>
                <a:cubicBezTo>
                  <a:pt x="99" y="4849"/>
                  <a:pt x="54" y="4894"/>
                  <a:pt x="37" y="4948"/>
                </a:cubicBezTo>
                <a:cubicBezTo>
                  <a:pt x="1" y="5064"/>
                  <a:pt x="81" y="5215"/>
                  <a:pt x="251" y="5367"/>
                </a:cubicBezTo>
                <a:cubicBezTo>
                  <a:pt x="465" y="5554"/>
                  <a:pt x="732" y="5670"/>
                  <a:pt x="1027" y="5688"/>
                </a:cubicBezTo>
                <a:cubicBezTo>
                  <a:pt x="1080" y="5688"/>
                  <a:pt x="1143" y="5679"/>
                  <a:pt x="1196" y="5661"/>
                </a:cubicBezTo>
                <a:lnTo>
                  <a:pt x="1526" y="6009"/>
                </a:lnTo>
                <a:lnTo>
                  <a:pt x="1723" y="7936"/>
                </a:lnTo>
                <a:lnTo>
                  <a:pt x="1509" y="7704"/>
                </a:lnTo>
                <a:cubicBezTo>
                  <a:pt x="1491" y="7535"/>
                  <a:pt x="1410" y="7383"/>
                  <a:pt x="1277" y="7276"/>
                </a:cubicBezTo>
                <a:cubicBezTo>
                  <a:pt x="1167" y="7182"/>
                  <a:pt x="751" y="6986"/>
                  <a:pt x="487" y="6986"/>
                </a:cubicBezTo>
                <a:cubicBezTo>
                  <a:pt x="449" y="6986"/>
                  <a:pt x="415" y="6990"/>
                  <a:pt x="385" y="6999"/>
                </a:cubicBezTo>
                <a:cubicBezTo>
                  <a:pt x="322" y="7017"/>
                  <a:pt x="277" y="7062"/>
                  <a:pt x="260" y="7115"/>
                </a:cubicBezTo>
                <a:cubicBezTo>
                  <a:pt x="233" y="7231"/>
                  <a:pt x="313" y="7392"/>
                  <a:pt x="474" y="7535"/>
                </a:cubicBezTo>
                <a:cubicBezTo>
                  <a:pt x="688" y="7731"/>
                  <a:pt x="964" y="7838"/>
                  <a:pt x="1250" y="7856"/>
                </a:cubicBezTo>
                <a:cubicBezTo>
                  <a:pt x="1312" y="7856"/>
                  <a:pt x="1366" y="7847"/>
                  <a:pt x="1428" y="7829"/>
                </a:cubicBezTo>
                <a:lnTo>
                  <a:pt x="1749" y="8168"/>
                </a:lnTo>
                <a:lnTo>
                  <a:pt x="1883" y="9435"/>
                </a:lnTo>
                <a:cubicBezTo>
                  <a:pt x="1830" y="9453"/>
                  <a:pt x="1785" y="9488"/>
                  <a:pt x="1767" y="9542"/>
                </a:cubicBezTo>
                <a:cubicBezTo>
                  <a:pt x="1723" y="9649"/>
                  <a:pt x="1785" y="9810"/>
                  <a:pt x="1937" y="9979"/>
                </a:cubicBezTo>
                <a:lnTo>
                  <a:pt x="1955" y="10095"/>
                </a:lnTo>
                <a:lnTo>
                  <a:pt x="1741" y="9863"/>
                </a:lnTo>
                <a:cubicBezTo>
                  <a:pt x="1714" y="9702"/>
                  <a:pt x="1633" y="9551"/>
                  <a:pt x="1509" y="9435"/>
                </a:cubicBezTo>
                <a:cubicBezTo>
                  <a:pt x="1399" y="9341"/>
                  <a:pt x="976" y="9145"/>
                  <a:pt x="711" y="9145"/>
                </a:cubicBezTo>
                <a:cubicBezTo>
                  <a:pt x="673" y="9145"/>
                  <a:pt x="638" y="9149"/>
                  <a:pt x="608" y="9158"/>
                </a:cubicBezTo>
                <a:cubicBezTo>
                  <a:pt x="554" y="9176"/>
                  <a:pt x="500" y="9221"/>
                  <a:pt x="492" y="9274"/>
                </a:cubicBezTo>
                <a:cubicBezTo>
                  <a:pt x="456" y="9390"/>
                  <a:pt x="536" y="9551"/>
                  <a:pt x="706" y="9694"/>
                </a:cubicBezTo>
                <a:cubicBezTo>
                  <a:pt x="920" y="9890"/>
                  <a:pt x="1187" y="9997"/>
                  <a:pt x="1473" y="10015"/>
                </a:cubicBezTo>
                <a:cubicBezTo>
                  <a:pt x="1535" y="10015"/>
                  <a:pt x="1598" y="10006"/>
                  <a:pt x="1651" y="9988"/>
                </a:cubicBezTo>
                <a:lnTo>
                  <a:pt x="1972" y="10327"/>
                </a:lnTo>
                <a:lnTo>
                  <a:pt x="2088" y="11424"/>
                </a:lnTo>
                <a:lnTo>
                  <a:pt x="1865" y="11192"/>
                </a:lnTo>
                <a:cubicBezTo>
                  <a:pt x="1848" y="11023"/>
                  <a:pt x="1767" y="10880"/>
                  <a:pt x="1642" y="10764"/>
                </a:cubicBezTo>
                <a:cubicBezTo>
                  <a:pt x="1533" y="10670"/>
                  <a:pt x="1110" y="10475"/>
                  <a:pt x="845" y="10475"/>
                </a:cubicBezTo>
                <a:cubicBezTo>
                  <a:pt x="806" y="10475"/>
                  <a:pt x="772" y="10479"/>
                  <a:pt x="741" y="10488"/>
                </a:cubicBezTo>
                <a:cubicBezTo>
                  <a:pt x="688" y="10505"/>
                  <a:pt x="634" y="10550"/>
                  <a:pt x="625" y="10603"/>
                </a:cubicBezTo>
                <a:cubicBezTo>
                  <a:pt x="590" y="10719"/>
                  <a:pt x="670" y="10880"/>
                  <a:pt x="839" y="11023"/>
                </a:cubicBezTo>
                <a:cubicBezTo>
                  <a:pt x="1054" y="11219"/>
                  <a:pt x="1330" y="11326"/>
                  <a:pt x="1616" y="11344"/>
                </a:cubicBezTo>
                <a:cubicBezTo>
                  <a:pt x="1669" y="11344"/>
                  <a:pt x="1732" y="11335"/>
                  <a:pt x="1785" y="11317"/>
                </a:cubicBezTo>
                <a:lnTo>
                  <a:pt x="2115" y="11665"/>
                </a:lnTo>
                <a:lnTo>
                  <a:pt x="2178" y="12254"/>
                </a:lnTo>
                <a:cubicBezTo>
                  <a:pt x="2099" y="12228"/>
                  <a:pt x="2026" y="12211"/>
                  <a:pt x="1960" y="12211"/>
                </a:cubicBezTo>
                <a:cubicBezTo>
                  <a:pt x="1936" y="12211"/>
                  <a:pt x="1914" y="12213"/>
                  <a:pt x="1892" y="12218"/>
                </a:cubicBezTo>
                <a:cubicBezTo>
                  <a:pt x="1839" y="12227"/>
                  <a:pt x="1785" y="12263"/>
                  <a:pt x="1767" y="12316"/>
                </a:cubicBezTo>
                <a:cubicBezTo>
                  <a:pt x="1723" y="12432"/>
                  <a:pt x="1785" y="12593"/>
                  <a:pt x="1937" y="12753"/>
                </a:cubicBezTo>
                <a:cubicBezTo>
                  <a:pt x="2026" y="12852"/>
                  <a:pt x="2133" y="12941"/>
                  <a:pt x="2258" y="13012"/>
                </a:cubicBezTo>
                <a:lnTo>
                  <a:pt x="2294" y="13333"/>
                </a:lnTo>
                <a:lnTo>
                  <a:pt x="2294" y="13333"/>
                </a:lnTo>
                <a:lnTo>
                  <a:pt x="2071" y="13101"/>
                </a:lnTo>
                <a:cubicBezTo>
                  <a:pt x="2053" y="12941"/>
                  <a:pt x="1972" y="12789"/>
                  <a:pt x="1848" y="12682"/>
                </a:cubicBezTo>
                <a:cubicBezTo>
                  <a:pt x="1738" y="12588"/>
                  <a:pt x="1315" y="12393"/>
                  <a:pt x="1050" y="12393"/>
                </a:cubicBezTo>
                <a:cubicBezTo>
                  <a:pt x="1012" y="12393"/>
                  <a:pt x="977" y="12397"/>
                  <a:pt x="947" y="12406"/>
                </a:cubicBezTo>
                <a:cubicBezTo>
                  <a:pt x="884" y="12423"/>
                  <a:pt x="839" y="12468"/>
                  <a:pt x="822" y="12521"/>
                </a:cubicBezTo>
                <a:cubicBezTo>
                  <a:pt x="795" y="12637"/>
                  <a:pt x="875" y="12789"/>
                  <a:pt x="1045" y="12941"/>
                </a:cubicBezTo>
                <a:cubicBezTo>
                  <a:pt x="1250" y="13128"/>
                  <a:pt x="1526" y="13244"/>
                  <a:pt x="1812" y="13262"/>
                </a:cubicBezTo>
                <a:cubicBezTo>
                  <a:pt x="1874" y="13262"/>
                  <a:pt x="1937" y="13253"/>
                  <a:pt x="1990" y="13235"/>
                </a:cubicBezTo>
                <a:lnTo>
                  <a:pt x="2311" y="13574"/>
                </a:lnTo>
                <a:lnTo>
                  <a:pt x="2338" y="13815"/>
                </a:lnTo>
                <a:cubicBezTo>
                  <a:pt x="2338" y="13824"/>
                  <a:pt x="2329" y="13824"/>
                  <a:pt x="2329" y="13833"/>
                </a:cubicBezTo>
                <a:cubicBezTo>
                  <a:pt x="2285" y="13913"/>
                  <a:pt x="2303" y="14038"/>
                  <a:pt x="2374" y="14163"/>
                </a:cubicBezTo>
                <a:lnTo>
                  <a:pt x="2427" y="14663"/>
                </a:lnTo>
                <a:lnTo>
                  <a:pt x="2427" y="14663"/>
                </a:lnTo>
                <a:lnTo>
                  <a:pt x="2213" y="14431"/>
                </a:lnTo>
                <a:cubicBezTo>
                  <a:pt x="2187" y="14270"/>
                  <a:pt x="2106" y="14118"/>
                  <a:pt x="1981" y="14011"/>
                </a:cubicBezTo>
                <a:cubicBezTo>
                  <a:pt x="1872" y="13918"/>
                  <a:pt x="1449" y="13722"/>
                  <a:pt x="1184" y="13722"/>
                </a:cubicBezTo>
                <a:cubicBezTo>
                  <a:pt x="1145" y="13722"/>
                  <a:pt x="1111" y="13726"/>
                  <a:pt x="1080" y="13735"/>
                </a:cubicBezTo>
                <a:cubicBezTo>
                  <a:pt x="1027" y="13753"/>
                  <a:pt x="982" y="13797"/>
                  <a:pt x="964" y="13851"/>
                </a:cubicBezTo>
                <a:cubicBezTo>
                  <a:pt x="929" y="13967"/>
                  <a:pt x="1009" y="14118"/>
                  <a:pt x="1178" y="14270"/>
                </a:cubicBezTo>
                <a:cubicBezTo>
                  <a:pt x="1393" y="14457"/>
                  <a:pt x="1660" y="14573"/>
                  <a:pt x="1955" y="14591"/>
                </a:cubicBezTo>
                <a:cubicBezTo>
                  <a:pt x="2008" y="14591"/>
                  <a:pt x="2071" y="14582"/>
                  <a:pt x="2133" y="14564"/>
                </a:cubicBezTo>
                <a:lnTo>
                  <a:pt x="2454" y="14903"/>
                </a:lnTo>
                <a:lnTo>
                  <a:pt x="2526" y="15617"/>
                </a:lnTo>
                <a:lnTo>
                  <a:pt x="2035" y="15617"/>
                </a:lnTo>
                <a:lnTo>
                  <a:pt x="2240" y="19640"/>
                </a:lnTo>
                <a:lnTo>
                  <a:pt x="3873" y="19640"/>
                </a:lnTo>
                <a:lnTo>
                  <a:pt x="4078" y="15617"/>
                </a:lnTo>
                <a:lnTo>
                  <a:pt x="3667" y="15617"/>
                </a:lnTo>
                <a:lnTo>
                  <a:pt x="3712" y="15180"/>
                </a:lnTo>
                <a:lnTo>
                  <a:pt x="3739" y="15162"/>
                </a:lnTo>
                <a:lnTo>
                  <a:pt x="3721" y="15135"/>
                </a:lnTo>
                <a:lnTo>
                  <a:pt x="3792" y="14457"/>
                </a:lnTo>
                <a:lnTo>
                  <a:pt x="3801" y="14466"/>
                </a:lnTo>
                <a:lnTo>
                  <a:pt x="4185" y="14065"/>
                </a:lnTo>
                <a:cubicBezTo>
                  <a:pt x="4224" y="14078"/>
                  <a:pt x="4268" y="14086"/>
                  <a:pt x="4310" y="14086"/>
                </a:cubicBezTo>
                <a:cubicBezTo>
                  <a:pt x="4325" y="14086"/>
                  <a:pt x="4340" y="14085"/>
                  <a:pt x="4354" y="14083"/>
                </a:cubicBezTo>
                <a:cubicBezTo>
                  <a:pt x="4640" y="14074"/>
                  <a:pt x="4916" y="13958"/>
                  <a:pt x="5130" y="13770"/>
                </a:cubicBezTo>
                <a:cubicBezTo>
                  <a:pt x="5300" y="13619"/>
                  <a:pt x="5380" y="13467"/>
                  <a:pt x="5345" y="13351"/>
                </a:cubicBezTo>
                <a:cubicBezTo>
                  <a:pt x="5336" y="13298"/>
                  <a:pt x="5282" y="13253"/>
                  <a:pt x="5229" y="13235"/>
                </a:cubicBezTo>
                <a:cubicBezTo>
                  <a:pt x="5198" y="13226"/>
                  <a:pt x="5163" y="13222"/>
                  <a:pt x="5125" y="13222"/>
                </a:cubicBezTo>
                <a:cubicBezTo>
                  <a:pt x="5008" y="13222"/>
                  <a:pt x="4861" y="13259"/>
                  <a:pt x="4720" y="13307"/>
                </a:cubicBezTo>
                <a:cubicBezTo>
                  <a:pt x="4729" y="13262"/>
                  <a:pt x="4729" y="13208"/>
                  <a:pt x="4720" y="13173"/>
                </a:cubicBezTo>
                <a:cubicBezTo>
                  <a:pt x="4693" y="13110"/>
                  <a:pt x="4640" y="13075"/>
                  <a:pt x="4586" y="13066"/>
                </a:cubicBezTo>
                <a:cubicBezTo>
                  <a:pt x="4566" y="13062"/>
                  <a:pt x="4545" y="13060"/>
                  <a:pt x="4522" y="13060"/>
                </a:cubicBezTo>
                <a:cubicBezTo>
                  <a:pt x="4343" y="13060"/>
                  <a:pt x="4091" y="13178"/>
                  <a:pt x="3908" y="13289"/>
                </a:cubicBezTo>
                <a:lnTo>
                  <a:pt x="3917" y="13271"/>
                </a:lnTo>
                <a:lnTo>
                  <a:pt x="3935" y="13253"/>
                </a:lnTo>
                <a:lnTo>
                  <a:pt x="3917" y="13226"/>
                </a:lnTo>
                <a:lnTo>
                  <a:pt x="4051" y="11942"/>
                </a:lnTo>
                <a:lnTo>
                  <a:pt x="4078" y="11924"/>
                </a:lnTo>
                <a:lnTo>
                  <a:pt x="4060" y="11897"/>
                </a:lnTo>
                <a:lnTo>
                  <a:pt x="4158" y="10960"/>
                </a:lnTo>
                <a:lnTo>
                  <a:pt x="4167" y="10969"/>
                </a:lnTo>
                <a:lnTo>
                  <a:pt x="4551" y="10568"/>
                </a:lnTo>
                <a:cubicBezTo>
                  <a:pt x="4604" y="10577"/>
                  <a:pt x="4667" y="10586"/>
                  <a:pt x="4720" y="10586"/>
                </a:cubicBezTo>
                <a:cubicBezTo>
                  <a:pt x="5006" y="10577"/>
                  <a:pt x="5282" y="10461"/>
                  <a:pt x="5496" y="10264"/>
                </a:cubicBezTo>
                <a:cubicBezTo>
                  <a:pt x="5666" y="10122"/>
                  <a:pt x="5746" y="9970"/>
                  <a:pt x="5710" y="9854"/>
                </a:cubicBezTo>
                <a:cubicBezTo>
                  <a:pt x="5693" y="9792"/>
                  <a:pt x="5648" y="9747"/>
                  <a:pt x="5594" y="9738"/>
                </a:cubicBezTo>
                <a:cubicBezTo>
                  <a:pt x="5563" y="9729"/>
                  <a:pt x="5527" y="9725"/>
                  <a:pt x="5488" y="9725"/>
                </a:cubicBezTo>
                <a:cubicBezTo>
                  <a:pt x="5222" y="9725"/>
                  <a:pt x="4802" y="9914"/>
                  <a:pt x="4693" y="10015"/>
                </a:cubicBezTo>
                <a:cubicBezTo>
                  <a:pt x="4560" y="10122"/>
                  <a:pt x="4479" y="10273"/>
                  <a:pt x="4461" y="10443"/>
                </a:cubicBezTo>
                <a:lnTo>
                  <a:pt x="4176" y="10746"/>
                </a:lnTo>
                <a:lnTo>
                  <a:pt x="4176" y="10746"/>
                </a:lnTo>
                <a:lnTo>
                  <a:pt x="4274" y="9783"/>
                </a:lnTo>
                <a:lnTo>
                  <a:pt x="4301" y="9765"/>
                </a:lnTo>
                <a:lnTo>
                  <a:pt x="4283" y="9738"/>
                </a:lnTo>
                <a:lnTo>
                  <a:pt x="4310" y="9426"/>
                </a:lnTo>
                <a:lnTo>
                  <a:pt x="4328" y="9435"/>
                </a:lnTo>
                <a:lnTo>
                  <a:pt x="4711" y="9024"/>
                </a:lnTo>
                <a:cubicBezTo>
                  <a:pt x="4765" y="9042"/>
                  <a:pt x="4827" y="9051"/>
                  <a:pt x="4881" y="9051"/>
                </a:cubicBezTo>
                <a:cubicBezTo>
                  <a:pt x="5166" y="9033"/>
                  <a:pt x="5443" y="8926"/>
                  <a:pt x="5648" y="8730"/>
                </a:cubicBezTo>
                <a:cubicBezTo>
                  <a:pt x="5826" y="8578"/>
                  <a:pt x="5907" y="8427"/>
                  <a:pt x="5871" y="8311"/>
                </a:cubicBezTo>
                <a:cubicBezTo>
                  <a:pt x="5853" y="8257"/>
                  <a:pt x="5808" y="8213"/>
                  <a:pt x="5755" y="8195"/>
                </a:cubicBezTo>
                <a:cubicBezTo>
                  <a:pt x="5725" y="8186"/>
                  <a:pt x="5690" y="8182"/>
                  <a:pt x="5652" y="8182"/>
                </a:cubicBezTo>
                <a:cubicBezTo>
                  <a:pt x="5386" y="8182"/>
                  <a:pt x="4963" y="8378"/>
                  <a:pt x="4854" y="8471"/>
                </a:cubicBezTo>
                <a:cubicBezTo>
                  <a:pt x="4783" y="8534"/>
                  <a:pt x="4720" y="8614"/>
                  <a:pt x="4684" y="8694"/>
                </a:cubicBezTo>
                <a:cubicBezTo>
                  <a:pt x="4658" y="8668"/>
                  <a:pt x="4622" y="8650"/>
                  <a:pt x="4586" y="8650"/>
                </a:cubicBezTo>
                <a:cubicBezTo>
                  <a:pt x="4564" y="8646"/>
                  <a:pt x="4539" y="8644"/>
                  <a:pt x="4512" y="8644"/>
                </a:cubicBezTo>
                <a:cubicBezTo>
                  <a:pt x="4474" y="8644"/>
                  <a:pt x="4432" y="8648"/>
                  <a:pt x="4390" y="8659"/>
                </a:cubicBezTo>
                <a:lnTo>
                  <a:pt x="4506" y="7606"/>
                </a:lnTo>
                <a:lnTo>
                  <a:pt x="4524" y="7588"/>
                </a:lnTo>
                <a:lnTo>
                  <a:pt x="4506" y="7561"/>
                </a:lnTo>
                <a:lnTo>
                  <a:pt x="4551" y="7169"/>
                </a:lnTo>
                <a:lnTo>
                  <a:pt x="4560" y="7178"/>
                </a:lnTo>
                <a:lnTo>
                  <a:pt x="4943" y="6776"/>
                </a:lnTo>
                <a:cubicBezTo>
                  <a:pt x="4997" y="6785"/>
                  <a:pt x="5059" y="6794"/>
                  <a:pt x="5113" y="6794"/>
                </a:cubicBezTo>
                <a:cubicBezTo>
                  <a:pt x="5398" y="6785"/>
                  <a:pt x="5675" y="6669"/>
                  <a:pt x="5889" y="6473"/>
                </a:cubicBezTo>
                <a:cubicBezTo>
                  <a:pt x="6058" y="6330"/>
                  <a:pt x="6139" y="6179"/>
                  <a:pt x="6103" y="6063"/>
                </a:cubicBezTo>
                <a:cubicBezTo>
                  <a:pt x="6085" y="6000"/>
                  <a:pt x="6040" y="5956"/>
                  <a:pt x="5987" y="5947"/>
                </a:cubicBezTo>
                <a:cubicBezTo>
                  <a:pt x="5956" y="5937"/>
                  <a:pt x="5920" y="5933"/>
                  <a:pt x="5880" y="5933"/>
                </a:cubicBezTo>
                <a:cubicBezTo>
                  <a:pt x="5615" y="5933"/>
                  <a:pt x="5195" y="6122"/>
                  <a:pt x="5086" y="6223"/>
                </a:cubicBezTo>
                <a:cubicBezTo>
                  <a:pt x="4952" y="6330"/>
                  <a:pt x="4872" y="6482"/>
                  <a:pt x="4854" y="6651"/>
                </a:cubicBezTo>
                <a:lnTo>
                  <a:pt x="4658" y="6857"/>
                </a:lnTo>
                <a:cubicBezTo>
                  <a:pt x="4720" y="6750"/>
                  <a:pt x="4747" y="6651"/>
                  <a:pt x="4720" y="6571"/>
                </a:cubicBezTo>
                <a:cubicBezTo>
                  <a:pt x="4702" y="6527"/>
                  <a:pt x="4667" y="6491"/>
                  <a:pt x="4622" y="6473"/>
                </a:cubicBezTo>
                <a:lnTo>
                  <a:pt x="4693" y="5750"/>
                </a:lnTo>
                <a:lnTo>
                  <a:pt x="4676" y="5750"/>
                </a:lnTo>
                <a:lnTo>
                  <a:pt x="4684" y="5742"/>
                </a:lnTo>
                <a:cubicBezTo>
                  <a:pt x="4738" y="5750"/>
                  <a:pt x="4791" y="5759"/>
                  <a:pt x="4854" y="5759"/>
                </a:cubicBezTo>
                <a:cubicBezTo>
                  <a:pt x="5139" y="5742"/>
                  <a:pt x="5407" y="5634"/>
                  <a:pt x="5621" y="5438"/>
                </a:cubicBezTo>
                <a:cubicBezTo>
                  <a:pt x="5791" y="5287"/>
                  <a:pt x="5871" y="5135"/>
                  <a:pt x="5844" y="5019"/>
                </a:cubicBezTo>
                <a:cubicBezTo>
                  <a:pt x="5826" y="4965"/>
                  <a:pt x="5782" y="4921"/>
                  <a:pt x="5719" y="4903"/>
                </a:cubicBezTo>
                <a:cubicBezTo>
                  <a:pt x="5689" y="4894"/>
                  <a:pt x="5654" y="4890"/>
                  <a:pt x="5616" y="4890"/>
                </a:cubicBezTo>
                <a:cubicBezTo>
                  <a:pt x="5350" y="4890"/>
                  <a:pt x="4927" y="5086"/>
                  <a:pt x="4818" y="5180"/>
                </a:cubicBezTo>
                <a:cubicBezTo>
                  <a:pt x="4791" y="5206"/>
                  <a:pt x="4774" y="5233"/>
                  <a:pt x="4747" y="5260"/>
                </a:cubicBezTo>
                <a:cubicBezTo>
                  <a:pt x="4720" y="5055"/>
                  <a:pt x="4631" y="4849"/>
                  <a:pt x="4524" y="4698"/>
                </a:cubicBezTo>
                <a:cubicBezTo>
                  <a:pt x="4401" y="4526"/>
                  <a:pt x="4271" y="4437"/>
                  <a:pt x="4161" y="4437"/>
                </a:cubicBezTo>
                <a:cubicBezTo>
                  <a:pt x="4151" y="4437"/>
                  <a:pt x="4141" y="4438"/>
                  <a:pt x="4131" y="4439"/>
                </a:cubicBezTo>
                <a:cubicBezTo>
                  <a:pt x="4069" y="4448"/>
                  <a:pt x="4024" y="4493"/>
                  <a:pt x="3998" y="4546"/>
                </a:cubicBezTo>
                <a:cubicBezTo>
                  <a:pt x="3899" y="4778"/>
                  <a:pt x="4087" y="5331"/>
                  <a:pt x="4185" y="5465"/>
                </a:cubicBezTo>
                <a:cubicBezTo>
                  <a:pt x="4283" y="5617"/>
                  <a:pt x="4444" y="5715"/>
                  <a:pt x="4622" y="5742"/>
                </a:cubicBezTo>
                <a:lnTo>
                  <a:pt x="4551" y="5742"/>
                </a:lnTo>
                <a:lnTo>
                  <a:pt x="4470" y="6464"/>
                </a:lnTo>
                <a:cubicBezTo>
                  <a:pt x="4354" y="6482"/>
                  <a:pt x="4203" y="6535"/>
                  <a:pt x="4060" y="6607"/>
                </a:cubicBezTo>
                <a:cubicBezTo>
                  <a:pt x="3944" y="6464"/>
                  <a:pt x="3551" y="6188"/>
                  <a:pt x="3302" y="6170"/>
                </a:cubicBezTo>
                <a:lnTo>
                  <a:pt x="3302" y="4939"/>
                </a:lnTo>
                <a:lnTo>
                  <a:pt x="3623" y="4510"/>
                </a:lnTo>
                <a:cubicBezTo>
                  <a:pt x="3659" y="4519"/>
                  <a:pt x="3694" y="4519"/>
                  <a:pt x="3730" y="4519"/>
                </a:cubicBezTo>
                <a:cubicBezTo>
                  <a:pt x="4024" y="4519"/>
                  <a:pt x="4345" y="4341"/>
                  <a:pt x="4542" y="4127"/>
                </a:cubicBezTo>
                <a:cubicBezTo>
                  <a:pt x="4693" y="3957"/>
                  <a:pt x="4756" y="3797"/>
                  <a:pt x="4720" y="3690"/>
                </a:cubicBezTo>
                <a:cubicBezTo>
                  <a:pt x="4693" y="3636"/>
                  <a:pt x="4640" y="3592"/>
                  <a:pt x="4586" y="3583"/>
                </a:cubicBezTo>
                <a:cubicBezTo>
                  <a:pt x="4568" y="3579"/>
                  <a:pt x="4549" y="3578"/>
                  <a:pt x="4529" y="3578"/>
                </a:cubicBezTo>
                <a:cubicBezTo>
                  <a:pt x="4266" y="3578"/>
                  <a:pt x="3820" y="3832"/>
                  <a:pt x="3721" y="3948"/>
                </a:cubicBezTo>
                <a:cubicBezTo>
                  <a:pt x="3605" y="4073"/>
                  <a:pt x="3543" y="4225"/>
                  <a:pt x="3534" y="4386"/>
                </a:cubicBezTo>
                <a:lnTo>
                  <a:pt x="3302" y="4689"/>
                </a:lnTo>
                <a:lnTo>
                  <a:pt x="3302" y="2664"/>
                </a:lnTo>
                <a:lnTo>
                  <a:pt x="3623" y="2245"/>
                </a:lnTo>
                <a:cubicBezTo>
                  <a:pt x="3659" y="2253"/>
                  <a:pt x="3694" y="2253"/>
                  <a:pt x="3730" y="2253"/>
                </a:cubicBezTo>
                <a:cubicBezTo>
                  <a:pt x="4024" y="2253"/>
                  <a:pt x="4345" y="2075"/>
                  <a:pt x="4542" y="1861"/>
                </a:cubicBezTo>
                <a:cubicBezTo>
                  <a:pt x="4693" y="1691"/>
                  <a:pt x="4756" y="1531"/>
                  <a:pt x="4720" y="1424"/>
                </a:cubicBezTo>
                <a:cubicBezTo>
                  <a:pt x="4693" y="1361"/>
                  <a:pt x="4640" y="1326"/>
                  <a:pt x="4586" y="1317"/>
                </a:cubicBezTo>
                <a:cubicBezTo>
                  <a:pt x="4568" y="1314"/>
                  <a:pt x="4549" y="1312"/>
                  <a:pt x="4529" y="1312"/>
                </a:cubicBezTo>
                <a:cubicBezTo>
                  <a:pt x="4266" y="1312"/>
                  <a:pt x="3820" y="1566"/>
                  <a:pt x="3721" y="1682"/>
                </a:cubicBezTo>
                <a:cubicBezTo>
                  <a:pt x="3605" y="1807"/>
                  <a:pt x="3543" y="1959"/>
                  <a:pt x="3534" y="2120"/>
                </a:cubicBezTo>
                <a:lnTo>
                  <a:pt x="3302" y="2423"/>
                </a:lnTo>
                <a:lnTo>
                  <a:pt x="3302" y="1245"/>
                </a:lnTo>
                <a:cubicBezTo>
                  <a:pt x="3320" y="1254"/>
                  <a:pt x="3337" y="1254"/>
                  <a:pt x="3364" y="1254"/>
                </a:cubicBezTo>
                <a:cubicBezTo>
                  <a:pt x="3650" y="1254"/>
                  <a:pt x="3971" y="1067"/>
                  <a:pt x="4167" y="853"/>
                </a:cubicBezTo>
                <a:cubicBezTo>
                  <a:pt x="4319" y="683"/>
                  <a:pt x="4381" y="532"/>
                  <a:pt x="4345" y="416"/>
                </a:cubicBezTo>
                <a:cubicBezTo>
                  <a:pt x="4319" y="362"/>
                  <a:pt x="4265" y="318"/>
                  <a:pt x="4212" y="309"/>
                </a:cubicBezTo>
                <a:cubicBezTo>
                  <a:pt x="4194" y="306"/>
                  <a:pt x="4176" y="304"/>
                  <a:pt x="4156" y="304"/>
                </a:cubicBezTo>
                <a:cubicBezTo>
                  <a:pt x="3893" y="304"/>
                  <a:pt x="3446" y="567"/>
                  <a:pt x="3346" y="683"/>
                </a:cubicBezTo>
                <a:cubicBezTo>
                  <a:pt x="3320" y="701"/>
                  <a:pt x="3302" y="728"/>
                  <a:pt x="3284" y="755"/>
                </a:cubicBezTo>
                <a:cubicBezTo>
                  <a:pt x="3230" y="558"/>
                  <a:pt x="3123" y="371"/>
                  <a:pt x="2998" y="228"/>
                </a:cubicBezTo>
                <a:cubicBezTo>
                  <a:pt x="2866" y="80"/>
                  <a:pt x="2733" y="0"/>
                  <a:pt x="26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3928779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"/>
          <p:cNvSpPr/>
          <p:nvPr/>
        </p:nvSpPr>
        <p:spPr>
          <a:xfrm>
            <a:off x="5481800" y="211500"/>
            <a:ext cx="3404400" cy="4720500"/>
          </a:xfrm>
          <a:prstGeom prst="round2DiagRect">
            <a:avLst>
              <a:gd fmla="val 34828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 txBox="1"/>
          <p:nvPr>
            <p:ph type="title"/>
          </p:nvPr>
        </p:nvSpPr>
        <p:spPr>
          <a:xfrm>
            <a:off x="713100" y="2702400"/>
            <a:ext cx="44406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2</a:t>
            </a:r>
            <a:endParaRPr/>
          </a:p>
        </p:txBody>
      </p:sp>
      <p:sp>
        <p:nvSpPr>
          <p:cNvPr id="583" name="Google Shape;583;p37"/>
          <p:cNvSpPr txBox="1"/>
          <p:nvPr>
            <p:ph idx="2" type="title"/>
          </p:nvPr>
        </p:nvSpPr>
        <p:spPr>
          <a:xfrm>
            <a:off x="2167700" y="1185150"/>
            <a:ext cx="1531500" cy="10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84" name="Google Shape;584;p37"/>
          <p:cNvGrpSpPr/>
          <p:nvPr/>
        </p:nvGrpSpPr>
        <p:grpSpPr>
          <a:xfrm>
            <a:off x="5763912" y="786175"/>
            <a:ext cx="2840164" cy="3571165"/>
            <a:chOff x="5530424" y="672775"/>
            <a:chExt cx="2840164" cy="3571165"/>
          </a:xfrm>
        </p:grpSpPr>
        <p:sp>
          <p:nvSpPr>
            <p:cNvPr id="585" name="Google Shape;585;p37"/>
            <p:cNvSpPr/>
            <p:nvPr/>
          </p:nvSpPr>
          <p:spPr>
            <a:xfrm>
              <a:off x="7208631" y="1193717"/>
              <a:ext cx="936188" cy="93978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153611" y="672775"/>
              <a:ext cx="693768" cy="69639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7" name="Google Shape;587;p37"/>
            <p:cNvGrpSpPr/>
            <p:nvPr/>
          </p:nvGrpSpPr>
          <p:grpSpPr>
            <a:xfrm>
              <a:off x="5530424" y="1564808"/>
              <a:ext cx="2840164" cy="2679132"/>
              <a:chOff x="3901109" y="788403"/>
              <a:chExt cx="860030" cy="811293"/>
            </a:xfrm>
          </p:grpSpPr>
          <p:grpSp>
            <p:nvGrpSpPr>
              <p:cNvPr id="588" name="Google Shape;588;p37"/>
              <p:cNvGrpSpPr/>
              <p:nvPr/>
            </p:nvGrpSpPr>
            <p:grpSpPr>
              <a:xfrm>
                <a:off x="3901109" y="966630"/>
                <a:ext cx="860030" cy="631309"/>
                <a:chOff x="2864353" y="966630"/>
                <a:chExt cx="860030" cy="631309"/>
              </a:xfrm>
            </p:grpSpPr>
            <p:sp>
              <p:nvSpPr>
                <p:cNvPr id="589" name="Google Shape;589;p37"/>
                <p:cNvSpPr/>
                <p:nvPr/>
              </p:nvSpPr>
              <p:spPr>
                <a:xfrm>
                  <a:off x="3334256" y="1104773"/>
                  <a:ext cx="58953" cy="60125"/>
                </a:xfrm>
                <a:custGeom>
                  <a:rect b="b" l="l" r="r" t="t"/>
                  <a:pathLst>
                    <a:path extrusionOk="0" h="1848" w="1812">
                      <a:moveTo>
                        <a:pt x="1" y="1"/>
                      </a:moveTo>
                      <a:lnTo>
                        <a:pt x="366" y="1847"/>
                      </a:lnTo>
                      <a:lnTo>
                        <a:pt x="1812" y="1847"/>
                      </a:ln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3332239" y="1103049"/>
                  <a:ext cx="63020" cy="63573"/>
                </a:xfrm>
                <a:custGeom>
                  <a:rect b="b" l="l" r="r" t="t"/>
                  <a:pathLst>
                    <a:path extrusionOk="0" h="1954" w="1937">
                      <a:moveTo>
                        <a:pt x="1463" y="107"/>
                      </a:moveTo>
                      <a:lnTo>
                        <a:pt x="1811" y="1847"/>
                      </a:lnTo>
                      <a:lnTo>
                        <a:pt x="464" y="1847"/>
                      </a:lnTo>
                      <a:lnTo>
                        <a:pt x="125" y="107"/>
                      </a:lnTo>
                      <a:close/>
                      <a:moveTo>
                        <a:pt x="63" y="0"/>
                      </a:moveTo>
                      <a:cubicBezTo>
                        <a:pt x="45" y="0"/>
                        <a:pt x="27" y="9"/>
                        <a:pt x="18" y="18"/>
                      </a:cubicBezTo>
                      <a:cubicBezTo>
                        <a:pt x="9" y="36"/>
                        <a:pt x="0" y="54"/>
                        <a:pt x="9" y="63"/>
                      </a:cubicBezTo>
                      <a:lnTo>
                        <a:pt x="375" y="1909"/>
                      </a:lnTo>
                      <a:cubicBezTo>
                        <a:pt x="375" y="1936"/>
                        <a:pt x="402" y="1954"/>
                        <a:pt x="428" y="1954"/>
                      </a:cubicBezTo>
                      <a:lnTo>
                        <a:pt x="1874" y="1954"/>
                      </a:lnTo>
                      <a:cubicBezTo>
                        <a:pt x="1891" y="1954"/>
                        <a:pt x="1909" y="1945"/>
                        <a:pt x="1927" y="1936"/>
                      </a:cubicBezTo>
                      <a:cubicBezTo>
                        <a:pt x="1936" y="1918"/>
                        <a:pt x="1936" y="1900"/>
                        <a:pt x="1936" y="1891"/>
                      </a:cubicBezTo>
                      <a:lnTo>
                        <a:pt x="1561" y="45"/>
                      </a:lnTo>
                      <a:cubicBezTo>
                        <a:pt x="1561" y="18"/>
                        <a:pt x="1535" y="0"/>
                        <a:pt x="1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3261996" y="968354"/>
                  <a:ext cx="203474" cy="156493"/>
                </a:xfrm>
                <a:custGeom>
                  <a:rect b="b" l="l" r="r" t="t"/>
                  <a:pathLst>
                    <a:path extrusionOk="0" h="4810" w="6254">
                      <a:moveTo>
                        <a:pt x="0" y="1"/>
                      </a:moveTo>
                      <a:lnTo>
                        <a:pt x="0" y="4809"/>
                      </a:lnTo>
                      <a:lnTo>
                        <a:pt x="6254" y="4809"/>
                      </a:lnTo>
                      <a:lnTo>
                        <a:pt x="6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3260239" y="966630"/>
                  <a:ext cx="206695" cy="159942"/>
                </a:xfrm>
                <a:custGeom>
                  <a:rect b="b" l="l" r="r" t="t"/>
                  <a:pathLst>
                    <a:path extrusionOk="0" h="4916" w="6353">
                      <a:moveTo>
                        <a:pt x="6254" y="107"/>
                      </a:moveTo>
                      <a:lnTo>
                        <a:pt x="6254" y="4809"/>
                      </a:lnTo>
                      <a:lnTo>
                        <a:pt x="108" y="4809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19" y="0"/>
                        <a:pt x="1" y="27"/>
                        <a:pt x="1" y="54"/>
                      </a:cubicBezTo>
                      <a:lnTo>
                        <a:pt x="1" y="4862"/>
                      </a:lnTo>
                      <a:cubicBezTo>
                        <a:pt x="1" y="4889"/>
                        <a:pt x="19" y="4916"/>
                        <a:pt x="54" y="4916"/>
                      </a:cubicBezTo>
                      <a:lnTo>
                        <a:pt x="6299" y="4916"/>
                      </a:lnTo>
                      <a:cubicBezTo>
                        <a:pt x="6335" y="4916"/>
                        <a:pt x="6353" y="4889"/>
                        <a:pt x="6353" y="4862"/>
                      </a:cubicBezTo>
                      <a:lnTo>
                        <a:pt x="6353" y="54"/>
                      </a:lnTo>
                      <a:cubicBezTo>
                        <a:pt x="6353" y="27"/>
                        <a:pt x="6335" y="0"/>
                        <a:pt x="6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3274164" y="980555"/>
                  <a:ext cx="179138" cy="131799"/>
                </a:xfrm>
                <a:custGeom>
                  <a:rect b="b" l="l" r="r" t="t"/>
                  <a:pathLst>
                    <a:path extrusionOk="0" h="4051" w="5506">
                      <a:moveTo>
                        <a:pt x="1" y="1"/>
                      </a:moveTo>
                      <a:lnTo>
                        <a:pt x="1" y="4051"/>
                      </a:lnTo>
                      <a:lnTo>
                        <a:pt x="5505" y="4051"/>
                      </a:lnTo>
                      <a:lnTo>
                        <a:pt x="55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3272439" y="978830"/>
                  <a:ext cx="182294" cy="135281"/>
                </a:xfrm>
                <a:custGeom>
                  <a:rect b="b" l="l" r="r" t="t"/>
                  <a:pathLst>
                    <a:path extrusionOk="0" h="4158" w="5603">
                      <a:moveTo>
                        <a:pt x="5496" y="107"/>
                      </a:moveTo>
                      <a:lnTo>
                        <a:pt x="5496" y="4050"/>
                      </a:lnTo>
                      <a:lnTo>
                        <a:pt x="108" y="4050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27" y="0"/>
                        <a:pt x="0" y="27"/>
                        <a:pt x="0" y="54"/>
                      </a:cubicBezTo>
                      <a:lnTo>
                        <a:pt x="0" y="4104"/>
                      </a:lnTo>
                      <a:cubicBezTo>
                        <a:pt x="0" y="4139"/>
                        <a:pt x="27" y="4157"/>
                        <a:pt x="54" y="4157"/>
                      </a:cubicBezTo>
                      <a:lnTo>
                        <a:pt x="5549" y="4157"/>
                      </a:lnTo>
                      <a:cubicBezTo>
                        <a:pt x="5585" y="4157"/>
                        <a:pt x="5603" y="4139"/>
                        <a:pt x="5603" y="4104"/>
                      </a:cubicBezTo>
                      <a:lnTo>
                        <a:pt x="5603" y="54"/>
                      </a:lnTo>
                      <a:cubicBezTo>
                        <a:pt x="5603" y="27"/>
                        <a:pt x="5585" y="0"/>
                        <a:pt x="55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3145032" y="1157903"/>
                  <a:ext cx="164009" cy="8427"/>
                </a:xfrm>
                <a:custGeom>
                  <a:rect b="b" l="l" r="r" t="t"/>
                  <a:pathLst>
                    <a:path extrusionOk="0" h="259" w="5041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5041" y="259"/>
                      </a:lnTo>
                      <a:lnTo>
                        <a:pt x="504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3143275" y="1156146"/>
                  <a:ext cx="167523" cy="11940"/>
                </a:xfrm>
                <a:custGeom>
                  <a:rect b="b" l="l" r="r" t="t"/>
                  <a:pathLst>
                    <a:path extrusionOk="0" h="367" w="5149">
                      <a:moveTo>
                        <a:pt x="5050" y="108"/>
                      </a:moveTo>
                      <a:lnTo>
                        <a:pt x="5050" y="259"/>
                      </a:lnTo>
                      <a:lnTo>
                        <a:pt x="108" y="25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1" y="28"/>
                        <a:pt x="1" y="54"/>
                      </a:cubicBezTo>
                      <a:lnTo>
                        <a:pt x="1" y="313"/>
                      </a:lnTo>
                      <a:cubicBezTo>
                        <a:pt x="1" y="340"/>
                        <a:pt x="27" y="367"/>
                        <a:pt x="54" y="367"/>
                      </a:cubicBezTo>
                      <a:lnTo>
                        <a:pt x="5095" y="367"/>
                      </a:lnTo>
                      <a:cubicBezTo>
                        <a:pt x="5130" y="367"/>
                        <a:pt x="5148" y="340"/>
                        <a:pt x="5148" y="313"/>
                      </a:cubicBezTo>
                      <a:lnTo>
                        <a:pt x="5148" y="54"/>
                      </a:lnTo>
                      <a:cubicBezTo>
                        <a:pt x="5148" y="28"/>
                        <a:pt x="5130" y="1"/>
                        <a:pt x="50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3318281" y="1161091"/>
                  <a:ext cx="74928" cy="5238"/>
                </a:xfrm>
                <a:custGeom>
                  <a:rect b="b" l="l" r="r" t="t"/>
                  <a:pathLst>
                    <a:path extrusionOk="0" h="161" w="2303">
                      <a:moveTo>
                        <a:pt x="1" y="0"/>
                      </a:moveTo>
                      <a:lnTo>
                        <a:pt x="1" y="161"/>
                      </a:lnTo>
                      <a:lnTo>
                        <a:pt x="2303" y="161"/>
                      </a:lnTo>
                      <a:lnTo>
                        <a:pt x="22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3316557" y="1159334"/>
                  <a:ext cx="78702" cy="8752"/>
                </a:xfrm>
                <a:custGeom>
                  <a:rect b="b" l="l" r="r" t="t"/>
                  <a:pathLst>
                    <a:path extrusionOk="0" h="269" w="2419">
                      <a:moveTo>
                        <a:pt x="2249" y="108"/>
                      </a:moveTo>
                      <a:lnTo>
                        <a:pt x="2275" y="161"/>
                      </a:lnTo>
                      <a:lnTo>
                        <a:pt x="108" y="161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8"/>
                        <a:pt x="0" y="54"/>
                      </a:cubicBezTo>
                      <a:lnTo>
                        <a:pt x="0" y="215"/>
                      </a:lnTo>
                      <a:cubicBezTo>
                        <a:pt x="0" y="242"/>
                        <a:pt x="18" y="269"/>
                        <a:pt x="54" y="269"/>
                      </a:cubicBezTo>
                      <a:lnTo>
                        <a:pt x="2356" y="269"/>
                      </a:lnTo>
                      <a:cubicBezTo>
                        <a:pt x="2365" y="269"/>
                        <a:pt x="2373" y="269"/>
                        <a:pt x="2382" y="260"/>
                      </a:cubicBezTo>
                      <a:cubicBezTo>
                        <a:pt x="2409" y="251"/>
                        <a:pt x="2418" y="215"/>
                        <a:pt x="2409" y="188"/>
                      </a:cubicBezTo>
                      <a:lnTo>
                        <a:pt x="2329" y="28"/>
                      </a:lnTo>
                      <a:cubicBezTo>
                        <a:pt x="2320" y="10"/>
                        <a:pt x="230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37"/>
                <p:cNvSpPr/>
                <p:nvPr/>
              </p:nvSpPr>
              <p:spPr>
                <a:xfrm>
                  <a:off x="3371118" y="1145735"/>
                  <a:ext cx="59539" cy="19749"/>
                </a:xfrm>
                <a:custGeom>
                  <a:rect b="b" l="l" r="r" t="t"/>
                  <a:pathLst>
                    <a:path extrusionOk="0" h="607" w="1830">
                      <a:moveTo>
                        <a:pt x="561" y="0"/>
                      </a:moveTo>
                      <a:cubicBezTo>
                        <a:pt x="475" y="0"/>
                        <a:pt x="399" y="11"/>
                        <a:pt x="349" y="35"/>
                      </a:cubicBezTo>
                      <a:cubicBezTo>
                        <a:pt x="117" y="151"/>
                        <a:pt x="1" y="606"/>
                        <a:pt x="1" y="606"/>
                      </a:cubicBezTo>
                      <a:lnTo>
                        <a:pt x="1829" y="606"/>
                      </a:lnTo>
                      <a:cubicBezTo>
                        <a:pt x="1794" y="374"/>
                        <a:pt x="1348" y="232"/>
                        <a:pt x="1348" y="232"/>
                      </a:cubicBezTo>
                      <a:cubicBezTo>
                        <a:pt x="1286" y="121"/>
                        <a:pt x="856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37"/>
                <p:cNvSpPr/>
                <p:nvPr/>
              </p:nvSpPr>
              <p:spPr>
                <a:xfrm>
                  <a:off x="3369394" y="1144173"/>
                  <a:ext cx="62988" cy="23035"/>
                </a:xfrm>
                <a:custGeom>
                  <a:rect b="b" l="l" r="r" t="t"/>
                  <a:pathLst>
                    <a:path extrusionOk="0" h="708" w="1936">
                      <a:moveTo>
                        <a:pt x="617" y="103"/>
                      </a:moveTo>
                      <a:cubicBezTo>
                        <a:pt x="895" y="103"/>
                        <a:pt x="1301" y="225"/>
                        <a:pt x="1356" y="315"/>
                      </a:cubicBezTo>
                      <a:cubicBezTo>
                        <a:pt x="1356" y="324"/>
                        <a:pt x="1374" y="333"/>
                        <a:pt x="1383" y="333"/>
                      </a:cubicBezTo>
                      <a:cubicBezTo>
                        <a:pt x="1481" y="369"/>
                        <a:pt x="1722" y="476"/>
                        <a:pt x="1802" y="601"/>
                      </a:cubicBezTo>
                      <a:lnTo>
                        <a:pt x="125" y="601"/>
                      </a:lnTo>
                      <a:cubicBezTo>
                        <a:pt x="178" y="458"/>
                        <a:pt x="277" y="208"/>
                        <a:pt x="419" y="137"/>
                      </a:cubicBezTo>
                      <a:cubicBezTo>
                        <a:pt x="467" y="113"/>
                        <a:pt x="537" y="103"/>
                        <a:pt x="617" y="103"/>
                      </a:cubicBezTo>
                      <a:close/>
                      <a:moveTo>
                        <a:pt x="613" y="0"/>
                      </a:moveTo>
                      <a:cubicBezTo>
                        <a:pt x="515" y="0"/>
                        <a:pt x="430" y="12"/>
                        <a:pt x="375" y="39"/>
                      </a:cubicBezTo>
                      <a:cubicBezTo>
                        <a:pt x="125" y="164"/>
                        <a:pt x="0" y="619"/>
                        <a:pt x="0" y="645"/>
                      </a:cubicBezTo>
                      <a:cubicBezTo>
                        <a:pt x="0" y="663"/>
                        <a:pt x="0" y="672"/>
                        <a:pt x="9" y="690"/>
                      </a:cubicBezTo>
                      <a:cubicBezTo>
                        <a:pt x="27" y="699"/>
                        <a:pt x="36" y="708"/>
                        <a:pt x="54" y="708"/>
                      </a:cubicBezTo>
                      <a:lnTo>
                        <a:pt x="1882" y="708"/>
                      </a:lnTo>
                      <a:cubicBezTo>
                        <a:pt x="1891" y="708"/>
                        <a:pt x="1909" y="699"/>
                        <a:pt x="1918" y="690"/>
                      </a:cubicBezTo>
                      <a:cubicBezTo>
                        <a:pt x="1927" y="681"/>
                        <a:pt x="1936" y="663"/>
                        <a:pt x="1927" y="645"/>
                      </a:cubicBezTo>
                      <a:cubicBezTo>
                        <a:pt x="1900" y="413"/>
                        <a:pt x="1526" y="271"/>
                        <a:pt x="1436" y="235"/>
                      </a:cubicBezTo>
                      <a:cubicBezTo>
                        <a:pt x="1329" y="108"/>
                        <a:pt x="909" y="0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37"/>
                <p:cNvSpPr/>
                <p:nvPr/>
              </p:nvSpPr>
              <p:spPr>
                <a:xfrm>
                  <a:off x="3447445" y="1198246"/>
                  <a:ext cx="41254" cy="396309"/>
                </a:xfrm>
                <a:custGeom>
                  <a:rect b="b" l="l" r="r" t="t"/>
                  <a:pathLst>
                    <a:path extrusionOk="0" h="12181" w="1268">
                      <a:moveTo>
                        <a:pt x="581" y="0"/>
                      </a:moveTo>
                      <a:lnTo>
                        <a:pt x="1" y="9"/>
                      </a:lnTo>
                      <a:lnTo>
                        <a:pt x="1009" y="12079"/>
                      </a:lnTo>
                      <a:cubicBezTo>
                        <a:pt x="1024" y="12133"/>
                        <a:pt x="1073" y="12181"/>
                        <a:pt x="1133" y="12181"/>
                      </a:cubicBezTo>
                      <a:cubicBezTo>
                        <a:pt x="1142" y="12181"/>
                        <a:pt x="1151" y="12180"/>
                        <a:pt x="1161" y="12177"/>
                      </a:cubicBezTo>
                      <a:cubicBezTo>
                        <a:pt x="1223" y="12169"/>
                        <a:pt x="1268" y="12115"/>
                        <a:pt x="1268" y="12044"/>
                      </a:cubicBezTo>
                      <a:lnTo>
                        <a:pt x="5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37"/>
                <p:cNvSpPr/>
                <p:nvPr/>
              </p:nvSpPr>
              <p:spPr>
                <a:xfrm>
                  <a:off x="3445428" y="1196782"/>
                  <a:ext cx="45321" cy="399920"/>
                </a:xfrm>
                <a:custGeom>
                  <a:rect b="b" l="l" r="r" t="t"/>
                  <a:pathLst>
                    <a:path extrusionOk="0" h="12292" w="1393">
                      <a:moveTo>
                        <a:pt x="589" y="108"/>
                      </a:moveTo>
                      <a:lnTo>
                        <a:pt x="1276" y="12098"/>
                      </a:lnTo>
                      <a:cubicBezTo>
                        <a:pt x="1285" y="12133"/>
                        <a:pt x="1258" y="12169"/>
                        <a:pt x="1223" y="12178"/>
                      </a:cubicBezTo>
                      <a:cubicBezTo>
                        <a:pt x="1215" y="12180"/>
                        <a:pt x="1208" y="12182"/>
                        <a:pt x="1201" y="12182"/>
                      </a:cubicBezTo>
                      <a:cubicBezTo>
                        <a:pt x="1185" y="12182"/>
                        <a:pt x="1173" y="12175"/>
                        <a:pt x="1160" y="12169"/>
                      </a:cubicBezTo>
                      <a:cubicBezTo>
                        <a:pt x="1142" y="12160"/>
                        <a:pt x="1133" y="12142"/>
                        <a:pt x="1124" y="12115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63"/>
                      </a:cubicBezTo>
                      <a:lnTo>
                        <a:pt x="1017" y="12133"/>
                      </a:lnTo>
                      <a:cubicBezTo>
                        <a:pt x="1026" y="12178"/>
                        <a:pt x="1053" y="12231"/>
                        <a:pt x="1098" y="12258"/>
                      </a:cubicBezTo>
                      <a:cubicBezTo>
                        <a:pt x="1120" y="12273"/>
                        <a:pt x="1153" y="12287"/>
                        <a:pt x="1184" y="12287"/>
                      </a:cubicBezTo>
                      <a:cubicBezTo>
                        <a:pt x="1191" y="12287"/>
                        <a:pt x="1198" y="12287"/>
                        <a:pt x="1205" y="12285"/>
                      </a:cubicBezTo>
                      <a:cubicBezTo>
                        <a:pt x="1209" y="12289"/>
                        <a:pt x="1216" y="12292"/>
                        <a:pt x="1223" y="12292"/>
                      </a:cubicBezTo>
                      <a:cubicBezTo>
                        <a:pt x="1229" y="12292"/>
                        <a:pt x="1236" y="12289"/>
                        <a:pt x="1240" y="12285"/>
                      </a:cubicBezTo>
                      <a:cubicBezTo>
                        <a:pt x="1330" y="12267"/>
                        <a:pt x="1392" y="12187"/>
                        <a:pt x="1383" y="12098"/>
                      </a:cubicBezTo>
                      <a:lnTo>
                        <a:pt x="687" y="54"/>
                      </a:lnTo>
                      <a:cubicBezTo>
                        <a:pt x="687" y="27"/>
                        <a:pt x="661" y="1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37"/>
                <p:cNvSpPr/>
                <p:nvPr/>
              </p:nvSpPr>
              <p:spPr>
                <a:xfrm>
                  <a:off x="3668911" y="1198246"/>
                  <a:ext cx="41840" cy="397773"/>
                </a:xfrm>
                <a:custGeom>
                  <a:rect b="b" l="l" r="r" t="t"/>
                  <a:pathLst>
                    <a:path extrusionOk="0" h="12226" w="1286">
                      <a:moveTo>
                        <a:pt x="589" y="0"/>
                      </a:moveTo>
                      <a:lnTo>
                        <a:pt x="1" y="9"/>
                      </a:lnTo>
                      <a:lnTo>
                        <a:pt x="1018" y="12115"/>
                      </a:lnTo>
                      <a:cubicBezTo>
                        <a:pt x="1033" y="12177"/>
                        <a:pt x="1082" y="12226"/>
                        <a:pt x="1142" y="12226"/>
                      </a:cubicBezTo>
                      <a:cubicBezTo>
                        <a:pt x="1151" y="12226"/>
                        <a:pt x="1160" y="12224"/>
                        <a:pt x="1169" y="12222"/>
                      </a:cubicBezTo>
                      <a:lnTo>
                        <a:pt x="1178" y="12222"/>
                      </a:lnTo>
                      <a:cubicBezTo>
                        <a:pt x="1241" y="12213"/>
                        <a:pt x="1285" y="12151"/>
                        <a:pt x="1276" y="12088"/>
                      </a:cubicBezTo>
                      <a:lnTo>
                        <a:pt x="5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37"/>
                <p:cNvSpPr/>
                <p:nvPr/>
              </p:nvSpPr>
              <p:spPr>
                <a:xfrm>
                  <a:off x="3667186" y="1196782"/>
                  <a:ext cx="45289" cy="401157"/>
                </a:xfrm>
                <a:custGeom>
                  <a:rect b="b" l="l" r="r" t="t"/>
                  <a:pathLst>
                    <a:path extrusionOk="0" h="12330" w="1392">
                      <a:moveTo>
                        <a:pt x="580" y="108"/>
                      </a:moveTo>
                      <a:lnTo>
                        <a:pt x="1276" y="12142"/>
                      </a:lnTo>
                      <a:cubicBezTo>
                        <a:pt x="1285" y="12160"/>
                        <a:pt x="1276" y="12178"/>
                        <a:pt x="1267" y="12196"/>
                      </a:cubicBezTo>
                      <a:cubicBezTo>
                        <a:pt x="1251" y="12211"/>
                        <a:pt x="1230" y="12221"/>
                        <a:pt x="1207" y="12221"/>
                      </a:cubicBezTo>
                      <a:cubicBezTo>
                        <a:pt x="1191" y="12221"/>
                        <a:pt x="1175" y="12216"/>
                        <a:pt x="1160" y="12205"/>
                      </a:cubicBezTo>
                      <a:cubicBezTo>
                        <a:pt x="1142" y="12196"/>
                        <a:pt x="1133" y="12178"/>
                        <a:pt x="1133" y="12160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45" y="1"/>
                        <a:pt x="27" y="1"/>
                        <a:pt x="18" y="10"/>
                      </a:cubicBezTo>
                      <a:cubicBezTo>
                        <a:pt x="9" y="27"/>
                        <a:pt x="0" y="36"/>
                        <a:pt x="0" y="54"/>
                      </a:cubicBezTo>
                      <a:lnTo>
                        <a:pt x="1017" y="12169"/>
                      </a:lnTo>
                      <a:cubicBezTo>
                        <a:pt x="1035" y="12258"/>
                        <a:pt x="1115" y="12330"/>
                        <a:pt x="1204" y="12330"/>
                      </a:cubicBezTo>
                      <a:lnTo>
                        <a:pt x="1249" y="12330"/>
                      </a:lnTo>
                      <a:cubicBezTo>
                        <a:pt x="1338" y="12303"/>
                        <a:pt x="1392" y="12222"/>
                        <a:pt x="1383" y="12133"/>
                      </a:cubicBezTo>
                      <a:lnTo>
                        <a:pt x="696" y="45"/>
                      </a:lnTo>
                      <a:cubicBezTo>
                        <a:pt x="687" y="19"/>
                        <a:pt x="669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37"/>
                <p:cNvSpPr/>
                <p:nvPr/>
              </p:nvSpPr>
              <p:spPr>
                <a:xfrm>
                  <a:off x="3075375" y="1198246"/>
                  <a:ext cx="36602" cy="394031"/>
                </a:xfrm>
                <a:custGeom>
                  <a:rect b="b" l="l" r="r" t="t"/>
                  <a:pathLst>
                    <a:path extrusionOk="0" h="12111" w="1125">
                      <a:moveTo>
                        <a:pt x="1124" y="0"/>
                      </a:moveTo>
                      <a:lnTo>
                        <a:pt x="544" y="9"/>
                      </a:lnTo>
                      <a:lnTo>
                        <a:pt x="9" y="11963"/>
                      </a:lnTo>
                      <a:cubicBezTo>
                        <a:pt x="0" y="12035"/>
                        <a:pt x="45" y="12088"/>
                        <a:pt x="107" y="12106"/>
                      </a:cubicBezTo>
                      <a:cubicBezTo>
                        <a:pt x="117" y="12109"/>
                        <a:pt x="126" y="12110"/>
                        <a:pt x="136" y="12110"/>
                      </a:cubicBezTo>
                      <a:cubicBezTo>
                        <a:pt x="190" y="12110"/>
                        <a:pt x="244" y="12070"/>
                        <a:pt x="259" y="12017"/>
                      </a:cubicBezTo>
                      <a:cubicBezTo>
                        <a:pt x="259" y="12008"/>
                        <a:pt x="259" y="12008"/>
                        <a:pt x="259" y="11999"/>
                      </a:cubicBezTo>
                      <a:lnTo>
                        <a:pt x="1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37"/>
                <p:cNvSpPr/>
                <p:nvPr/>
              </p:nvSpPr>
              <p:spPr>
                <a:xfrm>
                  <a:off x="3073618" y="1196782"/>
                  <a:ext cx="40376" cy="397382"/>
                </a:xfrm>
                <a:custGeom>
                  <a:rect b="b" l="l" r="r" t="t"/>
                  <a:pathLst>
                    <a:path extrusionOk="0" h="12214" w="1241">
                      <a:moveTo>
                        <a:pt x="1125" y="108"/>
                      </a:moveTo>
                      <a:lnTo>
                        <a:pt x="268" y="12044"/>
                      </a:lnTo>
                      <a:cubicBezTo>
                        <a:pt x="268" y="12062"/>
                        <a:pt x="250" y="12080"/>
                        <a:pt x="232" y="12098"/>
                      </a:cubicBezTo>
                      <a:cubicBezTo>
                        <a:pt x="215" y="12106"/>
                        <a:pt x="197" y="12106"/>
                        <a:pt x="179" y="12106"/>
                      </a:cubicBezTo>
                      <a:cubicBezTo>
                        <a:pt x="134" y="12098"/>
                        <a:pt x="117" y="12062"/>
                        <a:pt x="117" y="12017"/>
                      </a:cubicBezTo>
                      <a:lnTo>
                        <a:pt x="652" y="108"/>
                      </a:lnTo>
                      <a:close/>
                      <a:moveTo>
                        <a:pt x="598" y="1"/>
                      </a:moveTo>
                      <a:cubicBezTo>
                        <a:pt x="571" y="1"/>
                        <a:pt x="554" y="19"/>
                        <a:pt x="554" y="45"/>
                      </a:cubicBezTo>
                      <a:lnTo>
                        <a:pt x="9" y="12008"/>
                      </a:lnTo>
                      <a:cubicBezTo>
                        <a:pt x="1" y="12106"/>
                        <a:pt x="63" y="12187"/>
                        <a:pt x="152" y="12214"/>
                      </a:cubicBezTo>
                      <a:lnTo>
                        <a:pt x="197" y="12214"/>
                      </a:lnTo>
                      <a:cubicBezTo>
                        <a:pt x="232" y="12214"/>
                        <a:pt x="268" y="12205"/>
                        <a:pt x="295" y="12187"/>
                      </a:cubicBezTo>
                      <a:cubicBezTo>
                        <a:pt x="340" y="12151"/>
                        <a:pt x="366" y="12106"/>
                        <a:pt x="375" y="12053"/>
                      </a:cubicBezTo>
                      <a:lnTo>
                        <a:pt x="1232" y="54"/>
                      </a:lnTo>
                      <a:cubicBezTo>
                        <a:pt x="1241" y="36"/>
                        <a:pt x="1232" y="27"/>
                        <a:pt x="1223" y="19"/>
                      </a:cubicBezTo>
                      <a:cubicBezTo>
                        <a:pt x="1214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37"/>
                <p:cNvSpPr/>
                <p:nvPr/>
              </p:nvSpPr>
              <p:spPr>
                <a:xfrm>
                  <a:off x="2871022" y="1198246"/>
                  <a:ext cx="36309" cy="392860"/>
                </a:xfrm>
                <a:custGeom>
                  <a:rect b="b" l="l" r="r" t="t"/>
                  <a:pathLst>
                    <a:path extrusionOk="0" h="12075" w="1116">
                      <a:moveTo>
                        <a:pt x="1116" y="0"/>
                      </a:moveTo>
                      <a:lnTo>
                        <a:pt x="545" y="9"/>
                      </a:lnTo>
                      <a:lnTo>
                        <a:pt x="10" y="11928"/>
                      </a:lnTo>
                      <a:cubicBezTo>
                        <a:pt x="1" y="11999"/>
                        <a:pt x="45" y="12053"/>
                        <a:pt x="108" y="12070"/>
                      </a:cubicBezTo>
                      <a:cubicBezTo>
                        <a:pt x="118" y="12073"/>
                        <a:pt x="129" y="12074"/>
                        <a:pt x="139" y="12074"/>
                      </a:cubicBezTo>
                      <a:cubicBezTo>
                        <a:pt x="197" y="12074"/>
                        <a:pt x="244" y="12034"/>
                        <a:pt x="259" y="11981"/>
                      </a:cubicBezTo>
                      <a:cubicBezTo>
                        <a:pt x="259" y="11972"/>
                        <a:pt x="259" y="11972"/>
                        <a:pt x="259" y="11963"/>
                      </a:cubicBez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7"/>
                <p:cNvSpPr/>
                <p:nvPr/>
              </p:nvSpPr>
              <p:spPr>
                <a:xfrm>
                  <a:off x="2869298" y="1196782"/>
                  <a:ext cx="40376" cy="396211"/>
                </a:xfrm>
                <a:custGeom>
                  <a:rect b="b" l="l" r="r" t="t"/>
                  <a:pathLst>
                    <a:path extrusionOk="0" h="12178" w="1241">
                      <a:moveTo>
                        <a:pt x="1115" y="108"/>
                      </a:moveTo>
                      <a:lnTo>
                        <a:pt x="268" y="11999"/>
                      </a:lnTo>
                      <a:cubicBezTo>
                        <a:pt x="268" y="12026"/>
                        <a:pt x="250" y="12044"/>
                        <a:pt x="241" y="12053"/>
                      </a:cubicBezTo>
                      <a:cubicBezTo>
                        <a:pt x="228" y="12059"/>
                        <a:pt x="211" y="12066"/>
                        <a:pt x="196" y="12066"/>
                      </a:cubicBezTo>
                      <a:cubicBezTo>
                        <a:pt x="190" y="12066"/>
                        <a:pt x="184" y="12064"/>
                        <a:pt x="179" y="12062"/>
                      </a:cubicBezTo>
                      <a:cubicBezTo>
                        <a:pt x="143" y="12053"/>
                        <a:pt x="116" y="12017"/>
                        <a:pt x="116" y="11982"/>
                      </a:cubicBezTo>
                      <a:lnTo>
                        <a:pt x="651" y="108"/>
                      </a:lnTo>
                      <a:close/>
                      <a:moveTo>
                        <a:pt x="607" y="1"/>
                      </a:moveTo>
                      <a:cubicBezTo>
                        <a:pt x="580" y="1"/>
                        <a:pt x="553" y="19"/>
                        <a:pt x="553" y="45"/>
                      </a:cubicBezTo>
                      <a:lnTo>
                        <a:pt x="9" y="11973"/>
                      </a:lnTo>
                      <a:cubicBezTo>
                        <a:pt x="0" y="12062"/>
                        <a:pt x="63" y="12142"/>
                        <a:pt x="152" y="12169"/>
                      </a:cubicBezTo>
                      <a:cubicBezTo>
                        <a:pt x="170" y="12169"/>
                        <a:pt x="179" y="12178"/>
                        <a:pt x="196" y="12178"/>
                      </a:cubicBezTo>
                      <a:cubicBezTo>
                        <a:pt x="232" y="12178"/>
                        <a:pt x="268" y="12169"/>
                        <a:pt x="303" y="12151"/>
                      </a:cubicBezTo>
                      <a:cubicBezTo>
                        <a:pt x="348" y="12115"/>
                        <a:pt x="375" y="12071"/>
                        <a:pt x="384" y="12017"/>
                      </a:cubicBezTo>
                      <a:lnTo>
                        <a:pt x="1240" y="54"/>
                      </a:lnTo>
                      <a:cubicBezTo>
                        <a:pt x="1240" y="19"/>
                        <a:pt x="1213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7"/>
                <p:cNvSpPr/>
                <p:nvPr/>
              </p:nvSpPr>
              <p:spPr>
                <a:xfrm>
                  <a:off x="2876553" y="1176773"/>
                  <a:ext cx="835629" cy="33674"/>
                </a:xfrm>
                <a:custGeom>
                  <a:rect b="b" l="l" r="r" t="t"/>
                  <a:pathLst>
                    <a:path extrusionOk="0" h="1035" w="25684">
                      <a:moveTo>
                        <a:pt x="0" y="0"/>
                      </a:moveTo>
                      <a:lnTo>
                        <a:pt x="0" y="1035"/>
                      </a:lnTo>
                      <a:lnTo>
                        <a:pt x="25684" y="1035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7"/>
                <p:cNvSpPr/>
                <p:nvPr/>
              </p:nvSpPr>
              <p:spPr>
                <a:xfrm>
                  <a:off x="2874796" y="1175016"/>
                  <a:ext cx="839143" cy="37188"/>
                </a:xfrm>
                <a:custGeom>
                  <a:rect b="b" l="l" r="r" t="t"/>
                  <a:pathLst>
                    <a:path extrusionOk="0" h="1143" w="25792">
                      <a:moveTo>
                        <a:pt x="25684" y="108"/>
                      </a:moveTo>
                      <a:lnTo>
                        <a:pt x="25684" y="1035"/>
                      </a:lnTo>
                      <a:lnTo>
                        <a:pt x="108" y="1035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1089"/>
                      </a:lnTo>
                      <a:cubicBezTo>
                        <a:pt x="1" y="1116"/>
                        <a:pt x="18" y="1143"/>
                        <a:pt x="54" y="1143"/>
                      </a:cubicBezTo>
                      <a:lnTo>
                        <a:pt x="25738" y="1143"/>
                      </a:lnTo>
                      <a:cubicBezTo>
                        <a:pt x="25765" y="1143"/>
                        <a:pt x="25791" y="1116"/>
                        <a:pt x="25791" y="1089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7"/>
                <p:cNvSpPr/>
                <p:nvPr/>
              </p:nvSpPr>
              <p:spPr>
                <a:xfrm>
                  <a:off x="2876553" y="1176773"/>
                  <a:ext cx="835629" cy="11615"/>
                </a:xfrm>
                <a:custGeom>
                  <a:rect b="b" l="l" r="r" t="t"/>
                  <a:pathLst>
                    <a:path extrusionOk="0" h="357" w="25684">
                      <a:moveTo>
                        <a:pt x="0" y="0"/>
                      </a:moveTo>
                      <a:lnTo>
                        <a:pt x="0" y="357"/>
                      </a:lnTo>
                      <a:lnTo>
                        <a:pt x="25684" y="357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874796" y="1175016"/>
                  <a:ext cx="839143" cy="15129"/>
                </a:xfrm>
                <a:custGeom>
                  <a:rect b="b" l="l" r="r" t="t"/>
                  <a:pathLst>
                    <a:path extrusionOk="0" h="465" w="25792">
                      <a:moveTo>
                        <a:pt x="25684" y="108"/>
                      </a:moveTo>
                      <a:lnTo>
                        <a:pt x="25684" y="349"/>
                      </a:lnTo>
                      <a:lnTo>
                        <a:pt x="108" y="34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411"/>
                      </a:lnTo>
                      <a:cubicBezTo>
                        <a:pt x="1" y="438"/>
                        <a:pt x="18" y="456"/>
                        <a:pt x="54" y="465"/>
                      </a:cubicBezTo>
                      <a:lnTo>
                        <a:pt x="25738" y="465"/>
                      </a:lnTo>
                      <a:cubicBezTo>
                        <a:pt x="25765" y="465"/>
                        <a:pt x="25791" y="438"/>
                        <a:pt x="25791" y="411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3418131" y="1176773"/>
                  <a:ext cx="294051" cy="33674"/>
                </a:xfrm>
                <a:custGeom>
                  <a:rect b="b" l="l" r="r" t="t"/>
                  <a:pathLst>
                    <a:path extrusionOk="0" h="1035" w="9038">
                      <a:moveTo>
                        <a:pt x="1" y="0"/>
                      </a:moveTo>
                      <a:lnTo>
                        <a:pt x="1" y="1035"/>
                      </a:lnTo>
                      <a:lnTo>
                        <a:pt x="9038" y="1035"/>
                      </a:lnTo>
                      <a:lnTo>
                        <a:pt x="90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3416407" y="1175016"/>
                  <a:ext cx="297533" cy="37188"/>
                </a:xfrm>
                <a:custGeom>
                  <a:rect b="b" l="l" r="r" t="t"/>
                  <a:pathLst>
                    <a:path extrusionOk="0" h="1143" w="9145">
                      <a:moveTo>
                        <a:pt x="9037" y="108"/>
                      </a:moveTo>
                      <a:lnTo>
                        <a:pt x="9037" y="1035"/>
                      </a:lnTo>
                      <a:lnTo>
                        <a:pt x="107" y="1035"/>
                      </a:lnTo>
                      <a:lnTo>
                        <a:pt x="107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0" y="18"/>
                        <a:pt x="0" y="54"/>
                      </a:cubicBezTo>
                      <a:lnTo>
                        <a:pt x="0" y="1089"/>
                      </a:lnTo>
                      <a:cubicBezTo>
                        <a:pt x="0" y="1116"/>
                        <a:pt x="27" y="1143"/>
                        <a:pt x="54" y="1143"/>
                      </a:cubicBezTo>
                      <a:lnTo>
                        <a:pt x="9091" y="1143"/>
                      </a:lnTo>
                      <a:cubicBezTo>
                        <a:pt x="9118" y="1143"/>
                        <a:pt x="9144" y="1116"/>
                        <a:pt x="9144" y="1089"/>
                      </a:cubicBezTo>
                      <a:lnTo>
                        <a:pt x="9144" y="54"/>
                      </a:lnTo>
                      <a:cubicBezTo>
                        <a:pt x="9144" y="18"/>
                        <a:pt x="9118" y="1"/>
                        <a:pt x="90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866077" y="1165451"/>
                  <a:ext cx="856549" cy="12786"/>
                </a:xfrm>
                <a:custGeom>
                  <a:rect b="b" l="l" r="r" t="t"/>
                  <a:pathLst>
                    <a:path extrusionOk="0" h="393" w="26327">
                      <a:moveTo>
                        <a:pt x="1" y="0"/>
                      </a:moveTo>
                      <a:lnTo>
                        <a:pt x="1" y="393"/>
                      </a:lnTo>
                      <a:lnTo>
                        <a:pt x="26327" y="393"/>
                      </a:lnTo>
                      <a:lnTo>
                        <a:pt x="263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2864353" y="1163694"/>
                  <a:ext cx="860030" cy="16300"/>
                </a:xfrm>
                <a:custGeom>
                  <a:rect b="b" l="l" r="r" t="t"/>
                  <a:pathLst>
                    <a:path extrusionOk="0" h="501" w="26434">
                      <a:moveTo>
                        <a:pt x="26326" y="108"/>
                      </a:moveTo>
                      <a:lnTo>
                        <a:pt x="26326" y="393"/>
                      </a:lnTo>
                      <a:lnTo>
                        <a:pt x="108" y="393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54"/>
                      </a:cubicBezTo>
                      <a:lnTo>
                        <a:pt x="0" y="447"/>
                      </a:lnTo>
                      <a:cubicBezTo>
                        <a:pt x="0" y="482"/>
                        <a:pt x="18" y="500"/>
                        <a:pt x="54" y="500"/>
                      </a:cubicBezTo>
                      <a:lnTo>
                        <a:pt x="26380" y="500"/>
                      </a:lnTo>
                      <a:cubicBezTo>
                        <a:pt x="26407" y="500"/>
                        <a:pt x="26434" y="482"/>
                        <a:pt x="26434" y="447"/>
                      </a:cubicBezTo>
                      <a:lnTo>
                        <a:pt x="26434" y="54"/>
                      </a:lnTo>
                      <a:cubicBezTo>
                        <a:pt x="26434" y="27"/>
                        <a:pt x="26407" y="1"/>
                        <a:pt x="263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430624" y="1165451"/>
                  <a:ext cx="292002" cy="12786"/>
                </a:xfrm>
                <a:custGeom>
                  <a:rect b="b" l="l" r="r" t="t"/>
                  <a:pathLst>
                    <a:path extrusionOk="0" h="393" w="8975">
                      <a:moveTo>
                        <a:pt x="0" y="0"/>
                      </a:moveTo>
                      <a:lnTo>
                        <a:pt x="0" y="393"/>
                      </a:lnTo>
                      <a:lnTo>
                        <a:pt x="8975" y="393"/>
                      </a:lnTo>
                      <a:lnTo>
                        <a:pt x="89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428575" y="1163694"/>
                  <a:ext cx="295808" cy="16300"/>
                </a:xfrm>
                <a:custGeom>
                  <a:rect b="b" l="l" r="r" t="t"/>
                  <a:pathLst>
                    <a:path extrusionOk="0" h="501" w="9092">
                      <a:moveTo>
                        <a:pt x="8984" y="108"/>
                      </a:moveTo>
                      <a:lnTo>
                        <a:pt x="8984" y="393"/>
                      </a:lnTo>
                      <a:lnTo>
                        <a:pt x="117" y="393"/>
                      </a:lnTo>
                      <a:lnTo>
                        <a:pt x="117" y="108"/>
                      </a:lnTo>
                      <a:close/>
                      <a:moveTo>
                        <a:pt x="63" y="1"/>
                      </a:moveTo>
                      <a:cubicBezTo>
                        <a:pt x="28" y="1"/>
                        <a:pt x="1" y="27"/>
                        <a:pt x="1" y="54"/>
                      </a:cubicBezTo>
                      <a:lnTo>
                        <a:pt x="1" y="447"/>
                      </a:lnTo>
                      <a:cubicBezTo>
                        <a:pt x="1" y="482"/>
                        <a:pt x="28" y="500"/>
                        <a:pt x="63" y="500"/>
                      </a:cubicBezTo>
                      <a:lnTo>
                        <a:pt x="9038" y="500"/>
                      </a:lnTo>
                      <a:cubicBezTo>
                        <a:pt x="9065" y="500"/>
                        <a:pt x="9092" y="482"/>
                        <a:pt x="9092" y="447"/>
                      </a:cubicBezTo>
                      <a:lnTo>
                        <a:pt x="9092" y="54"/>
                      </a:lnTo>
                      <a:cubicBezTo>
                        <a:pt x="9092" y="27"/>
                        <a:pt x="9065" y="1"/>
                        <a:pt x="90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525822" y="1102756"/>
                  <a:ext cx="42686" cy="63020"/>
                </a:xfrm>
                <a:custGeom>
                  <a:rect b="b" l="l" r="r" t="t"/>
                  <a:pathLst>
                    <a:path extrusionOk="0" h="1937" w="1312">
                      <a:moveTo>
                        <a:pt x="1" y="0"/>
                      </a:moveTo>
                      <a:lnTo>
                        <a:pt x="1" y="1936"/>
                      </a:lnTo>
                      <a:lnTo>
                        <a:pt x="1312" y="1936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524065" y="1100999"/>
                  <a:ext cx="45907" cy="66209"/>
                </a:xfrm>
                <a:custGeom>
                  <a:rect b="b" l="l" r="r" t="t"/>
                  <a:pathLst>
                    <a:path extrusionOk="0" h="2035" w="1411">
                      <a:moveTo>
                        <a:pt x="1303" y="108"/>
                      </a:moveTo>
                      <a:lnTo>
                        <a:pt x="1303" y="1928"/>
                      </a:lnTo>
                      <a:lnTo>
                        <a:pt x="108" y="1928"/>
                      </a:lnTo>
                      <a:lnTo>
                        <a:pt x="108" y="108"/>
                      </a:lnTo>
                      <a:close/>
                      <a:moveTo>
                        <a:pt x="55" y="1"/>
                      </a:moveTo>
                      <a:cubicBezTo>
                        <a:pt x="28" y="1"/>
                        <a:pt x="1" y="28"/>
                        <a:pt x="1" y="54"/>
                      </a:cubicBezTo>
                      <a:lnTo>
                        <a:pt x="1" y="1981"/>
                      </a:lnTo>
                      <a:cubicBezTo>
                        <a:pt x="1" y="2017"/>
                        <a:pt x="28" y="2035"/>
                        <a:pt x="55" y="2035"/>
                      </a:cubicBezTo>
                      <a:lnTo>
                        <a:pt x="1357" y="2035"/>
                      </a:lnTo>
                      <a:cubicBezTo>
                        <a:pt x="1393" y="2035"/>
                        <a:pt x="1411" y="2017"/>
                        <a:pt x="1411" y="1981"/>
                      </a:cubicBezTo>
                      <a:lnTo>
                        <a:pt x="1411" y="54"/>
                      </a:lnTo>
                      <a:cubicBezTo>
                        <a:pt x="1411" y="28"/>
                        <a:pt x="1393" y="1"/>
                        <a:pt x="13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557153" y="1114371"/>
                  <a:ext cx="22970" cy="42686"/>
                </a:xfrm>
                <a:custGeom>
                  <a:rect b="b" l="l" r="r" t="t"/>
                  <a:pathLst>
                    <a:path extrusionOk="0" h="1312" w="706">
                      <a:moveTo>
                        <a:pt x="108" y="0"/>
                      </a:moveTo>
                      <a:cubicBezTo>
                        <a:pt x="55" y="0"/>
                        <a:pt x="1" y="54"/>
                        <a:pt x="1" y="116"/>
                      </a:cubicBezTo>
                      <a:cubicBezTo>
                        <a:pt x="1" y="170"/>
                        <a:pt x="55" y="223"/>
                        <a:pt x="108" y="223"/>
                      </a:cubicBezTo>
                      <a:lnTo>
                        <a:pt x="286" y="223"/>
                      </a:lnTo>
                      <a:cubicBezTo>
                        <a:pt x="402" y="223"/>
                        <a:pt x="492" y="312"/>
                        <a:pt x="492" y="419"/>
                      </a:cubicBezTo>
                      <a:lnTo>
                        <a:pt x="492" y="892"/>
                      </a:lnTo>
                      <a:cubicBezTo>
                        <a:pt x="492" y="1008"/>
                        <a:pt x="402" y="1097"/>
                        <a:pt x="286" y="1097"/>
                      </a:cubicBezTo>
                      <a:lnTo>
                        <a:pt x="153" y="1097"/>
                      </a:lnTo>
                      <a:cubicBezTo>
                        <a:pt x="90" y="1097"/>
                        <a:pt x="37" y="1142"/>
                        <a:pt x="37" y="1204"/>
                      </a:cubicBezTo>
                      <a:cubicBezTo>
                        <a:pt x="37" y="1267"/>
                        <a:pt x="90" y="1312"/>
                        <a:pt x="153" y="1312"/>
                      </a:cubicBezTo>
                      <a:lnTo>
                        <a:pt x="286" y="1312"/>
                      </a:lnTo>
                      <a:cubicBezTo>
                        <a:pt x="518" y="1312"/>
                        <a:pt x="706" y="1124"/>
                        <a:pt x="706" y="892"/>
                      </a:cubicBezTo>
                      <a:lnTo>
                        <a:pt x="706" y="419"/>
                      </a:lnTo>
                      <a:cubicBezTo>
                        <a:pt x="706" y="187"/>
                        <a:pt x="51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555429" y="1112614"/>
                  <a:ext cx="26451" cy="46200"/>
                </a:xfrm>
                <a:custGeom>
                  <a:rect b="b" l="l" r="r" t="t"/>
                  <a:pathLst>
                    <a:path extrusionOk="0" h="1420" w="813">
                      <a:moveTo>
                        <a:pt x="339" y="117"/>
                      </a:moveTo>
                      <a:cubicBezTo>
                        <a:pt x="545" y="117"/>
                        <a:pt x="705" y="277"/>
                        <a:pt x="705" y="473"/>
                      </a:cubicBezTo>
                      <a:lnTo>
                        <a:pt x="705" y="946"/>
                      </a:lnTo>
                      <a:cubicBezTo>
                        <a:pt x="705" y="1151"/>
                        <a:pt x="545" y="1312"/>
                        <a:pt x="339" y="1312"/>
                      </a:cubicBezTo>
                      <a:lnTo>
                        <a:pt x="206" y="1312"/>
                      </a:lnTo>
                      <a:cubicBezTo>
                        <a:pt x="170" y="1312"/>
                        <a:pt x="143" y="1285"/>
                        <a:pt x="143" y="1258"/>
                      </a:cubicBezTo>
                      <a:cubicBezTo>
                        <a:pt x="152" y="1232"/>
                        <a:pt x="170" y="1205"/>
                        <a:pt x="206" y="1205"/>
                      </a:cubicBezTo>
                      <a:lnTo>
                        <a:pt x="339" y="1205"/>
                      </a:lnTo>
                      <a:cubicBezTo>
                        <a:pt x="482" y="1205"/>
                        <a:pt x="598" y="1089"/>
                        <a:pt x="598" y="946"/>
                      </a:cubicBezTo>
                      <a:lnTo>
                        <a:pt x="598" y="473"/>
                      </a:lnTo>
                      <a:cubicBezTo>
                        <a:pt x="598" y="331"/>
                        <a:pt x="482" y="224"/>
                        <a:pt x="339" y="224"/>
                      </a:cubicBezTo>
                      <a:lnTo>
                        <a:pt x="161" y="224"/>
                      </a:lnTo>
                      <a:cubicBezTo>
                        <a:pt x="134" y="224"/>
                        <a:pt x="108" y="197"/>
                        <a:pt x="108" y="170"/>
                      </a:cubicBezTo>
                      <a:cubicBezTo>
                        <a:pt x="108" y="134"/>
                        <a:pt x="134" y="117"/>
                        <a:pt x="161" y="117"/>
                      </a:cubicBezTo>
                      <a:close/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59"/>
                        <a:pt x="72" y="331"/>
                        <a:pt x="161" y="331"/>
                      </a:cubicBezTo>
                      <a:lnTo>
                        <a:pt x="339" y="331"/>
                      </a:lnTo>
                      <a:cubicBezTo>
                        <a:pt x="420" y="331"/>
                        <a:pt x="491" y="393"/>
                        <a:pt x="491" y="473"/>
                      </a:cubicBezTo>
                      <a:lnTo>
                        <a:pt x="491" y="946"/>
                      </a:lnTo>
                      <a:cubicBezTo>
                        <a:pt x="491" y="1027"/>
                        <a:pt x="420" y="1098"/>
                        <a:pt x="339" y="1098"/>
                      </a:cubicBezTo>
                      <a:lnTo>
                        <a:pt x="206" y="1098"/>
                      </a:lnTo>
                      <a:cubicBezTo>
                        <a:pt x="116" y="1098"/>
                        <a:pt x="36" y="1169"/>
                        <a:pt x="36" y="1258"/>
                      </a:cubicBezTo>
                      <a:cubicBezTo>
                        <a:pt x="36" y="1348"/>
                        <a:pt x="116" y="1419"/>
                        <a:pt x="206" y="1419"/>
                      </a:cubicBezTo>
                      <a:lnTo>
                        <a:pt x="339" y="1419"/>
                      </a:lnTo>
                      <a:cubicBezTo>
                        <a:pt x="598" y="1419"/>
                        <a:pt x="812" y="1205"/>
                        <a:pt x="812" y="946"/>
                      </a:cubicBezTo>
                      <a:lnTo>
                        <a:pt x="812" y="473"/>
                      </a:lnTo>
                      <a:cubicBezTo>
                        <a:pt x="812" y="215"/>
                        <a:pt x="598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3" name="Google Shape;623;p37"/>
              <p:cNvGrpSpPr/>
              <p:nvPr/>
            </p:nvGrpSpPr>
            <p:grpSpPr>
              <a:xfrm>
                <a:off x="3913867" y="788403"/>
                <a:ext cx="559635" cy="811293"/>
                <a:chOff x="3913867" y="788403"/>
                <a:chExt cx="559635" cy="811293"/>
              </a:xfrm>
            </p:grpSpPr>
            <p:sp>
              <p:nvSpPr>
                <p:cNvPr id="624" name="Google Shape;624;p37"/>
                <p:cNvSpPr/>
                <p:nvPr/>
              </p:nvSpPr>
              <p:spPr>
                <a:xfrm>
                  <a:off x="4075533" y="830959"/>
                  <a:ext cx="119338" cy="138013"/>
                </a:xfrm>
                <a:custGeom>
                  <a:rect b="b" l="l" r="r" t="t"/>
                  <a:pathLst>
                    <a:path extrusionOk="0" h="4242" w="3668">
                      <a:moveTo>
                        <a:pt x="2015" y="1"/>
                      </a:moveTo>
                      <a:cubicBezTo>
                        <a:pt x="959" y="1"/>
                        <a:pt x="358" y="539"/>
                        <a:pt x="358" y="539"/>
                      </a:cubicBezTo>
                      <a:lnTo>
                        <a:pt x="447" y="2377"/>
                      </a:lnTo>
                      <a:lnTo>
                        <a:pt x="1" y="3590"/>
                      </a:lnTo>
                      <a:lnTo>
                        <a:pt x="1687" y="4242"/>
                      </a:lnTo>
                      <a:lnTo>
                        <a:pt x="2008" y="3617"/>
                      </a:lnTo>
                      <a:cubicBezTo>
                        <a:pt x="2008" y="3617"/>
                        <a:pt x="2109" y="3620"/>
                        <a:pt x="2248" y="3620"/>
                      </a:cubicBezTo>
                      <a:cubicBezTo>
                        <a:pt x="2551" y="3620"/>
                        <a:pt x="3036" y="3607"/>
                        <a:pt x="3079" y="3528"/>
                      </a:cubicBezTo>
                      <a:cubicBezTo>
                        <a:pt x="3132" y="3412"/>
                        <a:pt x="3195" y="2458"/>
                        <a:pt x="3195" y="2458"/>
                      </a:cubicBezTo>
                      <a:lnTo>
                        <a:pt x="3596" y="2226"/>
                      </a:lnTo>
                      <a:cubicBezTo>
                        <a:pt x="3596" y="2226"/>
                        <a:pt x="3605" y="2217"/>
                        <a:pt x="3605" y="2217"/>
                      </a:cubicBezTo>
                      <a:cubicBezTo>
                        <a:pt x="3659" y="2181"/>
                        <a:pt x="3668" y="2119"/>
                        <a:pt x="3632" y="2065"/>
                      </a:cubicBezTo>
                      <a:lnTo>
                        <a:pt x="3373" y="1664"/>
                      </a:lnTo>
                      <a:cubicBezTo>
                        <a:pt x="3391" y="1539"/>
                        <a:pt x="3400" y="1405"/>
                        <a:pt x="3400" y="1280"/>
                      </a:cubicBezTo>
                      <a:cubicBezTo>
                        <a:pt x="3400" y="1102"/>
                        <a:pt x="3106" y="183"/>
                        <a:pt x="3106" y="183"/>
                      </a:cubicBezTo>
                      <a:cubicBezTo>
                        <a:pt x="2702" y="51"/>
                        <a:pt x="2337" y="1"/>
                        <a:pt x="2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4073516" y="829234"/>
                  <a:ext cx="123112" cy="141495"/>
                </a:xfrm>
                <a:custGeom>
                  <a:rect b="b" l="l" r="r" t="t"/>
                  <a:pathLst>
                    <a:path extrusionOk="0" h="4349" w="3784">
                      <a:moveTo>
                        <a:pt x="2078" y="109"/>
                      </a:moveTo>
                      <a:cubicBezTo>
                        <a:pt x="2389" y="109"/>
                        <a:pt x="2739" y="156"/>
                        <a:pt x="3123" y="280"/>
                      </a:cubicBezTo>
                      <a:cubicBezTo>
                        <a:pt x="3212" y="548"/>
                        <a:pt x="3408" y="1199"/>
                        <a:pt x="3408" y="1333"/>
                      </a:cubicBezTo>
                      <a:cubicBezTo>
                        <a:pt x="3408" y="1458"/>
                        <a:pt x="3399" y="1583"/>
                        <a:pt x="3382" y="1708"/>
                      </a:cubicBezTo>
                      <a:cubicBezTo>
                        <a:pt x="3382" y="1717"/>
                        <a:pt x="3382" y="1734"/>
                        <a:pt x="3391" y="1743"/>
                      </a:cubicBezTo>
                      <a:lnTo>
                        <a:pt x="3649" y="2154"/>
                      </a:lnTo>
                      <a:cubicBezTo>
                        <a:pt x="3658" y="2163"/>
                        <a:pt x="3667" y="2180"/>
                        <a:pt x="3658" y="2198"/>
                      </a:cubicBezTo>
                      <a:cubicBezTo>
                        <a:pt x="3658" y="2207"/>
                        <a:pt x="3649" y="2225"/>
                        <a:pt x="3631" y="2234"/>
                      </a:cubicBezTo>
                      <a:lnTo>
                        <a:pt x="3230" y="2466"/>
                      </a:lnTo>
                      <a:cubicBezTo>
                        <a:pt x="3212" y="2475"/>
                        <a:pt x="3203" y="2493"/>
                        <a:pt x="3203" y="2511"/>
                      </a:cubicBezTo>
                      <a:cubicBezTo>
                        <a:pt x="3185" y="2876"/>
                        <a:pt x="3132" y="3474"/>
                        <a:pt x="3096" y="3554"/>
                      </a:cubicBezTo>
                      <a:cubicBezTo>
                        <a:pt x="3044" y="3599"/>
                        <a:pt x="2678" y="3619"/>
                        <a:pt x="2299" y="3619"/>
                      </a:cubicBezTo>
                      <a:cubicBezTo>
                        <a:pt x="2226" y="3619"/>
                        <a:pt x="2152" y="3618"/>
                        <a:pt x="2079" y="3617"/>
                      </a:cubicBezTo>
                      <a:cubicBezTo>
                        <a:pt x="2061" y="3617"/>
                        <a:pt x="2035" y="3626"/>
                        <a:pt x="2026" y="3643"/>
                      </a:cubicBezTo>
                      <a:lnTo>
                        <a:pt x="1722" y="4223"/>
                      </a:lnTo>
                      <a:lnTo>
                        <a:pt x="134" y="3608"/>
                      </a:lnTo>
                      <a:lnTo>
                        <a:pt x="563" y="2448"/>
                      </a:lnTo>
                      <a:cubicBezTo>
                        <a:pt x="563" y="2439"/>
                        <a:pt x="563" y="2430"/>
                        <a:pt x="563" y="2421"/>
                      </a:cubicBezTo>
                      <a:lnTo>
                        <a:pt x="473" y="610"/>
                      </a:lnTo>
                      <a:cubicBezTo>
                        <a:pt x="580" y="524"/>
                        <a:pt x="1160" y="109"/>
                        <a:pt x="2078" y="109"/>
                      </a:cubicBezTo>
                      <a:close/>
                      <a:moveTo>
                        <a:pt x="2080" y="0"/>
                      </a:moveTo>
                      <a:cubicBezTo>
                        <a:pt x="1012" y="0"/>
                        <a:pt x="382" y="541"/>
                        <a:pt x="375" y="548"/>
                      </a:cubicBezTo>
                      <a:cubicBezTo>
                        <a:pt x="366" y="557"/>
                        <a:pt x="357" y="575"/>
                        <a:pt x="357" y="592"/>
                      </a:cubicBezTo>
                      <a:lnTo>
                        <a:pt x="447" y="2412"/>
                      </a:lnTo>
                      <a:lnTo>
                        <a:pt x="9" y="3626"/>
                      </a:lnTo>
                      <a:cubicBezTo>
                        <a:pt x="1" y="3661"/>
                        <a:pt x="18" y="3688"/>
                        <a:pt x="45" y="3697"/>
                      </a:cubicBezTo>
                      <a:lnTo>
                        <a:pt x="1731" y="4348"/>
                      </a:lnTo>
                      <a:lnTo>
                        <a:pt x="1749" y="4348"/>
                      </a:lnTo>
                      <a:cubicBezTo>
                        <a:pt x="1767" y="4339"/>
                        <a:pt x="1785" y="4330"/>
                        <a:pt x="1794" y="4313"/>
                      </a:cubicBezTo>
                      <a:lnTo>
                        <a:pt x="2097" y="3724"/>
                      </a:lnTo>
                      <a:cubicBezTo>
                        <a:pt x="2177" y="3725"/>
                        <a:pt x="2260" y="3726"/>
                        <a:pt x="2343" y="3726"/>
                      </a:cubicBezTo>
                      <a:cubicBezTo>
                        <a:pt x="2744" y="3726"/>
                        <a:pt x="3132" y="3702"/>
                        <a:pt x="3176" y="3599"/>
                      </a:cubicBezTo>
                      <a:cubicBezTo>
                        <a:pt x="3239" y="3483"/>
                        <a:pt x="3283" y="2751"/>
                        <a:pt x="3301" y="2546"/>
                      </a:cubicBezTo>
                      <a:lnTo>
                        <a:pt x="3676" y="2323"/>
                      </a:lnTo>
                      <a:cubicBezTo>
                        <a:pt x="3685" y="2323"/>
                        <a:pt x="3685" y="2323"/>
                        <a:pt x="3685" y="2314"/>
                      </a:cubicBezTo>
                      <a:cubicBezTo>
                        <a:pt x="3765" y="2270"/>
                        <a:pt x="3783" y="2163"/>
                        <a:pt x="3730" y="2091"/>
                      </a:cubicBezTo>
                      <a:lnTo>
                        <a:pt x="3480" y="1699"/>
                      </a:lnTo>
                      <a:cubicBezTo>
                        <a:pt x="3498" y="1574"/>
                        <a:pt x="3507" y="1449"/>
                        <a:pt x="3507" y="1324"/>
                      </a:cubicBezTo>
                      <a:cubicBezTo>
                        <a:pt x="3507" y="1146"/>
                        <a:pt x="3239" y="307"/>
                        <a:pt x="3212" y="218"/>
                      </a:cubicBezTo>
                      <a:cubicBezTo>
                        <a:pt x="3203" y="200"/>
                        <a:pt x="3194" y="191"/>
                        <a:pt x="3176" y="182"/>
                      </a:cubicBezTo>
                      <a:cubicBezTo>
                        <a:pt x="2774" y="51"/>
                        <a:pt x="2407" y="0"/>
                        <a:pt x="20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4135918" y="909368"/>
                  <a:ext cx="17439" cy="25638"/>
                </a:xfrm>
                <a:custGeom>
                  <a:rect b="b" l="l" r="r" t="t"/>
                  <a:pathLst>
                    <a:path extrusionOk="0" h="788" w="536">
                      <a:moveTo>
                        <a:pt x="58" y="1"/>
                      </a:moveTo>
                      <a:cubicBezTo>
                        <a:pt x="36" y="1"/>
                        <a:pt x="17" y="17"/>
                        <a:pt x="9" y="39"/>
                      </a:cubicBezTo>
                      <a:cubicBezTo>
                        <a:pt x="1" y="65"/>
                        <a:pt x="18" y="101"/>
                        <a:pt x="54" y="101"/>
                      </a:cubicBezTo>
                      <a:lnTo>
                        <a:pt x="241" y="155"/>
                      </a:lnTo>
                      <a:cubicBezTo>
                        <a:pt x="224" y="378"/>
                        <a:pt x="295" y="601"/>
                        <a:pt x="438" y="770"/>
                      </a:cubicBezTo>
                      <a:cubicBezTo>
                        <a:pt x="447" y="779"/>
                        <a:pt x="464" y="788"/>
                        <a:pt x="473" y="788"/>
                      </a:cubicBezTo>
                      <a:cubicBezTo>
                        <a:pt x="491" y="788"/>
                        <a:pt x="500" y="779"/>
                        <a:pt x="509" y="770"/>
                      </a:cubicBezTo>
                      <a:cubicBezTo>
                        <a:pt x="536" y="752"/>
                        <a:pt x="536" y="717"/>
                        <a:pt x="518" y="699"/>
                      </a:cubicBezTo>
                      <a:cubicBezTo>
                        <a:pt x="384" y="538"/>
                        <a:pt x="331" y="324"/>
                        <a:pt x="357" y="119"/>
                      </a:cubicBezTo>
                      <a:cubicBezTo>
                        <a:pt x="357" y="92"/>
                        <a:pt x="340" y="65"/>
                        <a:pt x="313" y="56"/>
                      </a:cubicBezTo>
                      <a:lnTo>
                        <a:pt x="81" y="3"/>
                      </a:lnTo>
                      <a:lnTo>
                        <a:pt x="72" y="3"/>
                      </a:lnTo>
                      <a:cubicBezTo>
                        <a:pt x="67" y="1"/>
                        <a:pt x="62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4144638" y="875109"/>
                  <a:ext cx="58368" cy="17016"/>
                </a:xfrm>
                <a:custGeom>
                  <a:rect b="b" l="l" r="r" t="t"/>
                  <a:pathLst>
                    <a:path extrusionOk="0" h="523" w="1794">
                      <a:moveTo>
                        <a:pt x="1736" y="1"/>
                      </a:moveTo>
                      <a:cubicBezTo>
                        <a:pt x="1731" y="1"/>
                        <a:pt x="1727" y="2"/>
                        <a:pt x="1722" y="3"/>
                      </a:cubicBezTo>
                      <a:lnTo>
                        <a:pt x="54" y="414"/>
                      </a:lnTo>
                      <a:cubicBezTo>
                        <a:pt x="27" y="423"/>
                        <a:pt x="0" y="449"/>
                        <a:pt x="9" y="476"/>
                      </a:cubicBezTo>
                      <a:cubicBezTo>
                        <a:pt x="9" y="499"/>
                        <a:pt x="29" y="522"/>
                        <a:pt x="58" y="522"/>
                      </a:cubicBezTo>
                      <a:cubicBezTo>
                        <a:pt x="62" y="522"/>
                        <a:pt x="67" y="522"/>
                        <a:pt x="72" y="521"/>
                      </a:cubicBezTo>
                      <a:lnTo>
                        <a:pt x="80" y="521"/>
                      </a:lnTo>
                      <a:lnTo>
                        <a:pt x="1740" y="110"/>
                      </a:lnTo>
                      <a:lnTo>
                        <a:pt x="1749" y="110"/>
                      </a:lnTo>
                      <a:cubicBezTo>
                        <a:pt x="1775" y="101"/>
                        <a:pt x="1793" y="75"/>
                        <a:pt x="1784" y="48"/>
                      </a:cubicBezTo>
                      <a:cubicBezTo>
                        <a:pt x="1777" y="18"/>
                        <a:pt x="175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4185274" y="874035"/>
                  <a:ext cx="17146" cy="19781"/>
                </a:xfrm>
                <a:custGeom>
                  <a:rect b="b" l="l" r="r" t="t"/>
                  <a:pathLst>
                    <a:path extrusionOk="0" h="608" w="527">
                      <a:moveTo>
                        <a:pt x="63" y="1"/>
                      </a:moveTo>
                      <a:cubicBezTo>
                        <a:pt x="27" y="1"/>
                        <a:pt x="0" y="27"/>
                        <a:pt x="0" y="54"/>
                      </a:cubicBezTo>
                      <a:cubicBezTo>
                        <a:pt x="0" y="81"/>
                        <a:pt x="27" y="108"/>
                        <a:pt x="54" y="108"/>
                      </a:cubicBezTo>
                      <a:lnTo>
                        <a:pt x="393" y="125"/>
                      </a:lnTo>
                      <a:cubicBezTo>
                        <a:pt x="419" y="215"/>
                        <a:pt x="402" y="313"/>
                        <a:pt x="366" y="393"/>
                      </a:cubicBezTo>
                      <a:cubicBezTo>
                        <a:pt x="312" y="456"/>
                        <a:pt x="241" y="491"/>
                        <a:pt x="170" y="500"/>
                      </a:cubicBezTo>
                      <a:lnTo>
                        <a:pt x="161" y="500"/>
                      </a:lnTo>
                      <a:cubicBezTo>
                        <a:pt x="134" y="500"/>
                        <a:pt x="116" y="527"/>
                        <a:pt x="116" y="563"/>
                      </a:cubicBezTo>
                      <a:cubicBezTo>
                        <a:pt x="125" y="589"/>
                        <a:pt x="143" y="607"/>
                        <a:pt x="170" y="607"/>
                      </a:cubicBezTo>
                      <a:lnTo>
                        <a:pt x="179" y="607"/>
                      </a:lnTo>
                      <a:cubicBezTo>
                        <a:pt x="286" y="598"/>
                        <a:pt x="393" y="545"/>
                        <a:pt x="455" y="447"/>
                      </a:cubicBezTo>
                      <a:cubicBezTo>
                        <a:pt x="518" y="331"/>
                        <a:pt x="526" y="188"/>
                        <a:pt x="491" y="54"/>
                      </a:cubicBezTo>
                      <a:cubicBezTo>
                        <a:pt x="482" y="36"/>
                        <a:pt x="464" y="18"/>
                        <a:pt x="437" y="18"/>
                      </a:cubicBez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4070328" y="790420"/>
                  <a:ext cx="124121" cy="126333"/>
                </a:xfrm>
                <a:custGeom>
                  <a:rect b="b" l="l" r="r" t="t"/>
                  <a:pathLst>
                    <a:path extrusionOk="0" h="3883" w="3815">
                      <a:moveTo>
                        <a:pt x="2334" y="1"/>
                      </a:moveTo>
                      <a:cubicBezTo>
                        <a:pt x="2292" y="1"/>
                        <a:pt x="2246" y="4"/>
                        <a:pt x="2195" y="10"/>
                      </a:cubicBezTo>
                      <a:cubicBezTo>
                        <a:pt x="1517" y="99"/>
                        <a:pt x="1187" y="483"/>
                        <a:pt x="1312" y="751"/>
                      </a:cubicBezTo>
                      <a:cubicBezTo>
                        <a:pt x="1312" y="751"/>
                        <a:pt x="1243" y="728"/>
                        <a:pt x="1139" y="728"/>
                      </a:cubicBezTo>
                      <a:cubicBezTo>
                        <a:pt x="923" y="728"/>
                        <a:pt x="554" y="826"/>
                        <a:pt x="330" y="1429"/>
                      </a:cubicBezTo>
                      <a:cubicBezTo>
                        <a:pt x="0" y="2321"/>
                        <a:pt x="598" y="3472"/>
                        <a:pt x="598" y="3623"/>
                      </a:cubicBezTo>
                      <a:cubicBezTo>
                        <a:pt x="598" y="3766"/>
                        <a:pt x="1098" y="3882"/>
                        <a:pt x="1490" y="3882"/>
                      </a:cubicBezTo>
                      <a:cubicBezTo>
                        <a:pt x="1503" y="3882"/>
                        <a:pt x="1516" y="3883"/>
                        <a:pt x="1529" y="3883"/>
                      </a:cubicBezTo>
                      <a:cubicBezTo>
                        <a:pt x="1722" y="3883"/>
                        <a:pt x="1920" y="3821"/>
                        <a:pt x="2079" y="3704"/>
                      </a:cubicBezTo>
                      <a:cubicBezTo>
                        <a:pt x="2079" y="3704"/>
                        <a:pt x="1927" y="3115"/>
                        <a:pt x="2052" y="2999"/>
                      </a:cubicBezTo>
                      <a:cubicBezTo>
                        <a:pt x="2073" y="2978"/>
                        <a:pt x="2101" y="2969"/>
                        <a:pt x="2131" y="2969"/>
                      </a:cubicBezTo>
                      <a:cubicBezTo>
                        <a:pt x="2266" y="2969"/>
                        <a:pt x="2463" y="3141"/>
                        <a:pt x="2463" y="3141"/>
                      </a:cubicBezTo>
                      <a:cubicBezTo>
                        <a:pt x="2552" y="3133"/>
                        <a:pt x="2650" y="3097"/>
                        <a:pt x="2730" y="3061"/>
                      </a:cubicBezTo>
                      <a:cubicBezTo>
                        <a:pt x="2819" y="2999"/>
                        <a:pt x="3266" y="2758"/>
                        <a:pt x="3114" y="2490"/>
                      </a:cubicBezTo>
                      <a:cubicBezTo>
                        <a:pt x="2962" y="2232"/>
                        <a:pt x="2668" y="1991"/>
                        <a:pt x="2909" y="1812"/>
                      </a:cubicBezTo>
                      <a:cubicBezTo>
                        <a:pt x="3141" y="1634"/>
                        <a:pt x="3765" y="1607"/>
                        <a:pt x="3792" y="1045"/>
                      </a:cubicBezTo>
                      <a:cubicBezTo>
                        <a:pt x="3815" y="568"/>
                        <a:pt x="3567" y="406"/>
                        <a:pt x="3274" y="406"/>
                      </a:cubicBezTo>
                      <a:cubicBezTo>
                        <a:pt x="3222" y="406"/>
                        <a:pt x="3168" y="411"/>
                        <a:pt x="3114" y="421"/>
                      </a:cubicBezTo>
                      <a:cubicBezTo>
                        <a:pt x="3095" y="424"/>
                        <a:pt x="3077" y="425"/>
                        <a:pt x="3061" y="425"/>
                      </a:cubicBezTo>
                      <a:cubicBezTo>
                        <a:pt x="2791" y="425"/>
                        <a:pt x="2836" y="1"/>
                        <a:pt x="2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4070913" y="788403"/>
                  <a:ext cx="125130" cy="130107"/>
                </a:xfrm>
                <a:custGeom>
                  <a:rect b="b" l="l" r="r" t="t"/>
                  <a:pathLst>
                    <a:path extrusionOk="0" h="3999" w="3846">
                      <a:moveTo>
                        <a:pt x="2311" y="117"/>
                      </a:moveTo>
                      <a:cubicBezTo>
                        <a:pt x="2570" y="117"/>
                        <a:pt x="2663" y="241"/>
                        <a:pt x="2757" y="358"/>
                      </a:cubicBezTo>
                      <a:cubicBezTo>
                        <a:pt x="2826" y="450"/>
                        <a:pt x="2896" y="543"/>
                        <a:pt x="3035" y="543"/>
                      </a:cubicBezTo>
                      <a:cubicBezTo>
                        <a:pt x="3056" y="543"/>
                        <a:pt x="3080" y="541"/>
                        <a:pt x="3105" y="536"/>
                      </a:cubicBezTo>
                      <a:cubicBezTo>
                        <a:pt x="3146" y="527"/>
                        <a:pt x="3188" y="523"/>
                        <a:pt x="3230" y="523"/>
                      </a:cubicBezTo>
                      <a:cubicBezTo>
                        <a:pt x="3353" y="523"/>
                        <a:pt x="3478" y="561"/>
                        <a:pt x="3578" y="634"/>
                      </a:cubicBezTo>
                      <a:cubicBezTo>
                        <a:pt x="3685" y="723"/>
                        <a:pt x="3729" y="893"/>
                        <a:pt x="3720" y="1107"/>
                      </a:cubicBezTo>
                      <a:cubicBezTo>
                        <a:pt x="3702" y="1473"/>
                        <a:pt x="3399" y="1589"/>
                        <a:pt x="3140" y="1696"/>
                      </a:cubicBezTo>
                      <a:cubicBezTo>
                        <a:pt x="3033" y="1732"/>
                        <a:pt x="2944" y="1776"/>
                        <a:pt x="2855" y="1839"/>
                      </a:cubicBezTo>
                      <a:cubicBezTo>
                        <a:pt x="2632" y="1999"/>
                        <a:pt x="2784" y="2204"/>
                        <a:pt x="2917" y="2392"/>
                      </a:cubicBezTo>
                      <a:cubicBezTo>
                        <a:pt x="2962" y="2454"/>
                        <a:pt x="3016" y="2517"/>
                        <a:pt x="3051" y="2588"/>
                      </a:cubicBezTo>
                      <a:cubicBezTo>
                        <a:pt x="3149" y="2757"/>
                        <a:pt x="2909" y="2936"/>
                        <a:pt x="2712" y="3052"/>
                      </a:cubicBezTo>
                      <a:lnTo>
                        <a:pt x="2677" y="3079"/>
                      </a:lnTo>
                      <a:cubicBezTo>
                        <a:pt x="2614" y="3114"/>
                        <a:pt x="2543" y="3141"/>
                        <a:pt x="2462" y="3150"/>
                      </a:cubicBezTo>
                      <a:cubicBezTo>
                        <a:pt x="2401" y="3103"/>
                        <a:pt x="2232" y="2983"/>
                        <a:pt x="2104" y="2983"/>
                      </a:cubicBezTo>
                      <a:cubicBezTo>
                        <a:pt x="2063" y="2983"/>
                        <a:pt x="2026" y="2995"/>
                        <a:pt x="1999" y="3025"/>
                      </a:cubicBezTo>
                      <a:cubicBezTo>
                        <a:pt x="1874" y="3150"/>
                        <a:pt x="1963" y="3578"/>
                        <a:pt x="1999" y="3748"/>
                      </a:cubicBezTo>
                      <a:cubicBezTo>
                        <a:pt x="1847" y="3855"/>
                        <a:pt x="1660" y="3899"/>
                        <a:pt x="1472" y="3899"/>
                      </a:cubicBezTo>
                      <a:cubicBezTo>
                        <a:pt x="1044" y="3899"/>
                        <a:pt x="634" y="3757"/>
                        <a:pt x="634" y="3685"/>
                      </a:cubicBezTo>
                      <a:cubicBezTo>
                        <a:pt x="625" y="3596"/>
                        <a:pt x="598" y="3507"/>
                        <a:pt x="562" y="3427"/>
                      </a:cubicBezTo>
                      <a:cubicBezTo>
                        <a:pt x="420" y="3025"/>
                        <a:pt x="125" y="2178"/>
                        <a:pt x="366" y="1508"/>
                      </a:cubicBezTo>
                      <a:cubicBezTo>
                        <a:pt x="571" y="929"/>
                        <a:pt x="919" y="839"/>
                        <a:pt x="1124" y="839"/>
                      </a:cubicBezTo>
                      <a:cubicBezTo>
                        <a:pt x="1169" y="839"/>
                        <a:pt x="1222" y="848"/>
                        <a:pt x="1276" y="866"/>
                      </a:cubicBezTo>
                      <a:cubicBezTo>
                        <a:pt x="1294" y="866"/>
                        <a:pt x="1312" y="866"/>
                        <a:pt x="1329" y="848"/>
                      </a:cubicBezTo>
                      <a:cubicBezTo>
                        <a:pt x="1338" y="830"/>
                        <a:pt x="1347" y="813"/>
                        <a:pt x="1338" y="786"/>
                      </a:cubicBezTo>
                      <a:cubicBezTo>
                        <a:pt x="1303" y="706"/>
                        <a:pt x="1312" y="616"/>
                        <a:pt x="1365" y="545"/>
                      </a:cubicBezTo>
                      <a:cubicBezTo>
                        <a:pt x="1454" y="384"/>
                        <a:pt x="1722" y="188"/>
                        <a:pt x="2186" y="126"/>
                      </a:cubicBezTo>
                      <a:cubicBezTo>
                        <a:pt x="2231" y="120"/>
                        <a:pt x="2273" y="117"/>
                        <a:pt x="2311" y="117"/>
                      </a:cubicBezTo>
                      <a:close/>
                      <a:moveTo>
                        <a:pt x="2310" y="0"/>
                      </a:moveTo>
                      <a:cubicBezTo>
                        <a:pt x="2266" y="0"/>
                        <a:pt x="2219" y="3"/>
                        <a:pt x="2168" y="10"/>
                      </a:cubicBezTo>
                      <a:cubicBezTo>
                        <a:pt x="1740" y="72"/>
                        <a:pt x="1410" y="251"/>
                        <a:pt x="1267" y="492"/>
                      </a:cubicBezTo>
                      <a:cubicBezTo>
                        <a:pt x="1222" y="563"/>
                        <a:pt x="1205" y="652"/>
                        <a:pt x="1214" y="741"/>
                      </a:cubicBezTo>
                      <a:cubicBezTo>
                        <a:pt x="1187" y="738"/>
                        <a:pt x="1154" y="735"/>
                        <a:pt x="1118" y="735"/>
                      </a:cubicBezTo>
                      <a:cubicBezTo>
                        <a:pt x="887" y="735"/>
                        <a:pt x="490" y="841"/>
                        <a:pt x="259" y="1473"/>
                      </a:cubicBezTo>
                      <a:cubicBezTo>
                        <a:pt x="0" y="2178"/>
                        <a:pt x="312" y="3043"/>
                        <a:pt x="455" y="3462"/>
                      </a:cubicBezTo>
                      <a:cubicBezTo>
                        <a:pt x="482" y="3534"/>
                        <a:pt x="509" y="3605"/>
                        <a:pt x="527" y="3676"/>
                      </a:cubicBezTo>
                      <a:cubicBezTo>
                        <a:pt x="527" y="3908"/>
                        <a:pt x="1142" y="3997"/>
                        <a:pt x="1472" y="3997"/>
                      </a:cubicBezTo>
                      <a:cubicBezTo>
                        <a:pt x="1486" y="3998"/>
                        <a:pt x="1500" y="3998"/>
                        <a:pt x="1514" y="3998"/>
                      </a:cubicBezTo>
                      <a:cubicBezTo>
                        <a:pt x="1722" y="3998"/>
                        <a:pt x="1921" y="3936"/>
                        <a:pt x="2097" y="3810"/>
                      </a:cubicBezTo>
                      <a:cubicBezTo>
                        <a:pt x="2115" y="3792"/>
                        <a:pt x="2115" y="3774"/>
                        <a:pt x="2115" y="3757"/>
                      </a:cubicBezTo>
                      <a:cubicBezTo>
                        <a:pt x="2043" y="3480"/>
                        <a:pt x="2016" y="3150"/>
                        <a:pt x="2070" y="3096"/>
                      </a:cubicBezTo>
                      <a:cubicBezTo>
                        <a:pt x="2080" y="3087"/>
                        <a:pt x="2094" y="3082"/>
                        <a:pt x="2111" y="3082"/>
                      </a:cubicBezTo>
                      <a:cubicBezTo>
                        <a:pt x="2187" y="3082"/>
                        <a:pt x="2322" y="3168"/>
                        <a:pt x="2409" y="3248"/>
                      </a:cubicBezTo>
                      <a:cubicBezTo>
                        <a:pt x="2418" y="3257"/>
                        <a:pt x="2436" y="3257"/>
                        <a:pt x="2454" y="3257"/>
                      </a:cubicBezTo>
                      <a:cubicBezTo>
                        <a:pt x="2552" y="3239"/>
                        <a:pt x="2650" y="3212"/>
                        <a:pt x="2739" y="3159"/>
                      </a:cubicBezTo>
                      <a:lnTo>
                        <a:pt x="2775" y="3141"/>
                      </a:lnTo>
                      <a:cubicBezTo>
                        <a:pt x="2917" y="3052"/>
                        <a:pt x="3301" y="2811"/>
                        <a:pt x="3140" y="2525"/>
                      </a:cubicBezTo>
                      <a:cubicBezTo>
                        <a:pt x="3105" y="2454"/>
                        <a:pt x="3060" y="2392"/>
                        <a:pt x="3007" y="2320"/>
                      </a:cubicBezTo>
                      <a:cubicBezTo>
                        <a:pt x="2855" y="2106"/>
                        <a:pt x="2801" y="2008"/>
                        <a:pt x="2917" y="1919"/>
                      </a:cubicBezTo>
                      <a:cubicBezTo>
                        <a:pt x="2998" y="1865"/>
                        <a:pt x="3087" y="1821"/>
                        <a:pt x="3176" y="1794"/>
                      </a:cubicBezTo>
                      <a:cubicBezTo>
                        <a:pt x="3462" y="1678"/>
                        <a:pt x="3810" y="1544"/>
                        <a:pt x="3827" y="1107"/>
                      </a:cubicBezTo>
                      <a:cubicBezTo>
                        <a:pt x="3845" y="848"/>
                        <a:pt x="3783" y="661"/>
                        <a:pt x="3649" y="545"/>
                      </a:cubicBezTo>
                      <a:cubicBezTo>
                        <a:pt x="3532" y="454"/>
                        <a:pt x="3392" y="411"/>
                        <a:pt x="3249" y="411"/>
                      </a:cubicBezTo>
                      <a:cubicBezTo>
                        <a:pt x="3195" y="411"/>
                        <a:pt x="3141" y="417"/>
                        <a:pt x="3087" y="429"/>
                      </a:cubicBezTo>
                      <a:cubicBezTo>
                        <a:pt x="3072" y="431"/>
                        <a:pt x="3059" y="432"/>
                        <a:pt x="3046" y="432"/>
                      </a:cubicBezTo>
                      <a:cubicBezTo>
                        <a:pt x="2959" y="432"/>
                        <a:pt x="2916" y="380"/>
                        <a:pt x="2846" y="286"/>
                      </a:cubicBezTo>
                      <a:cubicBezTo>
                        <a:pt x="2752" y="161"/>
                        <a:pt x="2630" y="0"/>
                        <a:pt x="23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4112135" y="879371"/>
                  <a:ext cx="5238" cy="10964"/>
                </a:xfrm>
                <a:custGeom>
                  <a:rect b="b" l="l" r="r" t="t"/>
                  <a:pathLst>
                    <a:path extrusionOk="0" h="337" w="161">
                      <a:moveTo>
                        <a:pt x="128" y="0"/>
                      </a:moveTo>
                      <a:cubicBezTo>
                        <a:pt x="121" y="0"/>
                        <a:pt x="112" y="5"/>
                        <a:pt x="107" y="15"/>
                      </a:cubicBezTo>
                      <a:cubicBezTo>
                        <a:pt x="62" y="104"/>
                        <a:pt x="27" y="202"/>
                        <a:pt x="0" y="300"/>
                      </a:cubicBezTo>
                      <a:cubicBezTo>
                        <a:pt x="0" y="318"/>
                        <a:pt x="9" y="336"/>
                        <a:pt x="27" y="336"/>
                      </a:cubicBezTo>
                      <a:cubicBezTo>
                        <a:pt x="36" y="336"/>
                        <a:pt x="45" y="327"/>
                        <a:pt x="54" y="318"/>
                      </a:cubicBezTo>
                      <a:cubicBezTo>
                        <a:pt x="71" y="220"/>
                        <a:pt x="107" y="122"/>
                        <a:pt x="161" y="42"/>
                      </a:cubicBezTo>
                      <a:cubicBezTo>
                        <a:pt x="161" y="42"/>
                        <a:pt x="161" y="42"/>
                        <a:pt x="161" y="33"/>
                      </a:cubicBezTo>
                      <a:cubicBezTo>
                        <a:pt x="161" y="24"/>
                        <a:pt x="161" y="6"/>
                        <a:pt x="143" y="6"/>
                      </a:cubicBezTo>
                      <a:cubicBezTo>
                        <a:pt x="139" y="2"/>
                        <a:pt x="134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4118512" y="845079"/>
                  <a:ext cx="48217" cy="30453"/>
                </a:xfrm>
                <a:custGeom>
                  <a:rect b="b" l="l" r="r" t="t"/>
                  <a:pathLst>
                    <a:path extrusionOk="0" h="936" w="1482">
                      <a:moveTo>
                        <a:pt x="1446" y="1"/>
                      </a:moveTo>
                      <a:cubicBezTo>
                        <a:pt x="1439" y="1"/>
                        <a:pt x="1432" y="3"/>
                        <a:pt x="1428" y="7"/>
                      </a:cubicBezTo>
                      <a:cubicBezTo>
                        <a:pt x="1428" y="7"/>
                        <a:pt x="1222" y="186"/>
                        <a:pt x="589" y="436"/>
                      </a:cubicBezTo>
                      <a:cubicBezTo>
                        <a:pt x="357" y="534"/>
                        <a:pt x="152" y="685"/>
                        <a:pt x="9" y="891"/>
                      </a:cubicBezTo>
                      <a:cubicBezTo>
                        <a:pt x="9" y="899"/>
                        <a:pt x="9" y="899"/>
                        <a:pt x="9" y="899"/>
                      </a:cubicBezTo>
                      <a:cubicBezTo>
                        <a:pt x="0" y="908"/>
                        <a:pt x="9" y="926"/>
                        <a:pt x="18" y="935"/>
                      </a:cubicBezTo>
                      <a:lnTo>
                        <a:pt x="36" y="935"/>
                      </a:lnTo>
                      <a:cubicBezTo>
                        <a:pt x="45" y="935"/>
                        <a:pt x="54" y="935"/>
                        <a:pt x="54" y="926"/>
                      </a:cubicBezTo>
                      <a:cubicBezTo>
                        <a:pt x="188" y="730"/>
                        <a:pt x="384" y="578"/>
                        <a:pt x="607" y="489"/>
                      </a:cubicBezTo>
                      <a:cubicBezTo>
                        <a:pt x="1249" y="230"/>
                        <a:pt x="1463" y="52"/>
                        <a:pt x="1472" y="43"/>
                      </a:cubicBezTo>
                      <a:cubicBezTo>
                        <a:pt x="1481" y="34"/>
                        <a:pt x="1481" y="16"/>
                        <a:pt x="1472" y="7"/>
                      </a:cubicBezTo>
                      <a:lnTo>
                        <a:pt x="1463" y="7"/>
                      </a:lnTo>
                      <a:cubicBezTo>
                        <a:pt x="1459" y="3"/>
                        <a:pt x="1452" y="1"/>
                        <a:pt x="14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4127784" y="860858"/>
                  <a:ext cx="37188" cy="21050"/>
                </a:xfrm>
                <a:custGeom>
                  <a:rect b="b" l="l" r="r" t="t"/>
                  <a:pathLst>
                    <a:path extrusionOk="0" h="647" w="1143">
                      <a:moveTo>
                        <a:pt x="1112" y="0"/>
                      </a:moveTo>
                      <a:cubicBezTo>
                        <a:pt x="1108" y="0"/>
                        <a:pt x="1103" y="1"/>
                        <a:pt x="1098" y="4"/>
                      </a:cubicBezTo>
                      <a:cubicBezTo>
                        <a:pt x="1089" y="13"/>
                        <a:pt x="349" y="495"/>
                        <a:pt x="19" y="593"/>
                      </a:cubicBezTo>
                      <a:cubicBezTo>
                        <a:pt x="10" y="602"/>
                        <a:pt x="1" y="611"/>
                        <a:pt x="1" y="620"/>
                      </a:cubicBezTo>
                      <a:cubicBezTo>
                        <a:pt x="1" y="637"/>
                        <a:pt x="19" y="646"/>
                        <a:pt x="28" y="646"/>
                      </a:cubicBezTo>
                      <a:lnTo>
                        <a:pt x="36" y="646"/>
                      </a:lnTo>
                      <a:cubicBezTo>
                        <a:pt x="375" y="548"/>
                        <a:pt x="1098" y="75"/>
                        <a:pt x="1125" y="49"/>
                      </a:cubicBezTo>
                      <a:lnTo>
                        <a:pt x="1134" y="49"/>
                      </a:lnTo>
                      <a:cubicBezTo>
                        <a:pt x="1143" y="40"/>
                        <a:pt x="1143" y="31"/>
                        <a:pt x="1134" y="13"/>
                      </a:cubicBezTo>
                      <a:cubicBezTo>
                        <a:pt x="1127" y="7"/>
                        <a:pt x="1121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4132437" y="1543280"/>
                  <a:ext cx="128904" cy="45321"/>
                </a:xfrm>
                <a:custGeom>
                  <a:rect b="b" l="l" r="r" t="t"/>
                  <a:pathLst>
                    <a:path extrusionOk="0" h="1393" w="3962">
                      <a:moveTo>
                        <a:pt x="1149" y="1"/>
                      </a:moveTo>
                      <a:cubicBezTo>
                        <a:pt x="734" y="1"/>
                        <a:pt x="268" y="49"/>
                        <a:pt x="268" y="145"/>
                      </a:cubicBezTo>
                      <a:cubicBezTo>
                        <a:pt x="268" y="306"/>
                        <a:pt x="1" y="1216"/>
                        <a:pt x="161" y="1305"/>
                      </a:cubicBezTo>
                      <a:cubicBezTo>
                        <a:pt x="257" y="1353"/>
                        <a:pt x="434" y="1363"/>
                        <a:pt x="629" y="1363"/>
                      </a:cubicBezTo>
                      <a:cubicBezTo>
                        <a:pt x="760" y="1363"/>
                        <a:pt x="898" y="1358"/>
                        <a:pt x="1026" y="1358"/>
                      </a:cubicBezTo>
                      <a:cubicBezTo>
                        <a:pt x="1283" y="1358"/>
                        <a:pt x="1580" y="1393"/>
                        <a:pt x="1976" y="1393"/>
                      </a:cubicBezTo>
                      <a:cubicBezTo>
                        <a:pt x="2076" y="1393"/>
                        <a:pt x="2181" y="1390"/>
                        <a:pt x="2293" y="1385"/>
                      </a:cubicBezTo>
                      <a:cubicBezTo>
                        <a:pt x="2855" y="1358"/>
                        <a:pt x="3694" y="1332"/>
                        <a:pt x="3828" y="1305"/>
                      </a:cubicBezTo>
                      <a:cubicBezTo>
                        <a:pt x="3961" y="1278"/>
                        <a:pt x="3828" y="1028"/>
                        <a:pt x="3560" y="1028"/>
                      </a:cubicBezTo>
                      <a:cubicBezTo>
                        <a:pt x="3292" y="1028"/>
                        <a:pt x="1758" y="65"/>
                        <a:pt x="1758" y="65"/>
                      </a:cubicBezTo>
                      <a:cubicBezTo>
                        <a:pt x="1679" y="22"/>
                        <a:pt x="1425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4132437" y="1541490"/>
                  <a:ext cx="128318" cy="48900"/>
                </a:xfrm>
                <a:custGeom>
                  <a:rect b="b" l="l" r="r" t="t"/>
                  <a:pathLst>
                    <a:path extrusionOk="0" h="1503" w="3944">
                      <a:moveTo>
                        <a:pt x="1195" y="103"/>
                      </a:moveTo>
                      <a:cubicBezTo>
                        <a:pt x="1443" y="103"/>
                        <a:pt x="1663" y="122"/>
                        <a:pt x="1731" y="164"/>
                      </a:cubicBezTo>
                      <a:cubicBezTo>
                        <a:pt x="1892" y="263"/>
                        <a:pt x="3283" y="1137"/>
                        <a:pt x="3560" y="1137"/>
                      </a:cubicBezTo>
                      <a:cubicBezTo>
                        <a:pt x="3658" y="1137"/>
                        <a:pt x="3747" y="1181"/>
                        <a:pt x="3810" y="1253"/>
                      </a:cubicBezTo>
                      <a:cubicBezTo>
                        <a:pt x="3828" y="1280"/>
                        <a:pt x="3828" y="1297"/>
                        <a:pt x="3819" y="1306"/>
                      </a:cubicBezTo>
                      <a:cubicBezTo>
                        <a:pt x="3721" y="1324"/>
                        <a:pt x="3257" y="1342"/>
                        <a:pt x="2802" y="1360"/>
                      </a:cubicBezTo>
                      <a:lnTo>
                        <a:pt x="2293" y="1387"/>
                      </a:lnTo>
                      <a:cubicBezTo>
                        <a:pt x="2182" y="1390"/>
                        <a:pt x="2072" y="1392"/>
                        <a:pt x="1963" y="1392"/>
                      </a:cubicBezTo>
                      <a:cubicBezTo>
                        <a:pt x="1774" y="1392"/>
                        <a:pt x="1588" y="1386"/>
                        <a:pt x="1401" y="1369"/>
                      </a:cubicBezTo>
                      <a:cubicBezTo>
                        <a:pt x="1267" y="1360"/>
                        <a:pt x="1142" y="1360"/>
                        <a:pt x="1026" y="1360"/>
                      </a:cubicBezTo>
                      <a:lnTo>
                        <a:pt x="830" y="1360"/>
                      </a:lnTo>
                      <a:cubicBezTo>
                        <a:pt x="773" y="1360"/>
                        <a:pt x="715" y="1360"/>
                        <a:pt x="658" y="1360"/>
                      </a:cubicBezTo>
                      <a:cubicBezTo>
                        <a:pt x="460" y="1360"/>
                        <a:pt x="278" y="1355"/>
                        <a:pt x="188" y="1306"/>
                      </a:cubicBezTo>
                      <a:cubicBezTo>
                        <a:pt x="116" y="1262"/>
                        <a:pt x="224" y="726"/>
                        <a:pt x="268" y="521"/>
                      </a:cubicBezTo>
                      <a:cubicBezTo>
                        <a:pt x="295" y="414"/>
                        <a:pt x="313" y="316"/>
                        <a:pt x="322" y="209"/>
                      </a:cubicBezTo>
                      <a:cubicBezTo>
                        <a:pt x="391" y="145"/>
                        <a:pt x="824" y="103"/>
                        <a:pt x="1195" y="103"/>
                      </a:cubicBezTo>
                      <a:close/>
                      <a:moveTo>
                        <a:pt x="1164" y="0"/>
                      </a:moveTo>
                      <a:cubicBezTo>
                        <a:pt x="805" y="0"/>
                        <a:pt x="406" y="36"/>
                        <a:pt x="277" y="111"/>
                      </a:cubicBezTo>
                      <a:cubicBezTo>
                        <a:pt x="241" y="120"/>
                        <a:pt x="224" y="155"/>
                        <a:pt x="215" y="200"/>
                      </a:cubicBezTo>
                      <a:cubicBezTo>
                        <a:pt x="206" y="298"/>
                        <a:pt x="188" y="396"/>
                        <a:pt x="161" y="494"/>
                      </a:cubicBezTo>
                      <a:cubicBezTo>
                        <a:pt x="63" y="985"/>
                        <a:pt x="1" y="1333"/>
                        <a:pt x="143" y="1404"/>
                      </a:cubicBezTo>
                      <a:cubicBezTo>
                        <a:pt x="250" y="1462"/>
                        <a:pt x="443" y="1467"/>
                        <a:pt x="662" y="1467"/>
                      </a:cubicBezTo>
                      <a:cubicBezTo>
                        <a:pt x="717" y="1467"/>
                        <a:pt x="773" y="1467"/>
                        <a:pt x="830" y="1467"/>
                      </a:cubicBezTo>
                      <a:cubicBezTo>
                        <a:pt x="1018" y="1467"/>
                        <a:pt x="1178" y="1467"/>
                        <a:pt x="1401" y="1476"/>
                      </a:cubicBezTo>
                      <a:cubicBezTo>
                        <a:pt x="1571" y="1485"/>
                        <a:pt x="1758" y="1503"/>
                        <a:pt x="1972" y="1503"/>
                      </a:cubicBezTo>
                      <a:cubicBezTo>
                        <a:pt x="2070" y="1503"/>
                        <a:pt x="2177" y="1494"/>
                        <a:pt x="2293" y="1494"/>
                      </a:cubicBezTo>
                      <a:lnTo>
                        <a:pt x="2811" y="1467"/>
                      </a:lnTo>
                      <a:cubicBezTo>
                        <a:pt x="3283" y="1449"/>
                        <a:pt x="3738" y="1431"/>
                        <a:pt x="3837" y="1404"/>
                      </a:cubicBezTo>
                      <a:lnTo>
                        <a:pt x="3845" y="1404"/>
                      </a:lnTo>
                      <a:cubicBezTo>
                        <a:pt x="3899" y="1396"/>
                        <a:pt x="3944" y="1342"/>
                        <a:pt x="3935" y="1280"/>
                      </a:cubicBezTo>
                      <a:cubicBezTo>
                        <a:pt x="3917" y="1164"/>
                        <a:pt x="3765" y="1030"/>
                        <a:pt x="3560" y="1030"/>
                      </a:cubicBezTo>
                      <a:cubicBezTo>
                        <a:pt x="3373" y="1030"/>
                        <a:pt x="2391" y="459"/>
                        <a:pt x="1785" y="66"/>
                      </a:cubicBezTo>
                      <a:cubicBezTo>
                        <a:pt x="1706" y="23"/>
                        <a:pt x="1447" y="0"/>
                        <a:pt x="1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4135918" y="1576726"/>
                  <a:ext cx="124251" cy="11875"/>
                </a:xfrm>
                <a:custGeom>
                  <a:rect b="b" l="l" r="r" t="t"/>
                  <a:pathLst>
                    <a:path extrusionOk="0" h="365" w="3819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143"/>
                        <a:pt x="9" y="250"/>
                        <a:pt x="54" y="277"/>
                      </a:cubicBezTo>
                      <a:cubicBezTo>
                        <a:pt x="150" y="325"/>
                        <a:pt x="327" y="335"/>
                        <a:pt x="522" y="335"/>
                      </a:cubicBezTo>
                      <a:cubicBezTo>
                        <a:pt x="653" y="335"/>
                        <a:pt x="791" y="330"/>
                        <a:pt x="919" y="330"/>
                      </a:cubicBezTo>
                      <a:cubicBezTo>
                        <a:pt x="1176" y="330"/>
                        <a:pt x="1473" y="365"/>
                        <a:pt x="1869" y="365"/>
                      </a:cubicBezTo>
                      <a:cubicBezTo>
                        <a:pt x="1969" y="365"/>
                        <a:pt x="2074" y="362"/>
                        <a:pt x="2186" y="357"/>
                      </a:cubicBezTo>
                      <a:cubicBezTo>
                        <a:pt x="2748" y="330"/>
                        <a:pt x="3587" y="304"/>
                        <a:pt x="3721" y="277"/>
                      </a:cubicBezTo>
                      <a:cubicBezTo>
                        <a:pt x="3819" y="250"/>
                        <a:pt x="3774" y="116"/>
                        <a:pt x="3631" y="45"/>
                      </a:cubicBezTo>
                      <a:cubicBezTo>
                        <a:pt x="3396" y="122"/>
                        <a:pt x="3103" y="148"/>
                        <a:pt x="2798" y="148"/>
                      </a:cubicBezTo>
                      <a:cubicBezTo>
                        <a:pt x="2329" y="148"/>
                        <a:pt x="1833" y="86"/>
                        <a:pt x="1481" y="54"/>
                      </a:cubicBezTo>
                      <a:cubicBezTo>
                        <a:pt x="1026" y="18"/>
                        <a:pt x="313" y="9"/>
                        <a:pt x="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4133901" y="1574969"/>
                  <a:ext cx="126268" cy="15422"/>
                </a:xfrm>
                <a:custGeom>
                  <a:rect b="b" l="l" r="r" t="t"/>
                  <a:pathLst>
                    <a:path extrusionOk="0" h="474" w="3881">
                      <a:moveTo>
                        <a:pt x="125" y="117"/>
                      </a:moveTo>
                      <a:cubicBezTo>
                        <a:pt x="437" y="117"/>
                        <a:pt x="1115" y="126"/>
                        <a:pt x="1543" y="161"/>
                      </a:cubicBezTo>
                      <a:lnTo>
                        <a:pt x="1758" y="188"/>
                      </a:lnTo>
                      <a:cubicBezTo>
                        <a:pt x="2080" y="217"/>
                        <a:pt x="2466" y="255"/>
                        <a:pt x="2838" y="255"/>
                      </a:cubicBezTo>
                      <a:cubicBezTo>
                        <a:pt x="3145" y="255"/>
                        <a:pt x="3442" y="229"/>
                        <a:pt x="3685" y="152"/>
                      </a:cubicBezTo>
                      <a:cubicBezTo>
                        <a:pt x="3765" y="197"/>
                        <a:pt x="3783" y="259"/>
                        <a:pt x="3774" y="277"/>
                      </a:cubicBezTo>
                      <a:cubicBezTo>
                        <a:pt x="3676" y="295"/>
                        <a:pt x="3212" y="313"/>
                        <a:pt x="2757" y="331"/>
                      </a:cubicBezTo>
                      <a:lnTo>
                        <a:pt x="2248" y="358"/>
                      </a:lnTo>
                      <a:cubicBezTo>
                        <a:pt x="2137" y="361"/>
                        <a:pt x="2027" y="363"/>
                        <a:pt x="1918" y="363"/>
                      </a:cubicBezTo>
                      <a:cubicBezTo>
                        <a:pt x="1729" y="363"/>
                        <a:pt x="1543" y="357"/>
                        <a:pt x="1356" y="340"/>
                      </a:cubicBezTo>
                      <a:cubicBezTo>
                        <a:pt x="1222" y="331"/>
                        <a:pt x="1097" y="331"/>
                        <a:pt x="981" y="331"/>
                      </a:cubicBezTo>
                      <a:lnTo>
                        <a:pt x="785" y="331"/>
                      </a:lnTo>
                      <a:cubicBezTo>
                        <a:pt x="728" y="331"/>
                        <a:pt x="670" y="331"/>
                        <a:pt x="614" y="331"/>
                      </a:cubicBezTo>
                      <a:cubicBezTo>
                        <a:pt x="418" y="331"/>
                        <a:pt x="240" y="326"/>
                        <a:pt x="143" y="277"/>
                      </a:cubicBezTo>
                      <a:cubicBezTo>
                        <a:pt x="143" y="277"/>
                        <a:pt x="116" y="259"/>
                        <a:pt x="125" y="117"/>
                      </a:cubicBezTo>
                      <a:close/>
                      <a:moveTo>
                        <a:pt x="71" y="1"/>
                      </a:moveTo>
                      <a:cubicBezTo>
                        <a:pt x="45" y="1"/>
                        <a:pt x="18" y="28"/>
                        <a:pt x="18" y="54"/>
                      </a:cubicBezTo>
                      <a:cubicBezTo>
                        <a:pt x="0" y="242"/>
                        <a:pt x="27" y="340"/>
                        <a:pt x="98" y="375"/>
                      </a:cubicBezTo>
                      <a:cubicBezTo>
                        <a:pt x="205" y="433"/>
                        <a:pt x="398" y="438"/>
                        <a:pt x="617" y="438"/>
                      </a:cubicBezTo>
                      <a:cubicBezTo>
                        <a:pt x="672" y="438"/>
                        <a:pt x="728" y="438"/>
                        <a:pt x="785" y="438"/>
                      </a:cubicBezTo>
                      <a:cubicBezTo>
                        <a:pt x="973" y="438"/>
                        <a:pt x="1133" y="438"/>
                        <a:pt x="1356" y="447"/>
                      </a:cubicBezTo>
                      <a:cubicBezTo>
                        <a:pt x="1526" y="456"/>
                        <a:pt x="1713" y="474"/>
                        <a:pt x="1927" y="474"/>
                      </a:cubicBezTo>
                      <a:cubicBezTo>
                        <a:pt x="2025" y="474"/>
                        <a:pt x="2132" y="465"/>
                        <a:pt x="2248" y="456"/>
                      </a:cubicBezTo>
                      <a:lnTo>
                        <a:pt x="2757" y="438"/>
                      </a:lnTo>
                      <a:cubicBezTo>
                        <a:pt x="3238" y="411"/>
                        <a:pt x="3685" y="393"/>
                        <a:pt x="3792" y="375"/>
                      </a:cubicBezTo>
                      <a:cubicBezTo>
                        <a:pt x="3836" y="367"/>
                        <a:pt x="3881" y="331"/>
                        <a:pt x="3881" y="277"/>
                      </a:cubicBezTo>
                      <a:cubicBezTo>
                        <a:pt x="3881" y="170"/>
                        <a:pt x="3809" y="81"/>
                        <a:pt x="3711" y="45"/>
                      </a:cubicBezTo>
                      <a:cubicBezTo>
                        <a:pt x="3702" y="41"/>
                        <a:pt x="3696" y="39"/>
                        <a:pt x="3689" y="39"/>
                      </a:cubicBezTo>
                      <a:cubicBezTo>
                        <a:pt x="3682" y="39"/>
                        <a:pt x="3676" y="41"/>
                        <a:pt x="3667" y="45"/>
                      </a:cubicBezTo>
                      <a:cubicBezTo>
                        <a:pt x="3432" y="122"/>
                        <a:pt x="3141" y="148"/>
                        <a:pt x="2838" y="148"/>
                      </a:cubicBezTo>
                      <a:cubicBezTo>
                        <a:pt x="2472" y="148"/>
                        <a:pt x="2089" y="110"/>
                        <a:pt x="1766" y="81"/>
                      </a:cubicBezTo>
                      <a:lnTo>
                        <a:pt x="1552" y="54"/>
                      </a:lnTo>
                      <a:cubicBezTo>
                        <a:pt x="1088" y="10"/>
                        <a:pt x="366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4134194" y="1299528"/>
                  <a:ext cx="119306" cy="267633"/>
                </a:xfrm>
                <a:custGeom>
                  <a:rect b="b" l="l" r="r" t="t"/>
                  <a:pathLst>
                    <a:path extrusionOk="0" h="8226" w="3667">
                      <a:moveTo>
                        <a:pt x="3667" y="1"/>
                      </a:moveTo>
                      <a:lnTo>
                        <a:pt x="1088" y="90"/>
                      </a:lnTo>
                      <a:lnTo>
                        <a:pt x="187" y="7066"/>
                      </a:lnTo>
                      <a:cubicBezTo>
                        <a:pt x="187" y="7066"/>
                        <a:pt x="161" y="7387"/>
                        <a:pt x="80" y="7468"/>
                      </a:cubicBezTo>
                      <a:cubicBezTo>
                        <a:pt x="0" y="7557"/>
                        <a:pt x="134" y="8226"/>
                        <a:pt x="134" y="8226"/>
                      </a:cubicBezTo>
                      <a:cubicBezTo>
                        <a:pt x="491" y="8226"/>
                        <a:pt x="839" y="8190"/>
                        <a:pt x="1187" y="8119"/>
                      </a:cubicBezTo>
                      <a:cubicBezTo>
                        <a:pt x="1499" y="8047"/>
                        <a:pt x="1775" y="7860"/>
                        <a:pt x="1954" y="7601"/>
                      </a:cubicBezTo>
                      <a:lnTo>
                        <a:pt x="1704" y="6968"/>
                      </a:lnTo>
                      <a:lnTo>
                        <a:pt x="36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4132730" y="1297803"/>
                  <a:ext cx="122527" cy="271114"/>
                </a:xfrm>
                <a:custGeom>
                  <a:rect b="b" l="l" r="r" t="t"/>
                  <a:pathLst>
                    <a:path extrusionOk="0" h="8333" w="3766">
                      <a:moveTo>
                        <a:pt x="3640" y="98"/>
                      </a:moveTo>
                      <a:lnTo>
                        <a:pt x="1695" y="7003"/>
                      </a:lnTo>
                      <a:cubicBezTo>
                        <a:pt x="1695" y="7012"/>
                        <a:pt x="1695" y="7021"/>
                        <a:pt x="1695" y="7030"/>
                      </a:cubicBezTo>
                      <a:lnTo>
                        <a:pt x="1936" y="7637"/>
                      </a:lnTo>
                      <a:cubicBezTo>
                        <a:pt x="1767" y="7877"/>
                        <a:pt x="1508" y="8047"/>
                        <a:pt x="1223" y="8109"/>
                      </a:cubicBezTo>
                      <a:cubicBezTo>
                        <a:pt x="893" y="8172"/>
                        <a:pt x="562" y="8208"/>
                        <a:pt x="223" y="8216"/>
                      </a:cubicBezTo>
                      <a:cubicBezTo>
                        <a:pt x="170" y="7931"/>
                        <a:pt x="134" y="7601"/>
                        <a:pt x="170" y="7556"/>
                      </a:cubicBezTo>
                      <a:cubicBezTo>
                        <a:pt x="259" y="7467"/>
                        <a:pt x="286" y="7182"/>
                        <a:pt x="286" y="7128"/>
                      </a:cubicBezTo>
                      <a:lnTo>
                        <a:pt x="1178" y="188"/>
                      </a:lnTo>
                      <a:lnTo>
                        <a:pt x="3640" y="98"/>
                      </a:lnTo>
                      <a:close/>
                      <a:moveTo>
                        <a:pt x="3703" y="0"/>
                      </a:moveTo>
                      <a:lnTo>
                        <a:pt x="1133" y="89"/>
                      </a:lnTo>
                      <a:cubicBezTo>
                        <a:pt x="1107" y="89"/>
                        <a:pt x="1080" y="107"/>
                        <a:pt x="1080" y="134"/>
                      </a:cubicBezTo>
                      <a:lnTo>
                        <a:pt x="179" y="7119"/>
                      </a:lnTo>
                      <a:cubicBezTo>
                        <a:pt x="170" y="7244"/>
                        <a:pt x="134" y="7440"/>
                        <a:pt x="90" y="7485"/>
                      </a:cubicBezTo>
                      <a:cubicBezTo>
                        <a:pt x="0" y="7574"/>
                        <a:pt x="81" y="8029"/>
                        <a:pt x="125" y="8288"/>
                      </a:cubicBezTo>
                      <a:cubicBezTo>
                        <a:pt x="134" y="8315"/>
                        <a:pt x="152" y="8332"/>
                        <a:pt x="179" y="8332"/>
                      </a:cubicBezTo>
                      <a:cubicBezTo>
                        <a:pt x="536" y="8323"/>
                        <a:pt x="893" y="8288"/>
                        <a:pt x="1249" y="8216"/>
                      </a:cubicBezTo>
                      <a:cubicBezTo>
                        <a:pt x="1571" y="8145"/>
                        <a:pt x="1856" y="7958"/>
                        <a:pt x="2052" y="7681"/>
                      </a:cubicBezTo>
                      <a:cubicBezTo>
                        <a:pt x="2052" y="7663"/>
                        <a:pt x="2052" y="7645"/>
                        <a:pt x="2052" y="7637"/>
                      </a:cubicBezTo>
                      <a:lnTo>
                        <a:pt x="1802" y="7021"/>
                      </a:lnTo>
                      <a:lnTo>
                        <a:pt x="3756" y="72"/>
                      </a:lnTo>
                      <a:cubicBezTo>
                        <a:pt x="3765" y="54"/>
                        <a:pt x="3765" y="36"/>
                        <a:pt x="3747" y="18"/>
                      </a:cubicBezTo>
                      <a:cubicBezTo>
                        <a:pt x="3738" y="9"/>
                        <a:pt x="3721" y="0"/>
                        <a:pt x="3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4222689" y="1538042"/>
                  <a:ext cx="140226" cy="58661"/>
                </a:xfrm>
                <a:custGeom>
                  <a:rect b="b" l="l" r="r" t="t"/>
                  <a:pathLst>
                    <a:path extrusionOk="0" h="1803" w="4310">
                      <a:moveTo>
                        <a:pt x="1358" y="0"/>
                      </a:moveTo>
                      <a:cubicBezTo>
                        <a:pt x="727" y="0"/>
                        <a:pt x="54" y="461"/>
                        <a:pt x="54" y="538"/>
                      </a:cubicBezTo>
                      <a:cubicBezTo>
                        <a:pt x="54" y="645"/>
                        <a:pt x="1" y="1350"/>
                        <a:pt x="269" y="1350"/>
                      </a:cubicBezTo>
                      <a:cubicBezTo>
                        <a:pt x="536" y="1350"/>
                        <a:pt x="1723" y="1698"/>
                        <a:pt x="2499" y="1778"/>
                      </a:cubicBezTo>
                      <a:cubicBezTo>
                        <a:pt x="2663" y="1795"/>
                        <a:pt x="2838" y="1802"/>
                        <a:pt x="3012" y="1802"/>
                      </a:cubicBezTo>
                      <a:cubicBezTo>
                        <a:pt x="3669" y="1802"/>
                        <a:pt x="4310" y="1697"/>
                        <a:pt x="4310" y="1591"/>
                      </a:cubicBezTo>
                      <a:cubicBezTo>
                        <a:pt x="4310" y="1457"/>
                        <a:pt x="3846" y="1323"/>
                        <a:pt x="3418" y="1189"/>
                      </a:cubicBezTo>
                      <a:cubicBezTo>
                        <a:pt x="2990" y="1055"/>
                        <a:pt x="2044" y="270"/>
                        <a:pt x="2044" y="270"/>
                      </a:cubicBezTo>
                      <a:cubicBezTo>
                        <a:pt x="1851" y="73"/>
                        <a:pt x="16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4222136" y="1536220"/>
                  <a:ext cx="142536" cy="62305"/>
                </a:xfrm>
                <a:custGeom>
                  <a:rect b="b" l="l" r="r" t="t"/>
                  <a:pathLst>
                    <a:path extrusionOk="0" h="1915" w="4381">
                      <a:moveTo>
                        <a:pt x="1392" y="114"/>
                      </a:moveTo>
                      <a:cubicBezTo>
                        <a:pt x="1654" y="114"/>
                        <a:pt x="1870" y="200"/>
                        <a:pt x="2034" y="371"/>
                      </a:cubicBezTo>
                      <a:cubicBezTo>
                        <a:pt x="2070" y="407"/>
                        <a:pt x="2998" y="1156"/>
                        <a:pt x="3426" y="1299"/>
                      </a:cubicBezTo>
                      <a:lnTo>
                        <a:pt x="3497" y="1317"/>
                      </a:lnTo>
                      <a:cubicBezTo>
                        <a:pt x="3783" y="1406"/>
                        <a:pt x="4247" y="1558"/>
                        <a:pt x="4273" y="1638"/>
                      </a:cubicBezTo>
                      <a:cubicBezTo>
                        <a:pt x="4197" y="1714"/>
                        <a:pt x="3638" y="1806"/>
                        <a:pt x="3045" y="1806"/>
                      </a:cubicBezTo>
                      <a:cubicBezTo>
                        <a:pt x="2873" y="1806"/>
                        <a:pt x="2700" y="1799"/>
                        <a:pt x="2534" y="1781"/>
                      </a:cubicBezTo>
                      <a:cubicBezTo>
                        <a:pt x="2043" y="1718"/>
                        <a:pt x="1561" y="1629"/>
                        <a:pt x="1080" y="1504"/>
                      </a:cubicBezTo>
                      <a:cubicBezTo>
                        <a:pt x="821" y="1433"/>
                        <a:pt x="553" y="1388"/>
                        <a:pt x="286" y="1352"/>
                      </a:cubicBezTo>
                      <a:cubicBezTo>
                        <a:pt x="268" y="1352"/>
                        <a:pt x="241" y="1343"/>
                        <a:pt x="223" y="1326"/>
                      </a:cubicBezTo>
                      <a:cubicBezTo>
                        <a:pt x="107" y="1201"/>
                        <a:pt x="125" y="790"/>
                        <a:pt x="125" y="648"/>
                      </a:cubicBezTo>
                      <a:lnTo>
                        <a:pt x="125" y="603"/>
                      </a:lnTo>
                      <a:cubicBezTo>
                        <a:pt x="170" y="532"/>
                        <a:pt x="660" y="202"/>
                        <a:pt x="1187" y="130"/>
                      </a:cubicBezTo>
                      <a:cubicBezTo>
                        <a:pt x="1258" y="119"/>
                        <a:pt x="1326" y="114"/>
                        <a:pt x="1392" y="114"/>
                      </a:cubicBezTo>
                      <a:close/>
                      <a:moveTo>
                        <a:pt x="1377" y="1"/>
                      </a:moveTo>
                      <a:cubicBezTo>
                        <a:pt x="1108" y="1"/>
                        <a:pt x="848" y="79"/>
                        <a:pt x="669" y="148"/>
                      </a:cubicBezTo>
                      <a:cubicBezTo>
                        <a:pt x="393" y="264"/>
                        <a:pt x="9" y="487"/>
                        <a:pt x="9" y="594"/>
                      </a:cubicBezTo>
                      <a:lnTo>
                        <a:pt x="9" y="648"/>
                      </a:lnTo>
                      <a:cubicBezTo>
                        <a:pt x="0" y="924"/>
                        <a:pt x="9" y="1263"/>
                        <a:pt x="143" y="1397"/>
                      </a:cubicBezTo>
                      <a:cubicBezTo>
                        <a:pt x="179" y="1442"/>
                        <a:pt x="232" y="1459"/>
                        <a:pt x="286" y="1459"/>
                      </a:cubicBezTo>
                      <a:cubicBezTo>
                        <a:pt x="544" y="1495"/>
                        <a:pt x="803" y="1540"/>
                        <a:pt x="1053" y="1611"/>
                      </a:cubicBezTo>
                      <a:cubicBezTo>
                        <a:pt x="1535" y="1727"/>
                        <a:pt x="2025" y="1825"/>
                        <a:pt x="2516" y="1888"/>
                      </a:cubicBezTo>
                      <a:cubicBezTo>
                        <a:pt x="2685" y="1905"/>
                        <a:pt x="2864" y="1914"/>
                        <a:pt x="3033" y="1914"/>
                      </a:cubicBezTo>
                      <a:cubicBezTo>
                        <a:pt x="3613" y="1914"/>
                        <a:pt x="4220" y="1834"/>
                        <a:pt x="4345" y="1718"/>
                      </a:cubicBezTo>
                      <a:cubicBezTo>
                        <a:pt x="4362" y="1700"/>
                        <a:pt x="4380" y="1673"/>
                        <a:pt x="4380" y="1647"/>
                      </a:cubicBezTo>
                      <a:cubicBezTo>
                        <a:pt x="4380" y="1486"/>
                        <a:pt x="4050" y="1379"/>
                        <a:pt x="3524" y="1210"/>
                      </a:cubicBezTo>
                      <a:lnTo>
                        <a:pt x="3453" y="1192"/>
                      </a:lnTo>
                      <a:cubicBezTo>
                        <a:pt x="3042" y="1067"/>
                        <a:pt x="2150" y="326"/>
                        <a:pt x="2097" y="282"/>
                      </a:cubicBezTo>
                      <a:cubicBezTo>
                        <a:pt x="1889" y="70"/>
                        <a:pt x="1629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4225032" y="1573537"/>
                  <a:ext cx="137883" cy="23165"/>
                </a:xfrm>
                <a:custGeom>
                  <a:rect b="b" l="l" r="r" t="t"/>
                  <a:pathLst>
                    <a:path extrusionOk="0" h="712" w="423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" y="143"/>
                        <a:pt x="90" y="259"/>
                        <a:pt x="197" y="259"/>
                      </a:cubicBezTo>
                      <a:cubicBezTo>
                        <a:pt x="464" y="259"/>
                        <a:pt x="1651" y="607"/>
                        <a:pt x="2427" y="687"/>
                      </a:cubicBezTo>
                      <a:cubicBezTo>
                        <a:pt x="2591" y="704"/>
                        <a:pt x="2766" y="711"/>
                        <a:pt x="2940" y="711"/>
                      </a:cubicBezTo>
                      <a:cubicBezTo>
                        <a:pt x="3597" y="711"/>
                        <a:pt x="4238" y="606"/>
                        <a:pt x="4238" y="500"/>
                      </a:cubicBezTo>
                      <a:cubicBezTo>
                        <a:pt x="4238" y="455"/>
                        <a:pt x="4175" y="402"/>
                        <a:pt x="4077" y="357"/>
                      </a:cubicBezTo>
                      <a:cubicBezTo>
                        <a:pt x="3717" y="407"/>
                        <a:pt x="3352" y="432"/>
                        <a:pt x="2987" y="432"/>
                      </a:cubicBezTo>
                      <a:cubicBezTo>
                        <a:pt x="2576" y="432"/>
                        <a:pt x="2164" y="401"/>
                        <a:pt x="1758" y="339"/>
                      </a:cubicBezTo>
                      <a:cubicBezTo>
                        <a:pt x="1169" y="259"/>
                        <a:pt x="580" y="143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4223275" y="1571650"/>
                  <a:ext cx="141397" cy="26874"/>
                </a:xfrm>
                <a:custGeom>
                  <a:rect b="b" l="l" r="r" t="t"/>
                  <a:pathLst>
                    <a:path extrusionOk="0" h="826" w="4346">
                      <a:moveTo>
                        <a:pt x="126" y="130"/>
                      </a:moveTo>
                      <a:cubicBezTo>
                        <a:pt x="474" y="210"/>
                        <a:pt x="1089" y="353"/>
                        <a:pt x="1803" y="451"/>
                      </a:cubicBezTo>
                      <a:cubicBezTo>
                        <a:pt x="2209" y="512"/>
                        <a:pt x="2621" y="544"/>
                        <a:pt x="3032" y="544"/>
                      </a:cubicBezTo>
                      <a:cubicBezTo>
                        <a:pt x="3397" y="544"/>
                        <a:pt x="3762" y="519"/>
                        <a:pt x="4122" y="469"/>
                      </a:cubicBezTo>
                      <a:cubicBezTo>
                        <a:pt x="4203" y="513"/>
                        <a:pt x="4229" y="540"/>
                        <a:pt x="4229" y="558"/>
                      </a:cubicBezTo>
                      <a:cubicBezTo>
                        <a:pt x="4153" y="627"/>
                        <a:pt x="3596" y="717"/>
                        <a:pt x="3004" y="717"/>
                      </a:cubicBezTo>
                      <a:cubicBezTo>
                        <a:pt x="2832" y="717"/>
                        <a:pt x="2657" y="710"/>
                        <a:pt x="2490" y="692"/>
                      </a:cubicBezTo>
                      <a:cubicBezTo>
                        <a:pt x="1999" y="629"/>
                        <a:pt x="1517" y="540"/>
                        <a:pt x="1045" y="415"/>
                      </a:cubicBezTo>
                      <a:cubicBezTo>
                        <a:pt x="777" y="344"/>
                        <a:pt x="518" y="299"/>
                        <a:pt x="251" y="263"/>
                      </a:cubicBezTo>
                      <a:cubicBezTo>
                        <a:pt x="197" y="263"/>
                        <a:pt x="161" y="219"/>
                        <a:pt x="126" y="130"/>
                      </a:cubicBezTo>
                      <a:close/>
                      <a:moveTo>
                        <a:pt x="56" y="1"/>
                      </a:moveTo>
                      <a:cubicBezTo>
                        <a:pt x="44" y="1"/>
                        <a:pt x="31" y="7"/>
                        <a:pt x="19" y="14"/>
                      </a:cubicBezTo>
                      <a:cubicBezTo>
                        <a:pt x="10" y="31"/>
                        <a:pt x="1" y="49"/>
                        <a:pt x="1" y="67"/>
                      </a:cubicBezTo>
                      <a:cubicBezTo>
                        <a:pt x="45" y="272"/>
                        <a:pt x="126" y="370"/>
                        <a:pt x="251" y="370"/>
                      </a:cubicBezTo>
                      <a:cubicBezTo>
                        <a:pt x="509" y="406"/>
                        <a:pt x="768" y="451"/>
                        <a:pt x="1018" y="522"/>
                      </a:cubicBezTo>
                      <a:cubicBezTo>
                        <a:pt x="1500" y="638"/>
                        <a:pt x="1990" y="736"/>
                        <a:pt x="2481" y="799"/>
                      </a:cubicBezTo>
                      <a:cubicBezTo>
                        <a:pt x="2650" y="816"/>
                        <a:pt x="2829" y="825"/>
                        <a:pt x="2998" y="825"/>
                      </a:cubicBezTo>
                      <a:cubicBezTo>
                        <a:pt x="3578" y="825"/>
                        <a:pt x="4185" y="745"/>
                        <a:pt x="4310" y="629"/>
                      </a:cubicBezTo>
                      <a:cubicBezTo>
                        <a:pt x="4327" y="611"/>
                        <a:pt x="4345" y="584"/>
                        <a:pt x="4345" y="558"/>
                      </a:cubicBezTo>
                      <a:cubicBezTo>
                        <a:pt x="4345" y="477"/>
                        <a:pt x="4247" y="406"/>
                        <a:pt x="4158" y="370"/>
                      </a:cubicBezTo>
                      <a:cubicBezTo>
                        <a:pt x="4149" y="361"/>
                        <a:pt x="4140" y="361"/>
                        <a:pt x="4122" y="361"/>
                      </a:cubicBezTo>
                      <a:cubicBezTo>
                        <a:pt x="3766" y="412"/>
                        <a:pt x="3404" y="436"/>
                        <a:pt x="3041" y="436"/>
                      </a:cubicBezTo>
                      <a:cubicBezTo>
                        <a:pt x="2632" y="436"/>
                        <a:pt x="2223" y="405"/>
                        <a:pt x="1821" y="344"/>
                      </a:cubicBezTo>
                      <a:cubicBezTo>
                        <a:pt x="1036" y="237"/>
                        <a:pt x="393" y="85"/>
                        <a:pt x="72" y="5"/>
                      </a:cubicBezTo>
                      <a:cubicBezTo>
                        <a:pt x="67" y="2"/>
                        <a:pt x="62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978026" y="1217702"/>
                  <a:ext cx="384043" cy="355868"/>
                </a:xfrm>
                <a:custGeom>
                  <a:rect b="b" l="l" r="r" t="t"/>
                  <a:pathLst>
                    <a:path extrusionOk="0" h="10938" w="11804">
                      <a:moveTo>
                        <a:pt x="4961" y="0"/>
                      </a:moveTo>
                      <a:lnTo>
                        <a:pt x="277" y="27"/>
                      </a:lnTo>
                      <a:cubicBezTo>
                        <a:pt x="277" y="27"/>
                        <a:pt x="1" y="1677"/>
                        <a:pt x="134" y="2248"/>
                      </a:cubicBezTo>
                      <a:cubicBezTo>
                        <a:pt x="277" y="2810"/>
                        <a:pt x="420" y="3087"/>
                        <a:pt x="2828" y="3149"/>
                      </a:cubicBezTo>
                      <a:cubicBezTo>
                        <a:pt x="3022" y="3154"/>
                        <a:pt x="3219" y="3156"/>
                        <a:pt x="3419" y="3156"/>
                      </a:cubicBezTo>
                      <a:cubicBezTo>
                        <a:pt x="6069" y="3156"/>
                        <a:pt x="9162" y="2748"/>
                        <a:pt x="9162" y="2748"/>
                      </a:cubicBezTo>
                      <a:lnTo>
                        <a:pt x="9162" y="2748"/>
                      </a:lnTo>
                      <a:cubicBezTo>
                        <a:pt x="9162" y="2748"/>
                        <a:pt x="7762" y="8689"/>
                        <a:pt x="7735" y="8769"/>
                      </a:cubicBezTo>
                      <a:cubicBezTo>
                        <a:pt x="7708" y="8850"/>
                        <a:pt x="7574" y="9742"/>
                        <a:pt x="7494" y="10090"/>
                      </a:cubicBezTo>
                      <a:cubicBezTo>
                        <a:pt x="7414" y="10446"/>
                        <a:pt x="7485" y="10937"/>
                        <a:pt x="7592" y="10937"/>
                      </a:cubicBezTo>
                      <a:cubicBezTo>
                        <a:pt x="7976" y="10928"/>
                        <a:pt x="8351" y="10857"/>
                        <a:pt x="8707" y="10723"/>
                      </a:cubicBezTo>
                      <a:cubicBezTo>
                        <a:pt x="9064" y="10589"/>
                        <a:pt x="9403" y="10438"/>
                        <a:pt x="9742" y="10259"/>
                      </a:cubicBezTo>
                      <a:cubicBezTo>
                        <a:pt x="9742" y="10170"/>
                        <a:pt x="9724" y="10090"/>
                        <a:pt x="9689" y="10018"/>
                      </a:cubicBezTo>
                      <a:cubicBezTo>
                        <a:pt x="9635" y="9911"/>
                        <a:pt x="9421" y="9715"/>
                        <a:pt x="9421" y="9528"/>
                      </a:cubicBezTo>
                      <a:cubicBezTo>
                        <a:pt x="9421" y="9340"/>
                        <a:pt x="11803" y="1624"/>
                        <a:pt x="11741" y="1276"/>
                      </a:cubicBezTo>
                      <a:cubicBezTo>
                        <a:pt x="11687" y="928"/>
                        <a:pt x="9385" y="375"/>
                        <a:pt x="8012" y="214"/>
                      </a:cubicBezTo>
                      <a:cubicBezTo>
                        <a:pt x="6638" y="54"/>
                        <a:pt x="4961" y="0"/>
                        <a:pt x="49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976269" y="1215945"/>
                  <a:ext cx="386646" cy="359349"/>
                </a:xfrm>
                <a:custGeom>
                  <a:rect b="b" l="l" r="r" t="t"/>
                  <a:pathLst>
                    <a:path extrusionOk="0" h="11045" w="11884">
                      <a:moveTo>
                        <a:pt x="5015" y="108"/>
                      </a:moveTo>
                      <a:cubicBezTo>
                        <a:pt x="5068" y="108"/>
                        <a:pt x="6710" y="170"/>
                        <a:pt x="8057" y="331"/>
                      </a:cubicBezTo>
                      <a:cubicBezTo>
                        <a:pt x="9547" y="500"/>
                        <a:pt x="11696" y="1053"/>
                        <a:pt x="11741" y="1339"/>
                      </a:cubicBezTo>
                      <a:cubicBezTo>
                        <a:pt x="11777" y="1553"/>
                        <a:pt x="10813" y="4827"/>
                        <a:pt x="10162" y="6986"/>
                      </a:cubicBezTo>
                      <a:cubicBezTo>
                        <a:pt x="9636" y="8779"/>
                        <a:pt x="9422" y="9519"/>
                        <a:pt x="9422" y="9591"/>
                      </a:cubicBezTo>
                      <a:cubicBezTo>
                        <a:pt x="9422" y="9733"/>
                        <a:pt x="9529" y="9876"/>
                        <a:pt x="9609" y="9983"/>
                      </a:cubicBezTo>
                      <a:cubicBezTo>
                        <a:pt x="9645" y="10019"/>
                        <a:pt x="9671" y="10054"/>
                        <a:pt x="9689" y="10090"/>
                      </a:cubicBezTo>
                      <a:cubicBezTo>
                        <a:pt x="9716" y="10153"/>
                        <a:pt x="9734" y="10215"/>
                        <a:pt x="9743" y="10277"/>
                      </a:cubicBezTo>
                      <a:cubicBezTo>
                        <a:pt x="9413" y="10447"/>
                        <a:pt x="9083" y="10599"/>
                        <a:pt x="8744" y="10732"/>
                      </a:cubicBezTo>
                      <a:cubicBezTo>
                        <a:pt x="8396" y="10857"/>
                        <a:pt x="8030" y="10920"/>
                        <a:pt x="7655" y="10938"/>
                      </a:cubicBezTo>
                      <a:cubicBezTo>
                        <a:pt x="7602" y="10902"/>
                        <a:pt x="7521" y="10492"/>
                        <a:pt x="7602" y="10153"/>
                      </a:cubicBezTo>
                      <a:cubicBezTo>
                        <a:pt x="7646" y="9956"/>
                        <a:pt x="7709" y="9591"/>
                        <a:pt x="7753" y="9296"/>
                      </a:cubicBezTo>
                      <a:cubicBezTo>
                        <a:pt x="7789" y="9082"/>
                        <a:pt x="7825" y="8868"/>
                        <a:pt x="7843" y="8841"/>
                      </a:cubicBezTo>
                      <a:cubicBezTo>
                        <a:pt x="7869" y="8761"/>
                        <a:pt x="9127" y="3417"/>
                        <a:pt x="9270" y="2811"/>
                      </a:cubicBezTo>
                      <a:cubicBezTo>
                        <a:pt x="9279" y="2793"/>
                        <a:pt x="9270" y="2775"/>
                        <a:pt x="9261" y="2766"/>
                      </a:cubicBezTo>
                      <a:cubicBezTo>
                        <a:pt x="9252" y="2748"/>
                        <a:pt x="9234" y="2748"/>
                        <a:pt x="9216" y="2748"/>
                      </a:cubicBezTo>
                      <a:lnTo>
                        <a:pt x="9216" y="2757"/>
                      </a:lnTo>
                      <a:cubicBezTo>
                        <a:pt x="9175" y="2765"/>
                        <a:pt x="6095" y="3166"/>
                        <a:pt x="3484" y="3166"/>
                      </a:cubicBezTo>
                      <a:cubicBezTo>
                        <a:pt x="3283" y="3166"/>
                        <a:pt x="3085" y="3164"/>
                        <a:pt x="2891" y="3159"/>
                      </a:cubicBezTo>
                      <a:cubicBezTo>
                        <a:pt x="438" y="3087"/>
                        <a:pt x="367" y="2793"/>
                        <a:pt x="242" y="2293"/>
                      </a:cubicBezTo>
                      <a:cubicBezTo>
                        <a:pt x="126" y="1794"/>
                        <a:pt x="331" y="402"/>
                        <a:pt x="376" y="134"/>
                      </a:cubicBezTo>
                      <a:lnTo>
                        <a:pt x="5015" y="108"/>
                      </a:lnTo>
                      <a:close/>
                      <a:moveTo>
                        <a:pt x="5015" y="0"/>
                      </a:moveTo>
                      <a:lnTo>
                        <a:pt x="331" y="27"/>
                      </a:lnTo>
                      <a:cubicBezTo>
                        <a:pt x="304" y="27"/>
                        <a:pt x="278" y="45"/>
                        <a:pt x="278" y="72"/>
                      </a:cubicBezTo>
                      <a:cubicBezTo>
                        <a:pt x="260" y="143"/>
                        <a:pt x="1" y="1740"/>
                        <a:pt x="144" y="2311"/>
                      </a:cubicBezTo>
                      <a:cubicBezTo>
                        <a:pt x="286" y="2918"/>
                        <a:pt x="456" y="3194"/>
                        <a:pt x="2882" y="3257"/>
                      </a:cubicBezTo>
                      <a:cubicBezTo>
                        <a:pt x="3070" y="3261"/>
                        <a:pt x="3261" y="3263"/>
                        <a:pt x="3455" y="3263"/>
                      </a:cubicBezTo>
                      <a:cubicBezTo>
                        <a:pt x="5856" y="3263"/>
                        <a:pt x="8650" y="2930"/>
                        <a:pt x="9145" y="2864"/>
                      </a:cubicBezTo>
                      <a:lnTo>
                        <a:pt x="9145" y="2864"/>
                      </a:lnTo>
                      <a:cubicBezTo>
                        <a:pt x="8663" y="4925"/>
                        <a:pt x="7762" y="8725"/>
                        <a:pt x="7736" y="8805"/>
                      </a:cubicBezTo>
                      <a:cubicBezTo>
                        <a:pt x="7727" y="8850"/>
                        <a:pt x="7700" y="9002"/>
                        <a:pt x="7646" y="9278"/>
                      </a:cubicBezTo>
                      <a:cubicBezTo>
                        <a:pt x="7602" y="9573"/>
                        <a:pt x="7539" y="9938"/>
                        <a:pt x="7495" y="10135"/>
                      </a:cubicBezTo>
                      <a:cubicBezTo>
                        <a:pt x="7423" y="10429"/>
                        <a:pt x="7459" y="10866"/>
                        <a:pt x="7566" y="11000"/>
                      </a:cubicBezTo>
                      <a:cubicBezTo>
                        <a:pt x="7584" y="11027"/>
                        <a:pt x="7611" y="11045"/>
                        <a:pt x="7646" y="11045"/>
                      </a:cubicBezTo>
                      <a:cubicBezTo>
                        <a:pt x="8030" y="11027"/>
                        <a:pt x="8414" y="10955"/>
                        <a:pt x="8779" y="10822"/>
                      </a:cubicBezTo>
                      <a:cubicBezTo>
                        <a:pt x="9136" y="10688"/>
                        <a:pt x="9484" y="10527"/>
                        <a:pt x="9814" y="10349"/>
                      </a:cubicBezTo>
                      <a:cubicBezTo>
                        <a:pt x="9832" y="10340"/>
                        <a:pt x="9850" y="10322"/>
                        <a:pt x="9850" y="10304"/>
                      </a:cubicBezTo>
                      <a:cubicBezTo>
                        <a:pt x="9841" y="10215"/>
                        <a:pt x="9823" y="10126"/>
                        <a:pt x="9787" y="10037"/>
                      </a:cubicBezTo>
                      <a:cubicBezTo>
                        <a:pt x="9761" y="9992"/>
                        <a:pt x="9725" y="9947"/>
                        <a:pt x="9698" y="9903"/>
                      </a:cubicBezTo>
                      <a:cubicBezTo>
                        <a:pt x="9618" y="9814"/>
                        <a:pt x="9520" y="9689"/>
                        <a:pt x="9520" y="9582"/>
                      </a:cubicBezTo>
                      <a:cubicBezTo>
                        <a:pt x="9529" y="9492"/>
                        <a:pt x="9886" y="8288"/>
                        <a:pt x="10269" y="7012"/>
                      </a:cubicBezTo>
                      <a:cubicBezTo>
                        <a:pt x="11179" y="3917"/>
                        <a:pt x="11884" y="1535"/>
                        <a:pt x="11848" y="1321"/>
                      </a:cubicBezTo>
                      <a:cubicBezTo>
                        <a:pt x="11786" y="910"/>
                        <a:pt x="9332" y="366"/>
                        <a:pt x="8066" y="215"/>
                      </a:cubicBezTo>
                      <a:cubicBezTo>
                        <a:pt x="6701" y="54"/>
                        <a:pt x="5032" y="0"/>
                        <a:pt x="5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4121993" y="1272654"/>
                  <a:ext cx="9598" cy="10671"/>
                </a:xfrm>
                <a:custGeom>
                  <a:rect b="b" l="l" r="r" t="t"/>
                  <a:pathLst>
                    <a:path extrusionOk="0" h="328" w="295">
                      <a:moveTo>
                        <a:pt x="234" y="1"/>
                      </a:moveTo>
                      <a:cubicBezTo>
                        <a:pt x="217" y="1"/>
                        <a:pt x="199" y="7"/>
                        <a:pt x="188" y="24"/>
                      </a:cubicBezTo>
                      <a:cubicBezTo>
                        <a:pt x="134" y="95"/>
                        <a:pt x="81" y="175"/>
                        <a:pt x="18" y="238"/>
                      </a:cubicBezTo>
                      <a:cubicBezTo>
                        <a:pt x="0" y="247"/>
                        <a:pt x="0" y="265"/>
                        <a:pt x="0" y="274"/>
                      </a:cubicBezTo>
                      <a:cubicBezTo>
                        <a:pt x="0" y="309"/>
                        <a:pt x="18" y="327"/>
                        <a:pt x="54" y="327"/>
                      </a:cubicBezTo>
                      <a:cubicBezTo>
                        <a:pt x="63" y="327"/>
                        <a:pt x="81" y="327"/>
                        <a:pt x="90" y="318"/>
                      </a:cubicBezTo>
                      <a:cubicBezTo>
                        <a:pt x="161" y="247"/>
                        <a:pt x="223" y="167"/>
                        <a:pt x="277" y="86"/>
                      </a:cubicBezTo>
                      <a:cubicBezTo>
                        <a:pt x="295" y="60"/>
                        <a:pt x="286" y="24"/>
                        <a:pt x="268" y="6"/>
                      </a:cubicBezTo>
                      <a:lnTo>
                        <a:pt x="259" y="6"/>
                      </a:lnTo>
                      <a:cubicBezTo>
                        <a:pt x="253" y="3"/>
                        <a:pt x="244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4134194" y="1225576"/>
                  <a:ext cx="21213" cy="40311"/>
                </a:xfrm>
                <a:custGeom>
                  <a:rect b="b" l="l" r="r" t="t"/>
                  <a:pathLst>
                    <a:path extrusionOk="0" h="1239" w="652">
                      <a:moveTo>
                        <a:pt x="592" y="1"/>
                      </a:moveTo>
                      <a:cubicBezTo>
                        <a:pt x="571" y="1"/>
                        <a:pt x="551" y="15"/>
                        <a:pt x="544" y="35"/>
                      </a:cubicBezTo>
                      <a:cubicBezTo>
                        <a:pt x="393" y="418"/>
                        <a:pt x="214" y="793"/>
                        <a:pt x="9" y="1159"/>
                      </a:cubicBezTo>
                      <a:cubicBezTo>
                        <a:pt x="0" y="1185"/>
                        <a:pt x="9" y="1221"/>
                        <a:pt x="36" y="1230"/>
                      </a:cubicBezTo>
                      <a:cubicBezTo>
                        <a:pt x="36" y="1239"/>
                        <a:pt x="45" y="1239"/>
                        <a:pt x="54" y="1239"/>
                      </a:cubicBezTo>
                      <a:cubicBezTo>
                        <a:pt x="80" y="1239"/>
                        <a:pt x="98" y="1230"/>
                        <a:pt x="107" y="1212"/>
                      </a:cubicBezTo>
                      <a:cubicBezTo>
                        <a:pt x="303" y="846"/>
                        <a:pt x="491" y="463"/>
                        <a:pt x="642" y="70"/>
                      </a:cubicBezTo>
                      <a:cubicBezTo>
                        <a:pt x="651" y="43"/>
                        <a:pt x="642" y="17"/>
                        <a:pt x="616" y="8"/>
                      </a:cubicBezTo>
                      <a:cubicBezTo>
                        <a:pt x="608" y="3"/>
                        <a:pt x="600" y="1"/>
                        <a:pt x="5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4095282" y="1234295"/>
                  <a:ext cx="49681" cy="42068"/>
                </a:xfrm>
                <a:custGeom>
                  <a:rect b="b" l="l" r="r" t="t"/>
                  <a:pathLst>
                    <a:path extrusionOk="0" h="1293" w="1527">
                      <a:moveTo>
                        <a:pt x="1467" y="0"/>
                      </a:moveTo>
                      <a:cubicBezTo>
                        <a:pt x="1446" y="0"/>
                        <a:pt x="1425" y="15"/>
                        <a:pt x="1419" y="34"/>
                      </a:cubicBezTo>
                      <a:cubicBezTo>
                        <a:pt x="1098" y="552"/>
                        <a:pt x="616" y="962"/>
                        <a:pt x="45" y="1194"/>
                      </a:cubicBezTo>
                      <a:cubicBezTo>
                        <a:pt x="18" y="1203"/>
                        <a:pt x="1" y="1230"/>
                        <a:pt x="18" y="1256"/>
                      </a:cubicBezTo>
                      <a:cubicBezTo>
                        <a:pt x="18" y="1283"/>
                        <a:pt x="45" y="1292"/>
                        <a:pt x="63" y="1292"/>
                      </a:cubicBezTo>
                      <a:lnTo>
                        <a:pt x="81" y="1292"/>
                      </a:lnTo>
                      <a:cubicBezTo>
                        <a:pt x="679" y="1060"/>
                        <a:pt x="1187" y="632"/>
                        <a:pt x="1517" y="79"/>
                      </a:cubicBezTo>
                      <a:cubicBezTo>
                        <a:pt x="1526" y="52"/>
                        <a:pt x="1517" y="25"/>
                        <a:pt x="1490" y="7"/>
                      </a:cubicBezTo>
                      <a:cubicBezTo>
                        <a:pt x="1483" y="2"/>
                        <a:pt x="1475" y="0"/>
                        <a:pt x="14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4337635" y="1287067"/>
                  <a:ext cx="8459" cy="3514"/>
                </a:xfrm>
                <a:custGeom>
                  <a:rect b="b" l="l" r="r" t="t"/>
                  <a:pathLst>
                    <a:path extrusionOk="0" h="108" w="260">
                      <a:moveTo>
                        <a:pt x="259" y="0"/>
                      </a:moveTo>
                      <a:lnTo>
                        <a:pt x="1" y="107"/>
                      </a:lnTo>
                      <a:cubicBezTo>
                        <a:pt x="90" y="71"/>
                        <a:pt x="179" y="36"/>
                        <a:pt x="2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4335325" y="1285212"/>
                  <a:ext cx="12786" cy="7158"/>
                </a:xfrm>
                <a:custGeom>
                  <a:rect b="b" l="l" r="r" t="t"/>
                  <a:pathLst>
                    <a:path extrusionOk="0" h="220" w="393">
                      <a:moveTo>
                        <a:pt x="332" y="0"/>
                      </a:moveTo>
                      <a:cubicBezTo>
                        <a:pt x="326" y="0"/>
                        <a:pt x="319" y="1"/>
                        <a:pt x="313" y="4"/>
                      </a:cubicBezTo>
                      <a:cubicBezTo>
                        <a:pt x="232" y="39"/>
                        <a:pt x="143" y="75"/>
                        <a:pt x="45" y="111"/>
                      </a:cubicBezTo>
                      <a:cubicBezTo>
                        <a:pt x="18" y="120"/>
                        <a:pt x="0" y="146"/>
                        <a:pt x="0" y="173"/>
                      </a:cubicBezTo>
                      <a:cubicBezTo>
                        <a:pt x="8" y="196"/>
                        <a:pt x="29" y="219"/>
                        <a:pt x="58" y="219"/>
                      </a:cubicBezTo>
                      <a:cubicBezTo>
                        <a:pt x="62" y="219"/>
                        <a:pt x="67" y="219"/>
                        <a:pt x="72" y="218"/>
                      </a:cubicBezTo>
                      <a:cubicBezTo>
                        <a:pt x="72" y="218"/>
                        <a:pt x="81" y="218"/>
                        <a:pt x="90" y="209"/>
                      </a:cubicBezTo>
                      <a:cubicBezTo>
                        <a:pt x="179" y="173"/>
                        <a:pt x="277" y="137"/>
                        <a:pt x="357" y="102"/>
                      </a:cubicBezTo>
                      <a:cubicBezTo>
                        <a:pt x="384" y="93"/>
                        <a:pt x="393" y="57"/>
                        <a:pt x="384" y="30"/>
                      </a:cubicBezTo>
                      <a:cubicBezTo>
                        <a:pt x="371" y="10"/>
                        <a:pt x="352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4276990" y="1294322"/>
                  <a:ext cx="49648" cy="12786"/>
                </a:xfrm>
                <a:custGeom>
                  <a:rect b="b" l="l" r="r" t="t"/>
                  <a:pathLst>
                    <a:path extrusionOk="0" h="393" w="1526">
                      <a:moveTo>
                        <a:pt x="1526" y="0"/>
                      </a:moveTo>
                      <a:lnTo>
                        <a:pt x="0" y="393"/>
                      </a:lnTo>
                      <a:cubicBezTo>
                        <a:pt x="509" y="295"/>
                        <a:pt x="1026" y="161"/>
                        <a:pt x="1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4274940" y="1292630"/>
                  <a:ext cx="53748" cy="16235"/>
                </a:xfrm>
                <a:custGeom>
                  <a:rect b="b" l="l" r="r" t="t"/>
                  <a:pathLst>
                    <a:path extrusionOk="0" h="499" w="1652">
                      <a:moveTo>
                        <a:pt x="1593" y="0"/>
                      </a:moveTo>
                      <a:cubicBezTo>
                        <a:pt x="1586" y="0"/>
                        <a:pt x="1578" y="3"/>
                        <a:pt x="1571" y="8"/>
                      </a:cubicBezTo>
                      <a:cubicBezTo>
                        <a:pt x="1071" y="159"/>
                        <a:pt x="563" y="293"/>
                        <a:pt x="45" y="391"/>
                      </a:cubicBezTo>
                      <a:cubicBezTo>
                        <a:pt x="19" y="400"/>
                        <a:pt x="1" y="427"/>
                        <a:pt x="10" y="454"/>
                      </a:cubicBezTo>
                      <a:cubicBezTo>
                        <a:pt x="10" y="480"/>
                        <a:pt x="36" y="498"/>
                        <a:pt x="63" y="498"/>
                      </a:cubicBezTo>
                      <a:lnTo>
                        <a:pt x="72" y="498"/>
                      </a:lnTo>
                      <a:cubicBezTo>
                        <a:pt x="590" y="400"/>
                        <a:pt x="1098" y="266"/>
                        <a:pt x="1607" y="106"/>
                      </a:cubicBezTo>
                      <a:cubicBezTo>
                        <a:pt x="1633" y="97"/>
                        <a:pt x="1651" y="61"/>
                        <a:pt x="1642" y="34"/>
                      </a:cubicBezTo>
                      <a:cubicBezTo>
                        <a:pt x="1629" y="15"/>
                        <a:pt x="1612" y="0"/>
                        <a:pt x="1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4215173" y="1088831"/>
                  <a:ext cx="250585" cy="72293"/>
                </a:xfrm>
                <a:custGeom>
                  <a:rect b="b" l="l" r="r" t="t"/>
                  <a:pathLst>
                    <a:path extrusionOk="0" h="2222" w="7702">
                      <a:moveTo>
                        <a:pt x="1160" y="0"/>
                      </a:moveTo>
                      <a:lnTo>
                        <a:pt x="0" y="1365"/>
                      </a:lnTo>
                      <a:cubicBezTo>
                        <a:pt x="0" y="1365"/>
                        <a:pt x="1534" y="2221"/>
                        <a:pt x="1624" y="2221"/>
                      </a:cubicBezTo>
                      <a:cubicBezTo>
                        <a:pt x="1713" y="2221"/>
                        <a:pt x="5834" y="2043"/>
                        <a:pt x="5834" y="2043"/>
                      </a:cubicBezTo>
                      <a:cubicBezTo>
                        <a:pt x="5834" y="2043"/>
                        <a:pt x="6396" y="2088"/>
                        <a:pt x="6602" y="2088"/>
                      </a:cubicBezTo>
                      <a:cubicBezTo>
                        <a:pt x="6816" y="2088"/>
                        <a:pt x="7288" y="1927"/>
                        <a:pt x="7288" y="1927"/>
                      </a:cubicBezTo>
                      <a:lnTo>
                        <a:pt x="7378" y="1981"/>
                      </a:lnTo>
                      <a:cubicBezTo>
                        <a:pt x="7396" y="1995"/>
                        <a:pt x="7424" y="2001"/>
                        <a:pt x="7456" y="2001"/>
                      </a:cubicBezTo>
                      <a:cubicBezTo>
                        <a:pt x="7559" y="2001"/>
                        <a:pt x="7702" y="1933"/>
                        <a:pt x="7681" y="1865"/>
                      </a:cubicBezTo>
                      <a:cubicBezTo>
                        <a:pt x="7645" y="1775"/>
                        <a:pt x="7342" y="1517"/>
                        <a:pt x="7057" y="1374"/>
                      </a:cubicBezTo>
                      <a:cubicBezTo>
                        <a:pt x="7018" y="1354"/>
                        <a:pt x="6959" y="1346"/>
                        <a:pt x="6888" y="1346"/>
                      </a:cubicBezTo>
                      <a:cubicBezTo>
                        <a:pt x="6548" y="1346"/>
                        <a:pt x="5932" y="1534"/>
                        <a:pt x="5932" y="1534"/>
                      </a:cubicBezTo>
                      <a:lnTo>
                        <a:pt x="1802" y="660"/>
                      </a:lnTo>
                      <a:lnTo>
                        <a:pt x="11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37"/>
                <p:cNvSpPr/>
                <p:nvPr/>
              </p:nvSpPr>
              <p:spPr>
                <a:xfrm>
                  <a:off x="4213417" y="1087074"/>
                  <a:ext cx="253708" cy="75774"/>
                </a:xfrm>
                <a:custGeom>
                  <a:rect b="b" l="l" r="r" t="t"/>
                  <a:pathLst>
                    <a:path extrusionOk="0" h="2329" w="7798">
                      <a:moveTo>
                        <a:pt x="1223" y="134"/>
                      </a:moveTo>
                      <a:lnTo>
                        <a:pt x="1829" y="750"/>
                      </a:lnTo>
                      <a:cubicBezTo>
                        <a:pt x="1838" y="759"/>
                        <a:pt x="1847" y="759"/>
                        <a:pt x="1856" y="768"/>
                      </a:cubicBezTo>
                      <a:lnTo>
                        <a:pt x="5986" y="1642"/>
                      </a:lnTo>
                      <a:lnTo>
                        <a:pt x="6013" y="1642"/>
                      </a:lnTo>
                      <a:cubicBezTo>
                        <a:pt x="6283" y="1557"/>
                        <a:pt x="6717" y="1449"/>
                        <a:pt x="6954" y="1449"/>
                      </a:cubicBezTo>
                      <a:cubicBezTo>
                        <a:pt x="7015" y="1449"/>
                        <a:pt x="7064" y="1456"/>
                        <a:pt x="7093" y="1473"/>
                      </a:cubicBezTo>
                      <a:cubicBezTo>
                        <a:pt x="7396" y="1633"/>
                        <a:pt x="7664" y="1874"/>
                        <a:pt x="7681" y="1936"/>
                      </a:cubicBezTo>
                      <a:cubicBezTo>
                        <a:pt x="7681" y="1936"/>
                        <a:pt x="7664" y="1963"/>
                        <a:pt x="7619" y="1981"/>
                      </a:cubicBezTo>
                      <a:cubicBezTo>
                        <a:pt x="7590" y="1996"/>
                        <a:pt x="7560" y="2002"/>
                        <a:pt x="7532" y="2002"/>
                      </a:cubicBezTo>
                      <a:cubicBezTo>
                        <a:pt x="7509" y="2002"/>
                        <a:pt x="7487" y="1998"/>
                        <a:pt x="7467" y="1990"/>
                      </a:cubicBezTo>
                      <a:lnTo>
                        <a:pt x="7378" y="1936"/>
                      </a:lnTo>
                      <a:cubicBezTo>
                        <a:pt x="7366" y="1930"/>
                        <a:pt x="7353" y="1924"/>
                        <a:pt x="7340" y="1924"/>
                      </a:cubicBezTo>
                      <a:cubicBezTo>
                        <a:pt x="7335" y="1924"/>
                        <a:pt x="7330" y="1925"/>
                        <a:pt x="7325" y="1927"/>
                      </a:cubicBezTo>
                      <a:cubicBezTo>
                        <a:pt x="7325" y="1927"/>
                        <a:pt x="6870" y="2088"/>
                        <a:pt x="6664" y="2088"/>
                      </a:cubicBezTo>
                      <a:cubicBezTo>
                        <a:pt x="6459" y="2088"/>
                        <a:pt x="5906" y="2043"/>
                        <a:pt x="5888" y="2043"/>
                      </a:cubicBezTo>
                      <a:cubicBezTo>
                        <a:pt x="4470" y="2106"/>
                        <a:pt x="1758" y="2222"/>
                        <a:pt x="1687" y="2222"/>
                      </a:cubicBezTo>
                      <a:cubicBezTo>
                        <a:pt x="1597" y="2204"/>
                        <a:pt x="714" y="1722"/>
                        <a:pt x="143" y="1401"/>
                      </a:cubicBezTo>
                      <a:lnTo>
                        <a:pt x="1223" y="134"/>
                      </a:lnTo>
                      <a:close/>
                      <a:moveTo>
                        <a:pt x="1214" y="1"/>
                      </a:moveTo>
                      <a:cubicBezTo>
                        <a:pt x="1196" y="1"/>
                        <a:pt x="1178" y="9"/>
                        <a:pt x="1169" y="18"/>
                      </a:cubicBezTo>
                      <a:lnTo>
                        <a:pt x="18" y="1383"/>
                      </a:lnTo>
                      <a:cubicBezTo>
                        <a:pt x="18" y="1383"/>
                        <a:pt x="9" y="1383"/>
                        <a:pt x="9" y="1392"/>
                      </a:cubicBezTo>
                      <a:cubicBezTo>
                        <a:pt x="0" y="1419"/>
                        <a:pt x="9" y="1446"/>
                        <a:pt x="36" y="1464"/>
                      </a:cubicBezTo>
                      <a:cubicBezTo>
                        <a:pt x="607" y="1785"/>
                        <a:pt x="1588" y="2329"/>
                        <a:pt x="1678" y="2329"/>
                      </a:cubicBezTo>
                      <a:cubicBezTo>
                        <a:pt x="1776" y="2329"/>
                        <a:pt x="5728" y="2159"/>
                        <a:pt x="5879" y="2151"/>
                      </a:cubicBezTo>
                      <a:cubicBezTo>
                        <a:pt x="5906" y="2151"/>
                        <a:pt x="6450" y="2204"/>
                        <a:pt x="6656" y="2204"/>
                      </a:cubicBezTo>
                      <a:cubicBezTo>
                        <a:pt x="6888" y="2177"/>
                        <a:pt x="7119" y="2115"/>
                        <a:pt x="7334" y="2035"/>
                      </a:cubicBezTo>
                      <a:lnTo>
                        <a:pt x="7405" y="2088"/>
                      </a:lnTo>
                      <a:cubicBezTo>
                        <a:pt x="7444" y="2104"/>
                        <a:pt x="7485" y="2112"/>
                        <a:pt x="7525" y="2112"/>
                      </a:cubicBezTo>
                      <a:cubicBezTo>
                        <a:pt x="7595" y="2112"/>
                        <a:pt x="7664" y="2089"/>
                        <a:pt x="7726" y="2043"/>
                      </a:cubicBezTo>
                      <a:cubicBezTo>
                        <a:pt x="7771" y="2017"/>
                        <a:pt x="7797" y="1954"/>
                        <a:pt x="7780" y="1901"/>
                      </a:cubicBezTo>
                      <a:cubicBezTo>
                        <a:pt x="7744" y="1776"/>
                        <a:pt x="7396" y="1517"/>
                        <a:pt x="7137" y="1374"/>
                      </a:cubicBezTo>
                      <a:cubicBezTo>
                        <a:pt x="7094" y="1352"/>
                        <a:pt x="7028" y="1342"/>
                        <a:pt x="6950" y="1342"/>
                      </a:cubicBezTo>
                      <a:cubicBezTo>
                        <a:pt x="6631" y="1342"/>
                        <a:pt x="6101" y="1499"/>
                        <a:pt x="5986" y="1535"/>
                      </a:cubicBezTo>
                      <a:lnTo>
                        <a:pt x="1892" y="661"/>
                      </a:lnTo>
                      <a:lnTo>
                        <a:pt x="1249" y="18"/>
                      </a:lnTo>
                      <a:cubicBezTo>
                        <a:pt x="1241" y="9"/>
                        <a:pt x="1223" y="1"/>
                        <a:pt x="1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37"/>
                <p:cNvSpPr/>
                <p:nvPr/>
              </p:nvSpPr>
              <p:spPr>
                <a:xfrm>
                  <a:off x="4440966" y="1142221"/>
                  <a:ext cx="31526" cy="12721"/>
                </a:xfrm>
                <a:custGeom>
                  <a:rect b="b" l="l" r="r" t="t"/>
                  <a:pathLst>
                    <a:path extrusionOk="0" h="391" w="969">
                      <a:moveTo>
                        <a:pt x="322" y="1"/>
                      </a:moveTo>
                      <a:lnTo>
                        <a:pt x="72" y="27"/>
                      </a:lnTo>
                      <a:lnTo>
                        <a:pt x="1" y="384"/>
                      </a:lnTo>
                      <a:lnTo>
                        <a:pt x="206" y="331"/>
                      </a:lnTo>
                      <a:lnTo>
                        <a:pt x="438" y="340"/>
                      </a:lnTo>
                      <a:lnTo>
                        <a:pt x="705" y="384"/>
                      </a:lnTo>
                      <a:cubicBezTo>
                        <a:pt x="737" y="388"/>
                        <a:pt x="764" y="390"/>
                        <a:pt x="788" y="390"/>
                      </a:cubicBezTo>
                      <a:cubicBezTo>
                        <a:pt x="968" y="390"/>
                        <a:pt x="950" y="284"/>
                        <a:pt x="911" y="268"/>
                      </a:cubicBezTo>
                      <a:cubicBezTo>
                        <a:pt x="857" y="250"/>
                        <a:pt x="322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37"/>
                <p:cNvSpPr/>
                <p:nvPr/>
              </p:nvSpPr>
              <p:spPr>
                <a:xfrm>
                  <a:off x="4439242" y="1140497"/>
                  <a:ext cx="34259" cy="16267"/>
                </a:xfrm>
                <a:custGeom>
                  <a:rect b="b" l="l" r="r" t="t"/>
                  <a:pathLst>
                    <a:path extrusionOk="0" h="500" w="1053">
                      <a:moveTo>
                        <a:pt x="366" y="0"/>
                      </a:moveTo>
                      <a:lnTo>
                        <a:pt x="116" y="36"/>
                      </a:lnTo>
                      <a:cubicBezTo>
                        <a:pt x="89" y="36"/>
                        <a:pt x="62" y="71"/>
                        <a:pt x="71" y="98"/>
                      </a:cubicBezTo>
                      <a:cubicBezTo>
                        <a:pt x="71" y="125"/>
                        <a:pt x="98" y="143"/>
                        <a:pt x="134" y="143"/>
                      </a:cubicBezTo>
                      <a:lnTo>
                        <a:pt x="366" y="107"/>
                      </a:lnTo>
                      <a:cubicBezTo>
                        <a:pt x="464" y="161"/>
                        <a:pt x="892" y="357"/>
                        <a:pt x="937" y="375"/>
                      </a:cubicBezTo>
                      <a:cubicBezTo>
                        <a:pt x="937" y="375"/>
                        <a:pt x="923" y="394"/>
                        <a:pt x="860" y="394"/>
                      </a:cubicBezTo>
                      <a:cubicBezTo>
                        <a:pt x="836" y="394"/>
                        <a:pt x="806" y="391"/>
                        <a:pt x="767" y="384"/>
                      </a:cubicBezTo>
                      <a:lnTo>
                        <a:pt x="491" y="348"/>
                      </a:lnTo>
                      <a:lnTo>
                        <a:pt x="259" y="339"/>
                      </a:lnTo>
                      <a:lnTo>
                        <a:pt x="241" y="339"/>
                      </a:lnTo>
                      <a:lnTo>
                        <a:pt x="45" y="384"/>
                      </a:lnTo>
                      <a:cubicBezTo>
                        <a:pt x="18" y="393"/>
                        <a:pt x="0" y="419"/>
                        <a:pt x="0" y="455"/>
                      </a:cubicBezTo>
                      <a:lnTo>
                        <a:pt x="9" y="455"/>
                      </a:lnTo>
                      <a:cubicBezTo>
                        <a:pt x="9" y="477"/>
                        <a:pt x="33" y="493"/>
                        <a:pt x="57" y="493"/>
                      </a:cubicBezTo>
                      <a:cubicBezTo>
                        <a:pt x="62" y="493"/>
                        <a:pt x="67" y="492"/>
                        <a:pt x="71" y="491"/>
                      </a:cubicBezTo>
                      <a:lnTo>
                        <a:pt x="259" y="446"/>
                      </a:lnTo>
                      <a:lnTo>
                        <a:pt x="482" y="455"/>
                      </a:lnTo>
                      <a:lnTo>
                        <a:pt x="749" y="491"/>
                      </a:lnTo>
                      <a:cubicBezTo>
                        <a:pt x="785" y="500"/>
                        <a:pt x="812" y="500"/>
                        <a:pt x="848" y="500"/>
                      </a:cubicBezTo>
                      <a:cubicBezTo>
                        <a:pt x="999" y="500"/>
                        <a:pt x="1035" y="428"/>
                        <a:pt x="1044" y="393"/>
                      </a:cubicBezTo>
                      <a:cubicBezTo>
                        <a:pt x="1053" y="348"/>
                        <a:pt x="1026" y="294"/>
                        <a:pt x="981" y="268"/>
                      </a:cubicBezTo>
                      <a:cubicBezTo>
                        <a:pt x="946" y="259"/>
                        <a:pt x="607" y="98"/>
                        <a:pt x="401" y="9"/>
                      </a:cubicBezTo>
                      <a:cubicBezTo>
                        <a:pt x="393" y="0"/>
                        <a:pt x="375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37"/>
                <p:cNvSpPr/>
                <p:nvPr/>
              </p:nvSpPr>
              <p:spPr>
                <a:xfrm>
                  <a:off x="4122579" y="1136430"/>
                  <a:ext cx="94970" cy="22742"/>
                </a:xfrm>
                <a:custGeom>
                  <a:rect b="b" l="l" r="r" t="t"/>
                  <a:pathLst>
                    <a:path extrusionOk="0" h="699" w="2919">
                      <a:moveTo>
                        <a:pt x="428" y="0"/>
                      </a:moveTo>
                      <a:lnTo>
                        <a:pt x="0" y="687"/>
                      </a:lnTo>
                      <a:cubicBezTo>
                        <a:pt x="0" y="687"/>
                        <a:pt x="702" y="699"/>
                        <a:pt x="1257" y="699"/>
                      </a:cubicBezTo>
                      <a:cubicBezTo>
                        <a:pt x="1535" y="699"/>
                        <a:pt x="1775" y="696"/>
                        <a:pt x="1874" y="687"/>
                      </a:cubicBezTo>
                      <a:cubicBezTo>
                        <a:pt x="2177" y="669"/>
                        <a:pt x="2587" y="642"/>
                        <a:pt x="2587" y="642"/>
                      </a:cubicBezTo>
                      <a:lnTo>
                        <a:pt x="2730" y="642"/>
                      </a:lnTo>
                      <a:cubicBezTo>
                        <a:pt x="2864" y="642"/>
                        <a:pt x="2891" y="571"/>
                        <a:pt x="2908" y="464"/>
                      </a:cubicBezTo>
                      <a:cubicBezTo>
                        <a:pt x="2919" y="418"/>
                        <a:pt x="2860" y="404"/>
                        <a:pt x="2785" y="404"/>
                      </a:cubicBezTo>
                      <a:cubicBezTo>
                        <a:pt x="2670" y="404"/>
                        <a:pt x="2516" y="437"/>
                        <a:pt x="2516" y="437"/>
                      </a:cubicBezTo>
                      <a:cubicBezTo>
                        <a:pt x="2516" y="437"/>
                        <a:pt x="1856" y="71"/>
                        <a:pt x="1767" y="71"/>
                      </a:cubicBezTo>
                      <a:cubicBezTo>
                        <a:pt x="1677" y="71"/>
                        <a:pt x="1285" y="303"/>
                        <a:pt x="1285" y="303"/>
                      </a:cubicBez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37"/>
                <p:cNvSpPr/>
                <p:nvPr/>
              </p:nvSpPr>
              <p:spPr>
                <a:xfrm>
                  <a:off x="4120822" y="1134575"/>
                  <a:ext cx="98126" cy="26256"/>
                </a:xfrm>
                <a:custGeom>
                  <a:rect b="b" l="l" r="r" t="t"/>
                  <a:pathLst>
                    <a:path extrusionOk="0" h="807" w="3016">
                      <a:moveTo>
                        <a:pt x="509" y="120"/>
                      </a:moveTo>
                      <a:lnTo>
                        <a:pt x="1321" y="405"/>
                      </a:lnTo>
                      <a:lnTo>
                        <a:pt x="1366" y="405"/>
                      </a:lnTo>
                      <a:cubicBezTo>
                        <a:pt x="1508" y="307"/>
                        <a:pt x="1660" y="236"/>
                        <a:pt x="1821" y="182"/>
                      </a:cubicBezTo>
                      <a:cubicBezTo>
                        <a:pt x="2070" y="280"/>
                        <a:pt x="2311" y="405"/>
                        <a:pt x="2543" y="539"/>
                      </a:cubicBezTo>
                      <a:cubicBezTo>
                        <a:pt x="2561" y="548"/>
                        <a:pt x="2570" y="548"/>
                        <a:pt x="2588" y="548"/>
                      </a:cubicBezTo>
                      <a:cubicBezTo>
                        <a:pt x="2658" y="528"/>
                        <a:pt x="2738" y="514"/>
                        <a:pt x="2818" y="514"/>
                      </a:cubicBezTo>
                      <a:cubicBezTo>
                        <a:pt x="2848" y="514"/>
                        <a:pt x="2879" y="516"/>
                        <a:pt x="2909" y="521"/>
                      </a:cubicBezTo>
                      <a:cubicBezTo>
                        <a:pt x="2891" y="619"/>
                        <a:pt x="2873" y="646"/>
                        <a:pt x="2784" y="646"/>
                      </a:cubicBezTo>
                      <a:lnTo>
                        <a:pt x="2641" y="646"/>
                      </a:lnTo>
                      <a:cubicBezTo>
                        <a:pt x="2632" y="646"/>
                        <a:pt x="2222" y="664"/>
                        <a:pt x="1928" y="691"/>
                      </a:cubicBezTo>
                      <a:cubicBezTo>
                        <a:pt x="1844" y="696"/>
                        <a:pt x="1658" y="698"/>
                        <a:pt x="1434" y="698"/>
                      </a:cubicBezTo>
                      <a:cubicBezTo>
                        <a:pt x="985" y="698"/>
                        <a:pt x="384" y="691"/>
                        <a:pt x="152" y="691"/>
                      </a:cubicBezTo>
                      <a:lnTo>
                        <a:pt x="509" y="120"/>
                      </a:lnTo>
                      <a:close/>
                      <a:moveTo>
                        <a:pt x="485" y="0"/>
                      </a:moveTo>
                      <a:cubicBezTo>
                        <a:pt x="470" y="0"/>
                        <a:pt x="451" y="10"/>
                        <a:pt x="438" y="30"/>
                      </a:cubicBezTo>
                      <a:lnTo>
                        <a:pt x="10" y="717"/>
                      </a:lnTo>
                      <a:cubicBezTo>
                        <a:pt x="1" y="735"/>
                        <a:pt x="1" y="753"/>
                        <a:pt x="10" y="771"/>
                      </a:cubicBezTo>
                      <a:cubicBezTo>
                        <a:pt x="19" y="789"/>
                        <a:pt x="36" y="798"/>
                        <a:pt x="54" y="798"/>
                      </a:cubicBezTo>
                      <a:cubicBezTo>
                        <a:pt x="99" y="798"/>
                        <a:pt x="768" y="806"/>
                        <a:pt x="1312" y="806"/>
                      </a:cubicBezTo>
                      <a:cubicBezTo>
                        <a:pt x="1589" y="806"/>
                        <a:pt x="1838" y="806"/>
                        <a:pt x="1928" y="798"/>
                      </a:cubicBezTo>
                      <a:cubicBezTo>
                        <a:pt x="2222" y="771"/>
                        <a:pt x="2632" y="753"/>
                        <a:pt x="2632" y="753"/>
                      </a:cubicBezTo>
                      <a:lnTo>
                        <a:pt x="2775" y="753"/>
                      </a:lnTo>
                      <a:cubicBezTo>
                        <a:pt x="2962" y="753"/>
                        <a:pt x="2989" y="628"/>
                        <a:pt x="3007" y="521"/>
                      </a:cubicBezTo>
                      <a:cubicBezTo>
                        <a:pt x="3016" y="494"/>
                        <a:pt x="3007" y="467"/>
                        <a:pt x="2989" y="441"/>
                      </a:cubicBezTo>
                      <a:cubicBezTo>
                        <a:pt x="2957" y="412"/>
                        <a:pt x="2895" y="402"/>
                        <a:pt x="2826" y="402"/>
                      </a:cubicBezTo>
                      <a:cubicBezTo>
                        <a:pt x="2742" y="402"/>
                        <a:pt x="2647" y="417"/>
                        <a:pt x="2579" y="432"/>
                      </a:cubicBezTo>
                      <a:cubicBezTo>
                        <a:pt x="2365" y="316"/>
                        <a:pt x="1901" y="75"/>
                        <a:pt x="1812" y="75"/>
                      </a:cubicBezTo>
                      <a:cubicBezTo>
                        <a:pt x="1722" y="75"/>
                        <a:pt x="1437" y="227"/>
                        <a:pt x="1321" y="298"/>
                      </a:cubicBezTo>
                      <a:lnTo>
                        <a:pt x="500" y="4"/>
                      </a:lnTo>
                      <a:cubicBezTo>
                        <a:pt x="496" y="1"/>
                        <a:pt x="49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37"/>
                <p:cNvSpPr/>
                <p:nvPr/>
              </p:nvSpPr>
              <p:spPr>
                <a:xfrm>
                  <a:off x="4185274" y="1146873"/>
                  <a:ext cx="19163" cy="5824"/>
                </a:xfrm>
                <a:custGeom>
                  <a:rect b="b" l="l" r="r" t="t"/>
                  <a:pathLst>
                    <a:path extrusionOk="0" h="179" w="58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81"/>
                        <a:pt x="18" y="107"/>
                        <a:pt x="45" y="107"/>
                      </a:cubicBezTo>
                      <a:lnTo>
                        <a:pt x="526" y="179"/>
                      </a:lnTo>
                      <a:cubicBezTo>
                        <a:pt x="553" y="179"/>
                        <a:pt x="580" y="161"/>
                        <a:pt x="580" y="134"/>
                      </a:cubicBezTo>
                      <a:cubicBezTo>
                        <a:pt x="589" y="107"/>
                        <a:pt x="571" y="81"/>
                        <a:pt x="535" y="72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37"/>
                <p:cNvSpPr/>
                <p:nvPr/>
              </p:nvSpPr>
              <p:spPr>
                <a:xfrm>
                  <a:off x="3971942" y="939886"/>
                  <a:ext cx="433073" cy="314906"/>
                </a:xfrm>
                <a:custGeom>
                  <a:rect b="b" l="l" r="r" t="t"/>
                  <a:pathLst>
                    <a:path extrusionOk="0" h="9679" w="13311">
                      <a:moveTo>
                        <a:pt x="3462" y="1"/>
                      </a:moveTo>
                      <a:cubicBezTo>
                        <a:pt x="3268" y="1"/>
                        <a:pt x="3072" y="30"/>
                        <a:pt x="2882" y="91"/>
                      </a:cubicBezTo>
                      <a:cubicBezTo>
                        <a:pt x="2882" y="91"/>
                        <a:pt x="785" y="1081"/>
                        <a:pt x="491" y="1277"/>
                      </a:cubicBezTo>
                      <a:cubicBezTo>
                        <a:pt x="188" y="1465"/>
                        <a:pt x="0" y="3802"/>
                        <a:pt x="0" y="4212"/>
                      </a:cubicBezTo>
                      <a:cubicBezTo>
                        <a:pt x="0" y="4614"/>
                        <a:pt x="303" y="8048"/>
                        <a:pt x="384" y="8726"/>
                      </a:cubicBezTo>
                      <a:cubicBezTo>
                        <a:pt x="449" y="9270"/>
                        <a:pt x="2169" y="9678"/>
                        <a:pt x="3271" y="9678"/>
                      </a:cubicBezTo>
                      <a:cubicBezTo>
                        <a:pt x="3526" y="9678"/>
                        <a:pt x="3747" y="9656"/>
                        <a:pt x="3908" y="9610"/>
                      </a:cubicBezTo>
                      <a:cubicBezTo>
                        <a:pt x="4773" y="9369"/>
                        <a:pt x="5603" y="8753"/>
                        <a:pt x="5603" y="8539"/>
                      </a:cubicBezTo>
                      <a:cubicBezTo>
                        <a:pt x="5603" y="8316"/>
                        <a:pt x="5522" y="7014"/>
                        <a:pt x="5576" y="6666"/>
                      </a:cubicBezTo>
                      <a:cubicBezTo>
                        <a:pt x="5638" y="6309"/>
                        <a:pt x="6120" y="4828"/>
                        <a:pt x="6120" y="4828"/>
                      </a:cubicBezTo>
                      <a:lnTo>
                        <a:pt x="8555" y="6969"/>
                      </a:lnTo>
                      <a:lnTo>
                        <a:pt x="13310" y="6612"/>
                      </a:lnTo>
                      <a:lnTo>
                        <a:pt x="13275" y="5997"/>
                      </a:lnTo>
                      <a:lnTo>
                        <a:pt x="9367" y="5051"/>
                      </a:lnTo>
                      <a:lnTo>
                        <a:pt x="8761" y="4391"/>
                      </a:lnTo>
                      <a:cubicBezTo>
                        <a:pt x="8716" y="4328"/>
                        <a:pt x="8671" y="4248"/>
                        <a:pt x="8627" y="4177"/>
                      </a:cubicBezTo>
                      <a:lnTo>
                        <a:pt x="7012" y="1572"/>
                      </a:lnTo>
                      <a:cubicBezTo>
                        <a:pt x="6905" y="1438"/>
                        <a:pt x="5041" y="680"/>
                        <a:pt x="4612" y="385"/>
                      </a:cubicBezTo>
                      <a:cubicBezTo>
                        <a:pt x="4274" y="132"/>
                        <a:pt x="3870" y="1"/>
                        <a:pt x="3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37"/>
                <p:cNvSpPr/>
                <p:nvPr/>
              </p:nvSpPr>
              <p:spPr>
                <a:xfrm>
                  <a:off x="3970185" y="938324"/>
                  <a:ext cx="436847" cy="318355"/>
                </a:xfrm>
                <a:custGeom>
                  <a:rect b="b" l="l" r="r" t="t"/>
                  <a:pathLst>
                    <a:path extrusionOk="0" h="9785" w="13427">
                      <a:moveTo>
                        <a:pt x="3533" y="103"/>
                      </a:moveTo>
                      <a:cubicBezTo>
                        <a:pt x="3926" y="112"/>
                        <a:pt x="4310" y="246"/>
                        <a:pt x="4631" y="478"/>
                      </a:cubicBezTo>
                      <a:cubicBezTo>
                        <a:pt x="4863" y="638"/>
                        <a:pt x="5487" y="924"/>
                        <a:pt x="6031" y="1165"/>
                      </a:cubicBezTo>
                      <a:cubicBezTo>
                        <a:pt x="6477" y="1370"/>
                        <a:pt x="6977" y="1602"/>
                        <a:pt x="7022" y="1646"/>
                      </a:cubicBezTo>
                      <a:lnTo>
                        <a:pt x="8627" y="4242"/>
                      </a:lnTo>
                      <a:cubicBezTo>
                        <a:pt x="8681" y="4332"/>
                        <a:pt x="8725" y="4403"/>
                        <a:pt x="8770" y="4474"/>
                      </a:cubicBezTo>
                      <a:lnTo>
                        <a:pt x="9386" y="5135"/>
                      </a:lnTo>
                      <a:cubicBezTo>
                        <a:pt x="9395" y="5135"/>
                        <a:pt x="9403" y="5143"/>
                        <a:pt x="9412" y="5143"/>
                      </a:cubicBezTo>
                      <a:lnTo>
                        <a:pt x="13284" y="6080"/>
                      </a:lnTo>
                      <a:lnTo>
                        <a:pt x="13311" y="6615"/>
                      </a:lnTo>
                      <a:lnTo>
                        <a:pt x="8627" y="6963"/>
                      </a:lnTo>
                      <a:lnTo>
                        <a:pt x="6210" y="4840"/>
                      </a:lnTo>
                      <a:cubicBezTo>
                        <a:pt x="6199" y="4830"/>
                        <a:pt x="6189" y="4825"/>
                        <a:pt x="6178" y="4825"/>
                      </a:cubicBezTo>
                      <a:cubicBezTo>
                        <a:pt x="6171" y="4825"/>
                        <a:pt x="6164" y="4828"/>
                        <a:pt x="6156" y="4831"/>
                      </a:cubicBezTo>
                      <a:cubicBezTo>
                        <a:pt x="6138" y="4831"/>
                        <a:pt x="6120" y="4849"/>
                        <a:pt x="6120" y="4867"/>
                      </a:cubicBezTo>
                      <a:cubicBezTo>
                        <a:pt x="6103" y="4920"/>
                        <a:pt x="5630" y="6357"/>
                        <a:pt x="5576" y="6705"/>
                      </a:cubicBezTo>
                      <a:cubicBezTo>
                        <a:pt x="5541" y="6963"/>
                        <a:pt x="5576" y="7722"/>
                        <a:pt x="5594" y="8221"/>
                      </a:cubicBezTo>
                      <a:cubicBezTo>
                        <a:pt x="5603" y="8391"/>
                        <a:pt x="5603" y="8533"/>
                        <a:pt x="5603" y="8587"/>
                      </a:cubicBezTo>
                      <a:cubicBezTo>
                        <a:pt x="5603" y="8757"/>
                        <a:pt x="4809" y="9372"/>
                        <a:pt x="3953" y="9613"/>
                      </a:cubicBezTo>
                      <a:cubicBezTo>
                        <a:pt x="3801" y="9655"/>
                        <a:pt x="3589" y="9675"/>
                        <a:pt x="3344" y="9675"/>
                      </a:cubicBezTo>
                      <a:cubicBezTo>
                        <a:pt x="2508" y="9675"/>
                        <a:pt x="1286" y="9443"/>
                        <a:pt x="741" y="9078"/>
                      </a:cubicBezTo>
                      <a:cubicBezTo>
                        <a:pt x="589" y="8971"/>
                        <a:pt x="500" y="8872"/>
                        <a:pt x="491" y="8765"/>
                      </a:cubicBezTo>
                      <a:cubicBezTo>
                        <a:pt x="402" y="8061"/>
                        <a:pt x="108" y="4644"/>
                        <a:pt x="108" y="4260"/>
                      </a:cubicBezTo>
                      <a:cubicBezTo>
                        <a:pt x="108" y="3752"/>
                        <a:pt x="322" y="1530"/>
                        <a:pt x="572" y="1370"/>
                      </a:cubicBezTo>
                      <a:cubicBezTo>
                        <a:pt x="857" y="1183"/>
                        <a:pt x="2945" y="192"/>
                        <a:pt x="2954" y="192"/>
                      </a:cubicBezTo>
                      <a:cubicBezTo>
                        <a:pt x="3141" y="130"/>
                        <a:pt x="3337" y="103"/>
                        <a:pt x="3533" y="103"/>
                      </a:cubicBezTo>
                      <a:close/>
                      <a:moveTo>
                        <a:pt x="3513" y="0"/>
                      </a:moveTo>
                      <a:cubicBezTo>
                        <a:pt x="3314" y="0"/>
                        <a:pt x="3113" y="31"/>
                        <a:pt x="2918" y="94"/>
                      </a:cubicBezTo>
                      <a:cubicBezTo>
                        <a:pt x="2829" y="130"/>
                        <a:pt x="812" y="1093"/>
                        <a:pt x="509" y="1281"/>
                      </a:cubicBezTo>
                      <a:cubicBezTo>
                        <a:pt x="170" y="1495"/>
                        <a:pt x="1" y="3966"/>
                        <a:pt x="1" y="4260"/>
                      </a:cubicBezTo>
                      <a:cubicBezTo>
                        <a:pt x="1" y="4680"/>
                        <a:pt x="304" y="8168"/>
                        <a:pt x="384" y="8783"/>
                      </a:cubicBezTo>
                      <a:cubicBezTo>
                        <a:pt x="393" y="8917"/>
                        <a:pt x="500" y="9051"/>
                        <a:pt x="679" y="9167"/>
                      </a:cubicBezTo>
                      <a:cubicBezTo>
                        <a:pt x="1250" y="9550"/>
                        <a:pt x="2472" y="9782"/>
                        <a:pt x="3328" y="9782"/>
                      </a:cubicBezTo>
                      <a:cubicBezTo>
                        <a:pt x="3357" y="9784"/>
                        <a:pt x="3386" y="9784"/>
                        <a:pt x="3414" y="9784"/>
                      </a:cubicBezTo>
                      <a:cubicBezTo>
                        <a:pt x="3607" y="9784"/>
                        <a:pt x="3793" y="9759"/>
                        <a:pt x="3979" y="9720"/>
                      </a:cubicBezTo>
                      <a:cubicBezTo>
                        <a:pt x="4818" y="9479"/>
                        <a:pt x="5719" y="8855"/>
                        <a:pt x="5719" y="8587"/>
                      </a:cubicBezTo>
                      <a:cubicBezTo>
                        <a:pt x="5719" y="8533"/>
                        <a:pt x="5710" y="8391"/>
                        <a:pt x="5701" y="8221"/>
                      </a:cubicBezTo>
                      <a:cubicBezTo>
                        <a:pt x="5692" y="7748"/>
                        <a:pt x="5648" y="6972"/>
                        <a:pt x="5692" y="6723"/>
                      </a:cubicBezTo>
                      <a:cubicBezTo>
                        <a:pt x="5737" y="6428"/>
                        <a:pt x="6103" y="5286"/>
                        <a:pt x="6201" y="4974"/>
                      </a:cubicBezTo>
                      <a:lnTo>
                        <a:pt x="8583" y="7062"/>
                      </a:lnTo>
                      <a:cubicBezTo>
                        <a:pt x="8592" y="7070"/>
                        <a:pt x="8601" y="7079"/>
                        <a:pt x="8618" y="7079"/>
                      </a:cubicBezTo>
                      <a:lnTo>
                        <a:pt x="13373" y="6723"/>
                      </a:lnTo>
                      <a:cubicBezTo>
                        <a:pt x="13400" y="6723"/>
                        <a:pt x="13427" y="6696"/>
                        <a:pt x="13427" y="6669"/>
                      </a:cubicBezTo>
                      <a:lnTo>
                        <a:pt x="13391" y="6036"/>
                      </a:lnTo>
                      <a:cubicBezTo>
                        <a:pt x="13391" y="6018"/>
                        <a:pt x="13373" y="5991"/>
                        <a:pt x="13347" y="5991"/>
                      </a:cubicBezTo>
                      <a:lnTo>
                        <a:pt x="9457" y="5054"/>
                      </a:lnTo>
                      <a:lnTo>
                        <a:pt x="8859" y="4412"/>
                      </a:lnTo>
                      <a:cubicBezTo>
                        <a:pt x="8824" y="4350"/>
                        <a:pt x="8779" y="4278"/>
                        <a:pt x="8725" y="4198"/>
                      </a:cubicBezTo>
                      <a:lnTo>
                        <a:pt x="7111" y="1584"/>
                      </a:lnTo>
                      <a:cubicBezTo>
                        <a:pt x="7057" y="1522"/>
                        <a:pt x="6754" y="1379"/>
                        <a:pt x="6076" y="1067"/>
                      </a:cubicBezTo>
                      <a:cubicBezTo>
                        <a:pt x="5532" y="826"/>
                        <a:pt x="4907" y="540"/>
                        <a:pt x="4693" y="398"/>
                      </a:cubicBezTo>
                      <a:cubicBezTo>
                        <a:pt x="4348" y="137"/>
                        <a:pt x="3933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37"/>
                <p:cNvSpPr/>
                <p:nvPr/>
              </p:nvSpPr>
              <p:spPr>
                <a:xfrm>
                  <a:off x="4140278" y="1092019"/>
                  <a:ext cx="32828" cy="6702"/>
                </a:xfrm>
                <a:custGeom>
                  <a:rect b="b" l="l" r="r" t="t"/>
                  <a:pathLst>
                    <a:path extrusionOk="0" h="206" w="100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80"/>
                        <a:pt x="18" y="107"/>
                        <a:pt x="54" y="107"/>
                      </a:cubicBezTo>
                      <a:lnTo>
                        <a:pt x="937" y="205"/>
                      </a:lnTo>
                      <a:lnTo>
                        <a:pt x="946" y="205"/>
                      </a:lnTo>
                      <a:cubicBezTo>
                        <a:pt x="982" y="205"/>
                        <a:pt x="1008" y="188"/>
                        <a:pt x="1008" y="152"/>
                      </a:cubicBezTo>
                      <a:cubicBezTo>
                        <a:pt x="1008" y="125"/>
                        <a:pt x="982" y="98"/>
                        <a:pt x="946" y="98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37"/>
                <p:cNvSpPr/>
                <p:nvPr/>
              </p:nvSpPr>
              <p:spPr>
                <a:xfrm>
                  <a:off x="4125182" y="1070807"/>
                  <a:ext cx="47924" cy="27915"/>
                </a:xfrm>
                <a:custGeom>
                  <a:rect b="b" l="l" r="r" t="t"/>
                  <a:pathLst>
                    <a:path extrusionOk="0" h="858" w="1473">
                      <a:moveTo>
                        <a:pt x="59" y="1"/>
                      </a:moveTo>
                      <a:cubicBezTo>
                        <a:pt x="41" y="1"/>
                        <a:pt x="24" y="10"/>
                        <a:pt x="18" y="28"/>
                      </a:cubicBezTo>
                      <a:cubicBezTo>
                        <a:pt x="0" y="55"/>
                        <a:pt x="9" y="90"/>
                        <a:pt x="36" y="99"/>
                      </a:cubicBezTo>
                      <a:lnTo>
                        <a:pt x="1383" y="857"/>
                      </a:lnTo>
                      <a:lnTo>
                        <a:pt x="1410" y="857"/>
                      </a:lnTo>
                      <a:cubicBezTo>
                        <a:pt x="1428" y="857"/>
                        <a:pt x="1446" y="848"/>
                        <a:pt x="1455" y="831"/>
                      </a:cubicBezTo>
                      <a:cubicBezTo>
                        <a:pt x="1472" y="804"/>
                        <a:pt x="1464" y="777"/>
                        <a:pt x="1437" y="759"/>
                      </a:cubicBezTo>
                      <a:lnTo>
                        <a:pt x="90" y="10"/>
                      </a:lnTo>
                      <a:cubicBezTo>
                        <a:pt x="80" y="4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37"/>
                <p:cNvSpPr/>
                <p:nvPr/>
              </p:nvSpPr>
              <p:spPr>
                <a:xfrm>
                  <a:off x="4047976" y="927165"/>
                  <a:ext cx="98418" cy="36895"/>
                </a:xfrm>
                <a:custGeom>
                  <a:rect b="b" l="l" r="r" t="t"/>
                  <a:pathLst>
                    <a:path extrusionOk="0" h="1134" w="3025">
                      <a:moveTo>
                        <a:pt x="983" y="0"/>
                      </a:moveTo>
                      <a:cubicBezTo>
                        <a:pt x="902" y="0"/>
                        <a:pt x="822" y="3"/>
                        <a:pt x="741" y="9"/>
                      </a:cubicBezTo>
                      <a:cubicBezTo>
                        <a:pt x="563" y="36"/>
                        <a:pt x="268" y="464"/>
                        <a:pt x="268" y="464"/>
                      </a:cubicBezTo>
                      <a:lnTo>
                        <a:pt x="0" y="767"/>
                      </a:lnTo>
                      <a:cubicBezTo>
                        <a:pt x="0" y="767"/>
                        <a:pt x="741" y="839"/>
                        <a:pt x="1633" y="865"/>
                      </a:cubicBezTo>
                      <a:cubicBezTo>
                        <a:pt x="2525" y="892"/>
                        <a:pt x="3025" y="1133"/>
                        <a:pt x="3025" y="1133"/>
                      </a:cubicBezTo>
                      <a:cubicBezTo>
                        <a:pt x="3025" y="1133"/>
                        <a:pt x="2614" y="419"/>
                        <a:pt x="2142" y="214"/>
                      </a:cubicBezTo>
                      <a:cubicBezTo>
                        <a:pt x="1770" y="73"/>
                        <a:pt x="1381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37"/>
                <p:cNvSpPr/>
                <p:nvPr/>
              </p:nvSpPr>
              <p:spPr>
                <a:xfrm>
                  <a:off x="4046219" y="925538"/>
                  <a:ext cx="102225" cy="40246"/>
                </a:xfrm>
                <a:custGeom>
                  <a:rect b="b" l="l" r="r" t="t"/>
                  <a:pathLst>
                    <a:path extrusionOk="0" h="1237" w="3142">
                      <a:moveTo>
                        <a:pt x="1004" y="107"/>
                      </a:moveTo>
                      <a:cubicBezTo>
                        <a:pt x="1403" y="107"/>
                        <a:pt x="1799" y="179"/>
                        <a:pt x="2169" y="318"/>
                      </a:cubicBezTo>
                      <a:cubicBezTo>
                        <a:pt x="2499" y="460"/>
                        <a:pt x="2802" y="862"/>
                        <a:pt x="2954" y="1076"/>
                      </a:cubicBezTo>
                      <a:cubicBezTo>
                        <a:pt x="2543" y="942"/>
                        <a:pt x="2124" y="871"/>
                        <a:pt x="1696" y="862"/>
                      </a:cubicBezTo>
                      <a:cubicBezTo>
                        <a:pt x="1009" y="835"/>
                        <a:pt x="402" y="791"/>
                        <a:pt x="170" y="773"/>
                      </a:cubicBezTo>
                      <a:lnTo>
                        <a:pt x="367" y="541"/>
                      </a:lnTo>
                      <a:cubicBezTo>
                        <a:pt x="483" y="389"/>
                        <a:pt x="697" y="130"/>
                        <a:pt x="813" y="113"/>
                      </a:cubicBezTo>
                      <a:cubicBezTo>
                        <a:pt x="876" y="109"/>
                        <a:pt x="940" y="107"/>
                        <a:pt x="1004" y="107"/>
                      </a:cubicBezTo>
                      <a:close/>
                      <a:moveTo>
                        <a:pt x="992" y="0"/>
                      </a:moveTo>
                      <a:cubicBezTo>
                        <a:pt x="926" y="0"/>
                        <a:pt x="861" y="2"/>
                        <a:pt x="795" y="5"/>
                      </a:cubicBezTo>
                      <a:cubicBezTo>
                        <a:pt x="599" y="41"/>
                        <a:pt x="322" y="425"/>
                        <a:pt x="286" y="487"/>
                      </a:cubicBezTo>
                      <a:lnTo>
                        <a:pt x="19" y="782"/>
                      </a:lnTo>
                      <a:cubicBezTo>
                        <a:pt x="1" y="799"/>
                        <a:pt x="1" y="817"/>
                        <a:pt x="10" y="844"/>
                      </a:cubicBezTo>
                      <a:cubicBezTo>
                        <a:pt x="10" y="862"/>
                        <a:pt x="28" y="871"/>
                        <a:pt x="54" y="871"/>
                      </a:cubicBezTo>
                      <a:cubicBezTo>
                        <a:pt x="54" y="871"/>
                        <a:pt x="822" y="942"/>
                        <a:pt x="1687" y="978"/>
                      </a:cubicBezTo>
                      <a:cubicBezTo>
                        <a:pt x="2552" y="1005"/>
                        <a:pt x="3061" y="1237"/>
                        <a:pt x="3061" y="1237"/>
                      </a:cubicBezTo>
                      <a:lnTo>
                        <a:pt x="3088" y="1237"/>
                      </a:lnTo>
                      <a:cubicBezTo>
                        <a:pt x="3097" y="1237"/>
                        <a:pt x="3114" y="1237"/>
                        <a:pt x="3123" y="1228"/>
                      </a:cubicBezTo>
                      <a:cubicBezTo>
                        <a:pt x="3141" y="1210"/>
                        <a:pt x="3141" y="1183"/>
                        <a:pt x="3132" y="1165"/>
                      </a:cubicBezTo>
                      <a:cubicBezTo>
                        <a:pt x="3114" y="1138"/>
                        <a:pt x="2704" y="443"/>
                        <a:pt x="2213" y="220"/>
                      </a:cubicBezTo>
                      <a:cubicBezTo>
                        <a:pt x="1820" y="73"/>
                        <a:pt x="1408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37"/>
                <p:cNvSpPr/>
                <p:nvPr/>
              </p:nvSpPr>
              <p:spPr>
                <a:xfrm>
                  <a:off x="424533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10" y="223"/>
                      </a:cubicBezTo>
                      <a:lnTo>
                        <a:pt x="411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37"/>
                <p:cNvSpPr/>
                <p:nvPr/>
              </p:nvSpPr>
              <p:spPr>
                <a:xfrm>
                  <a:off x="412866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9" y="223"/>
                      </a:cubicBezTo>
                      <a:lnTo>
                        <a:pt x="402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37"/>
                <p:cNvSpPr/>
                <p:nvPr/>
              </p:nvSpPr>
              <p:spPr>
                <a:xfrm>
                  <a:off x="3915624" y="1032220"/>
                  <a:ext cx="231356" cy="210469"/>
                </a:xfrm>
                <a:custGeom>
                  <a:rect b="b" l="l" r="r" t="t"/>
                  <a:pathLst>
                    <a:path extrusionOk="0" h="6469" w="7111">
                      <a:moveTo>
                        <a:pt x="482" y="0"/>
                      </a:moveTo>
                      <a:cubicBezTo>
                        <a:pt x="215" y="0"/>
                        <a:pt x="0" y="215"/>
                        <a:pt x="0" y="482"/>
                      </a:cubicBezTo>
                      <a:lnTo>
                        <a:pt x="0" y="5978"/>
                      </a:lnTo>
                      <a:cubicBezTo>
                        <a:pt x="0" y="6245"/>
                        <a:pt x="215" y="6468"/>
                        <a:pt x="482" y="6468"/>
                      </a:cubicBezTo>
                      <a:lnTo>
                        <a:pt x="6629" y="6468"/>
                      </a:lnTo>
                      <a:cubicBezTo>
                        <a:pt x="6896" y="6468"/>
                        <a:pt x="7111" y="6245"/>
                        <a:pt x="7111" y="5978"/>
                      </a:cubicBezTo>
                      <a:lnTo>
                        <a:pt x="7111" y="482"/>
                      </a:lnTo>
                      <a:cubicBezTo>
                        <a:pt x="7111" y="215"/>
                        <a:pt x="6896" y="0"/>
                        <a:pt x="66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37"/>
                <p:cNvSpPr/>
                <p:nvPr/>
              </p:nvSpPr>
              <p:spPr>
                <a:xfrm>
                  <a:off x="3913867" y="1030463"/>
                  <a:ext cx="234870" cy="213950"/>
                </a:xfrm>
                <a:custGeom>
                  <a:rect b="b" l="l" r="r" t="t"/>
                  <a:pathLst>
                    <a:path extrusionOk="0" h="6576" w="7219">
                      <a:moveTo>
                        <a:pt x="6683" y="108"/>
                      </a:moveTo>
                      <a:cubicBezTo>
                        <a:pt x="6915" y="108"/>
                        <a:pt x="7111" y="304"/>
                        <a:pt x="7111" y="545"/>
                      </a:cubicBezTo>
                      <a:lnTo>
                        <a:pt x="7111" y="6040"/>
                      </a:lnTo>
                      <a:cubicBezTo>
                        <a:pt x="7111" y="6272"/>
                        <a:pt x="6915" y="6469"/>
                        <a:pt x="6683" y="6469"/>
                      </a:cubicBezTo>
                      <a:lnTo>
                        <a:pt x="536" y="6469"/>
                      </a:lnTo>
                      <a:cubicBezTo>
                        <a:pt x="295" y="6469"/>
                        <a:pt x="108" y="6272"/>
                        <a:pt x="108" y="6040"/>
                      </a:cubicBezTo>
                      <a:lnTo>
                        <a:pt x="108" y="545"/>
                      </a:lnTo>
                      <a:cubicBezTo>
                        <a:pt x="108" y="304"/>
                        <a:pt x="295" y="108"/>
                        <a:pt x="536" y="108"/>
                      </a:cubicBezTo>
                      <a:close/>
                      <a:moveTo>
                        <a:pt x="536" y="1"/>
                      </a:moveTo>
                      <a:cubicBezTo>
                        <a:pt x="242" y="1"/>
                        <a:pt x="1" y="242"/>
                        <a:pt x="1" y="545"/>
                      </a:cubicBezTo>
                      <a:lnTo>
                        <a:pt x="1" y="6040"/>
                      </a:lnTo>
                      <a:cubicBezTo>
                        <a:pt x="1" y="6335"/>
                        <a:pt x="242" y="6576"/>
                        <a:pt x="536" y="6576"/>
                      </a:cubicBezTo>
                      <a:lnTo>
                        <a:pt x="6683" y="6576"/>
                      </a:lnTo>
                      <a:cubicBezTo>
                        <a:pt x="6977" y="6576"/>
                        <a:pt x="7218" y="6335"/>
                        <a:pt x="7218" y="6040"/>
                      </a:cubicBezTo>
                      <a:lnTo>
                        <a:pt x="7218" y="545"/>
                      </a:lnTo>
                      <a:cubicBezTo>
                        <a:pt x="7218" y="242"/>
                        <a:pt x="6977" y="1"/>
                        <a:pt x="66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37"/>
                <p:cNvSpPr/>
                <p:nvPr/>
              </p:nvSpPr>
              <p:spPr>
                <a:xfrm>
                  <a:off x="3919398" y="1306490"/>
                  <a:ext cx="354697" cy="26158"/>
                </a:xfrm>
                <a:custGeom>
                  <a:rect b="b" l="l" r="r" t="t"/>
                  <a:pathLst>
                    <a:path extrusionOk="0" h="804" w="10902">
                      <a:moveTo>
                        <a:pt x="482" y="1"/>
                      </a:moveTo>
                      <a:cubicBezTo>
                        <a:pt x="215" y="1"/>
                        <a:pt x="0" y="179"/>
                        <a:pt x="0" y="402"/>
                      </a:cubicBezTo>
                      <a:cubicBezTo>
                        <a:pt x="0" y="625"/>
                        <a:pt x="215" y="804"/>
                        <a:pt x="482" y="804"/>
                      </a:cubicBezTo>
                      <a:lnTo>
                        <a:pt x="10420" y="804"/>
                      </a:lnTo>
                      <a:cubicBezTo>
                        <a:pt x="10688" y="804"/>
                        <a:pt x="10902" y="625"/>
                        <a:pt x="10902" y="402"/>
                      </a:cubicBezTo>
                      <a:cubicBezTo>
                        <a:pt x="10902" y="179"/>
                        <a:pt x="10688" y="1"/>
                        <a:pt x="104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37"/>
                <p:cNvSpPr/>
                <p:nvPr/>
              </p:nvSpPr>
              <p:spPr>
                <a:xfrm>
                  <a:off x="3917641" y="1304766"/>
                  <a:ext cx="358503" cy="29639"/>
                </a:xfrm>
                <a:custGeom>
                  <a:rect b="b" l="l" r="r" t="t"/>
                  <a:pathLst>
                    <a:path extrusionOk="0" h="911" w="11019">
                      <a:moveTo>
                        <a:pt x="10474" y="107"/>
                      </a:moveTo>
                      <a:cubicBezTo>
                        <a:pt x="10715" y="107"/>
                        <a:pt x="10902" y="268"/>
                        <a:pt x="10902" y="455"/>
                      </a:cubicBezTo>
                      <a:cubicBezTo>
                        <a:pt x="10902" y="652"/>
                        <a:pt x="10715" y="803"/>
                        <a:pt x="10474" y="803"/>
                      </a:cubicBezTo>
                      <a:lnTo>
                        <a:pt x="536" y="803"/>
                      </a:lnTo>
                      <a:cubicBezTo>
                        <a:pt x="295" y="803"/>
                        <a:pt x="108" y="652"/>
                        <a:pt x="108" y="455"/>
                      </a:cubicBezTo>
                      <a:cubicBezTo>
                        <a:pt x="108" y="268"/>
                        <a:pt x="304" y="107"/>
                        <a:pt x="536" y="107"/>
                      </a:cubicBezTo>
                      <a:close/>
                      <a:moveTo>
                        <a:pt x="536" y="0"/>
                      </a:moveTo>
                      <a:cubicBezTo>
                        <a:pt x="242" y="0"/>
                        <a:pt x="1" y="205"/>
                        <a:pt x="1" y="455"/>
                      </a:cubicBezTo>
                      <a:cubicBezTo>
                        <a:pt x="1" y="705"/>
                        <a:pt x="242" y="910"/>
                        <a:pt x="536" y="910"/>
                      </a:cubicBezTo>
                      <a:lnTo>
                        <a:pt x="10474" y="910"/>
                      </a:lnTo>
                      <a:cubicBezTo>
                        <a:pt x="10769" y="910"/>
                        <a:pt x="11018" y="714"/>
                        <a:pt x="11018" y="455"/>
                      </a:cubicBezTo>
                      <a:cubicBezTo>
                        <a:pt x="11018" y="205"/>
                        <a:pt x="10769" y="0"/>
                        <a:pt x="10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37"/>
                <p:cNvSpPr/>
                <p:nvPr/>
              </p:nvSpPr>
              <p:spPr>
                <a:xfrm>
                  <a:off x="4087734" y="1096379"/>
                  <a:ext cx="27037" cy="503316"/>
                </a:xfrm>
                <a:custGeom>
                  <a:rect b="b" l="l" r="r" t="t"/>
                  <a:pathLst>
                    <a:path extrusionOk="0" h="15470" w="831">
                      <a:moveTo>
                        <a:pt x="616" y="0"/>
                      </a:moveTo>
                      <a:cubicBezTo>
                        <a:pt x="500" y="0"/>
                        <a:pt x="402" y="98"/>
                        <a:pt x="402" y="214"/>
                      </a:cubicBezTo>
                      <a:lnTo>
                        <a:pt x="402" y="6753"/>
                      </a:lnTo>
                      <a:lnTo>
                        <a:pt x="1" y="15246"/>
                      </a:lnTo>
                      <a:cubicBezTo>
                        <a:pt x="1" y="15362"/>
                        <a:pt x="90" y="15460"/>
                        <a:pt x="206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29" y="15380"/>
                        <a:pt x="438" y="15264"/>
                      </a:cubicBezTo>
                      <a:lnTo>
                        <a:pt x="830" y="6762"/>
                      </a:lnTo>
                      <a:lnTo>
                        <a:pt x="830" y="214"/>
                      </a:lnTo>
                      <a:cubicBezTo>
                        <a:pt x="830" y="98"/>
                        <a:pt x="741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37"/>
                <p:cNvSpPr/>
                <p:nvPr/>
              </p:nvSpPr>
              <p:spPr>
                <a:xfrm>
                  <a:off x="3929841" y="1096379"/>
                  <a:ext cx="27329" cy="503316"/>
                </a:xfrm>
                <a:custGeom>
                  <a:rect b="b" l="l" r="r" t="t"/>
                  <a:pathLst>
                    <a:path extrusionOk="0" h="15470" w="840">
                      <a:moveTo>
                        <a:pt x="625" y="0"/>
                      </a:moveTo>
                      <a:cubicBezTo>
                        <a:pt x="500" y="0"/>
                        <a:pt x="411" y="98"/>
                        <a:pt x="411" y="214"/>
                      </a:cubicBezTo>
                      <a:lnTo>
                        <a:pt x="411" y="6753"/>
                      </a:lnTo>
                      <a:lnTo>
                        <a:pt x="10" y="15246"/>
                      </a:lnTo>
                      <a:cubicBezTo>
                        <a:pt x="1" y="15362"/>
                        <a:pt x="99" y="15469"/>
                        <a:pt x="215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38" y="15380"/>
                        <a:pt x="438" y="15264"/>
                      </a:cubicBezTo>
                      <a:lnTo>
                        <a:pt x="839" y="6762"/>
                      </a:lnTo>
                      <a:lnTo>
                        <a:pt x="839" y="214"/>
                      </a:lnTo>
                      <a:cubicBezTo>
                        <a:pt x="839" y="98"/>
                        <a:pt x="741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74" name="Google Shape;674;p37"/>
          <p:cNvSpPr/>
          <p:nvPr/>
        </p:nvSpPr>
        <p:spPr>
          <a:xfrm>
            <a:off x="4799475" y="3125271"/>
            <a:ext cx="1116353" cy="2018154"/>
          </a:xfrm>
          <a:custGeom>
            <a:rect b="b" l="l" r="r" t="t"/>
            <a:pathLst>
              <a:path extrusionOk="0" h="18275" w="10108">
                <a:moveTo>
                  <a:pt x="4050" y="9612"/>
                </a:moveTo>
                <a:cubicBezTo>
                  <a:pt x="4113" y="9826"/>
                  <a:pt x="4184" y="10049"/>
                  <a:pt x="4264" y="10254"/>
                </a:cubicBezTo>
                <a:cubicBezTo>
                  <a:pt x="4246" y="10290"/>
                  <a:pt x="4238" y="10317"/>
                  <a:pt x="4229" y="10344"/>
                </a:cubicBezTo>
                <a:cubicBezTo>
                  <a:pt x="4166" y="10531"/>
                  <a:pt x="4095" y="10727"/>
                  <a:pt x="4068" y="10870"/>
                </a:cubicBezTo>
                <a:cubicBezTo>
                  <a:pt x="4023" y="11022"/>
                  <a:pt x="3988" y="11173"/>
                  <a:pt x="3970" y="11334"/>
                </a:cubicBezTo>
                <a:cubicBezTo>
                  <a:pt x="3907" y="11173"/>
                  <a:pt x="3845" y="11013"/>
                  <a:pt x="3774" y="10861"/>
                </a:cubicBezTo>
                <a:cubicBezTo>
                  <a:pt x="3845" y="10799"/>
                  <a:pt x="3899" y="10718"/>
                  <a:pt x="3934" y="10629"/>
                </a:cubicBezTo>
                <a:cubicBezTo>
                  <a:pt x="3988" y="10486"/>
                  <a:pt x="4023" y="10335"/>
                  <a:pt x="4050" y="10174"/>
                </a:cubicBezTo>
                <a:cubicBezTo>
                  <a:pt x="4068" y="9996"/>
                  <a:pt x="4068" y="9817"/>
                  <a:pt x="4050" y="9639"/>
                </a:cubicBezTo>
                <a:cubicBezTo>
                  <a:pt x="4050" y="9630"/>
                  <a:pt x="4050" y="9621"/>
                  <a:pt x="4050" y="9612"/>
                </a:cubicBezTo>
                <a:close/>
                <a:moveTo>
                  <a:pt x="5977" y="10415"/>
                </a:moveTo>
                <a:cubicBezTo>
                  <a:pt x="5986" y="10460"/>
                  <a:pt x="5995" y="10513"/>
                  <a:pt x="6004" y="10558"/>
                </a:cubicBezTo>
                <a:cubicBezTo>
                  <a:pt x="6084" y="10941"/>
                  <a:pt x="6227" y="11236"/>
                  <a:pt x="6325" y="11280"/>
                </a:cubicBezTo>
                <a:cubicBezTo>
                  <a:pt x="6263" y="11477"/>
                  <a:pt x="6200" y="11664"/>
                  <a:pt x="6147" y="11860"/>
                </a:cubicBezTo>
                <a:cubicBezTo>
                  <a:pt x="6120" y="11691"/>
                  <a:pt x="6084" y="11521"/>
                  <a:pt x="6040" y="11352"/>
                </a:cubicBezTo>
                <a:cubicBezTo>
                  <a:pt x="5995" y="11209"/>
                  <a:pt x="5924" y="11031"/>
                  <a:pt x="5852" y="10852"/>
                </a:cubicBezTo>
                <a:cubicBezTo>
                  <a:pt x="5897" y="10718"/>
                  <a:pt x="5941" y="10567"/>
                  <a:pt x="5977" y="10415"/>
                </a:cubicBezTo>
                <a:close/>
                <a:moveTo>
                  <a:pt x="4434" y="10709"/>
                </a:moveTo>
                <a:cubicBezTo>
                  <a:pt x="4478" y="10816"/>
                  <a:pt x="4532" y="10932"/>
                  <a:pt x="4585" y="11048"/>
                </a:cubicBezTo>
                <a:lnTo>
                  <a:pt x="4568" y="11093"/>
                </a:lnTo>
                <a:cubicBezTo>
                  <a:pt x="4478" y="11271"/>
                  <a:pt x="4398" y="11459"/>
                  <a:pt x="4336" y="11593"/>
                </a:cubicBezTo>
                <a:cubicBezTo>
                  <a:pt x="4282" y="11744"/>
                  <a:pt x="4229" y="11896"/>
                  <a:pt x="4184" y="12048"/>
                </a:cubicBezTo>
                <a:cubicBezTo>
                  <a:pt x="4166" y="11958"/>
                  <a:pt x="4148" y="11878"/>
                  <a:pt x="4122" y="11798"/>
                </a:cubicBezTo>
                <a:lnTo>
                  <a:pt x="4050" y="11557"/>
                </a:lnTo>
                <a:cubicBezTo>
                  <a:pt x="4130" y="11503"/>
                  <a:pt x="4184" y="11432"/>
                  <a:pt x="4229" y="11343"/>
                </a:cubicBezTo>
                <a:cubicBezTo>
                  <a:pt x="4300" y="11200"/>
                  <a:pt x="4362" y="11057"/>
                  <a:pt x="4398" y="10897"/>
                </a:cubicBezTo>
                <a:cubicBezTo>
                  <a:pt x="4416" y="10834"/>
                  <a:pt x="4425" y="10772"/>
                  <a:pt x="4434" y="10709"/>
                </a:cubicBezTo>
                <a:close/>
                <a:moveTo>
                  <a:pt x="4755" y="11361"/>
                </a:moveTo>
                <a:cubicBezTo>
                  <a:pt x="4951" y="11700"/>
                  <a:pt x="5139" y="11923"/>
                  <a:pt x="5228" y="11941"/>
                </a:cubicBezTo>
                <a:cubicBezTo>
                  <a:pt x="5246" y="12092"/>
                  <a:pt x="5263" y="12244"/>
                  <a:pt x="5281" y="12404"/>
                </a:cubicBezTo>
                <a:lnTo>
                  <a:pt x="4255" y="12404"/>
                </a:lnTo>
                <a:cubicBezTo>
                  <a:pt x="4246" y="12360"/>
                  <a:pt x="4246" y="12315"/>
                  <a:pt x="4238" y="12280"/>
                </a:cubicBezTo>
                <a:cubicBezTo>
                  <a:pt x="4345" y="12253"/>
                  <a:pt x="4532" y="12012"/>
                  <a:pt x="4666" y="11673"/>
                </a:cubicBezTo>
                <a:cubicBezTo>
                  <a:pt x="4701" y="11575"/>
                  <a:pt x="4728" y="11468"/>
                  <a:pt x="4755" y="11361"/>
                </a:cubicBezTo>
                <a:close/>
                <a:moveTo>
                  <a:pt x="5674" y="11343"/>
                </a:moveTo>
                <a:cubicBezTo>
                  <a:pt x="5683" y="11379"/>
                  <a:pt x="5692" y="11414"/>
                  <a:pt x="5701" y="11441"/>
                </a:cubicBezTo>
                <a:cubicBezTo>
                  <a:pt x="5808" y="11825"/>
                  <a:pt x="5977" y="12101"/>
                  <a:pt x="6084" y="12146"/>
                </a:cubicBezTo>
                <a:cubicBezTo>
                  <a:pt x="6057" y="12235"/>
                  <a:pt x="6040" y="12315"/>
                  <a:pt x="6022" y="12404"/>
                </a:cubicBezTo>
                <a:lnTo>
                  <a:pt x="5379" y="12404"/>
                </a:lnTo>
                <a:cubicBezTo>
                  <a:pt x="5362" y="12244"/>
                  <a:pt x="5344" y="12083"/>
                  <a:pt x="5326" y="11932"/>
                </a:cubicBezTo>
                <a:cubicBezTo>
                  <a:pt x="5406" y="11905"/>
                  <a:pt x="5540" y="11673"/>
                  <a:pt x="5674" y="11343"/>
                </a:cubicBezTo>
                <a:close/>
                <a:moveTo>
                  <a:pt x="7501" y="0"/>
                </a:moveTo>
                <a:cubicBezTo>
                  <a:pt x="7494" y="0"/>
                  <a:pt x="7485" y="4"/>
                  <a:pt x="7476" y="13"/>
                </a:cubicBezTo>
                <a:cubicBezTo>
                  <a:pt x="7297" y="209"/>
                  <a:pt x="7128" y="415"/>
                  <a:pt x="6976" y="629"/>
                </a:cubicBezTo>
                <a:lnTo>
                  <a:pt x="6834" y="825"/>
                </a:lnTo>
                <a:lnTo>
                  <a:pt x="6709" y="1030"/>
                </a:lnTo>
                <a:cubicBezTo>
                  <a:pt x="6628" y="1146"/>
                  <a:pt x="6557" y="1271"/>
                  <a:pt x="6486" y="1405"/>
                </a:cubicBezTo>
                <a:cubicBezTo>
                  <a:pt x="6379" y="1619"/>
                  <a:pt x="6289" y="1842"/>
                  <a:pt x="6209" y="2074"/>
                </a:cubicBezTo>
                <a:cubicBezTo>
                  <a:pt x="6164" y="2208"/>
                  <a:pt x="6129" y="2350"/>
                  <a:pt x="6120" y="2502"/>
                </a:cubicBezTo>
                <a:lnTo>
                  <a:pt x="6057" y="2672"/>
                </a:lnTo>
                <a:lnTo>
                  <a:pt x="5995" y="2832"/>
                </a:lnTo>
                <a:lnTo>
                  <a:pt x="5870" y="3162"/>
                </a:lnTo>
                <a:cubicBezTo>
                  <a:pt x="5879" y="3055"/>
                  <a:pt x="5888" y="2948"/>
                  <a:pt x="5888" y="2814"/>
                </a:cubicBezTo>
                <a:cubicBezTo>
                  <a:pt x="5888" y="2681"/>
                  <a:pt x="5888" y="2556"/>
                  <a:pt x="5888" y="2413"/>
                </a:cubicBezTo>
                <a:cubicBezTo>
                  <a:pt x="5888" y="2288"/>
                  <a:pt x="5888" y="2154"/>
                  <a:pt x="5870" y="2011"/>
                </a:cubicBezTo>
                <a:cubicBezTo>
                  <a:pt x="5861" y="1878"/>
                  <a:pt x="5852" y="1735"/>
                  <a:pt x="5843" y="1592"/>
                </a:cubicBezTo>
                <a:cubicBezTo>
                  <a:pt x="5825" y="1307"/>
                  <a:pt x="5808" y="1048"/>
                  <a:pt x="5790" y="887"/>
                </a:cubicBezTo>
                <a:cubicBezTo>
                  <a:pt x="5790" y="869"/>
                  <a:pt x="5783" y="862"/>
                  <a:pt x="5773" y="862"/>
                </a:cubicBezTo>
                <a:cubicBezTo>
                  <a:pt x="5760" y="862"/>
                  <a:pt x="5742" y="879"/>
                  <a:pt x="5736" y="905"/>
                </a:cubicBezTo>
                <a:cubicBezTo>
                  <a:pt x="5718" y="994"/>
                  <a:pt x="5692" y="1110"/>
                  <a:pt x="5656" y="1244"/>
                </a:cubicBezTo>
                <a:cubicBezTo>
                  <a:pt x="5629" y="1378"/>
                  <a:pt x="5602" y="1530"/>
                  <a:pt x="5576" y="1690"/>
                </a:cubicBezTo>
                <a:cubicBezTo>
                  <a:pt x="5549" y="1842"/>
                  <a:pt x="5540" y="2003"/>
                  <a:pt x="5522" y="2154"/>
                </a:cubicBezTo>
                <a:cubicBezTo>
                  <a:pt x="5504" y="2288"/>
                  <a:pt x="5504" y="2431"/>
                  <a:pt x="5504" y="2565"/>
                </a:cubicBezTo>
                <a:cubicBezTo>
                  <a:pt x="5513" y="3118"/>
                  <a:pt x="5620" y="3537"/>
                  <a:pt x="5710" y="3608"/>
                </a:cubicBezTo>
                <a:lnTo>
                  <a:pt x="5638" y="3831"/>
                </a:lnTo>
                <a:cubicBezTo>
                  <a:pt x="5611" y="3903"/>
                  <a:pt x="5594" y="3974"/>
                  <a:pt x="5567" y="4054"/>
                </a:cubicBezTo>
                <a:lnTo>
                  <a:pt x="5442" y="4500"/>
                </a:lnTo>
                <a:cubicBezTo>
                  <a:pt x="5442" y="4251"/>
                  <a:pt x="5424" y="4001"/>
                  <a:pt x="5397" y="3751"/>
                </a:cubicBezTo>
                <a:cubicBezTo>
                  <a:pt x="5379" y="3510"/>
                  <a:pt x="5317" y="3216"/>
                  <a:pt x="5272" y="2939"/>
                </a:cubicBezTo>
                <a:cubicBezTo>
                  <a:pt x="5228" y="2663"/>
                  <a:pt x="5183" y="2395"/>
                  <a:pt x="5156" y="2234"/>
                </a:cubicBezTo>
                <a:cubicBezTo>
                  <a:pt x="5156" y="2221"/>
                  <a:pt x="5150" y="2216"/>
                  <a:pt x="5142" y="2216"/>
                </a:cubicBezTo>
                <a:cubicBezTo>
                  <a:pt x="5128" y="2216"/>
                  <a:pt x="5109" y="2233"/>
                  <a:pt x="5103" y="2261"/>
                </a:cubicBezTo>
                <a:cubicBezTo>
                  <a:pt x="5085" y="2449"/>
                  <a:pt x="5040" y="2743"/>
                  <a:pt x="5023" y="3064"/>
                </a:cubicBezTo>
                <a:cubicBezTo>
                  <a:pt x="4996" y="3359"/>
                  <a:pt x="5005" y="3653"/>
                  <a:pt x="5032" y="3947"/>
                </a:cubicBezTo>
                <a:cubicBezTo>
                  <a:pt x="5049" y="4179"/>
                  <a:pt x="5103" y="4411"/>
                  <a:pt x="5165" y="4643"/>
                </a:cubicBezTo>
                <a:cubicBezTo>
                  <a:pt x="5228" y="4813"/>
                  <a:pt x="5290" y="4929"/>
                  <a:pt x="5335" y="4964"/>
                </a:cubicBezTo>
                <a:lnTo>
                  <a:pt x="5281" y="5187"/>
                </a:lnTo>
                <a:lnTo>
                  <a:pt x="5246" y="5419"/>
                </a:lnTo>
                <a:lnTo>
                  <a:pt x="5165" y="5874"/>
                </a:lnTo>
                <a:cubicBezTo>
                  <a:pt x="5139" y="5624"/>
                  <a:pt x="5094" y="5375"/>
                  <a:pt x="5040" y="5125"/>
                </a:cubicBezTo>
                <a:cubicBezTo>
                  <a:pt x="4996" y="4893"/>
                  <a:pt x="4916" y="4607"/>
                  <a:pt x="4835" y="4331"/>
                </a:cubicBezTo>
                <a:cubicBezTo>
                  <a:pt x="4755" y="4054"/>
                  <a:pt x="4701" y="3805"/>
                  <a:pt x="4657" y="3644"/>
                </a:cubicBezTo>
                <a:cubicBezTo>
                  <a:pt x="4654" y="3632"/>
                  <a:pt x="4647" y="3627"/>
                  <a:pt x="4639" y="3627"/>
                </a:cubicBezTo>
                <a:cubicBezTo>
                  <a:pt x="4623" y="3627"/>
                  <a:pt x="4603" y="3647"/>
                  <a:pt x="4603" y="3671"/>
                </a:cubicBezTo>
                <a:cubicBezTo>
                  <a:pt x="4577" y="4045"/>
                  <a:pt x="4577" y="4884"/>
                  <a:pt x="4693" y="5366"/>
                </a:cubicBezTo>
                <a:cubicBezTo>
                  <a:pt x="4800" y="5901"/>
                  <a:pt x="5005" y="6294"/>
                  <a:pt x="5112" y="6338"/>
                </a:cubicBezTo>
                <a:cubicBezTo>
                  <a:pt x="5067" y="6650"/>
                  <a:pt x="5058" y="6963"/>
                  <a:pt x="5049" y="7275"/>
                </a:cubicBezTo>
                <a:cubicBezTo>
                  <a:pt x="5023" y="7177"/>
                  <a:pt x="4996" y="7061"/>
                  <a:pt x="4960" y="6936"/>
                </a:cubicBezTo>
                <a:cubicBezTo>
                  <a:pt x="4933" y="6873"/>
                  <a:pt x="4916" y="6811"/>
                  <a:pt x="4898" y="6749"/>
                </a:cubicBezTo>
                <a:cubicBezTo>
                  <a:pt x="4871" y="6677"/>
                  <a:pt x="4853" y="6615"/>
                  <a:pt x="4835" y="6543"/>
                </a:cubicBezTo>
                <a:cubicBezTo>
                  <a:pt x="4764" y="6320"/>
                  <a:pt x="4648" y="6044"/>
                  <a:pt x="4541" y="5776"/>
                </a:cubicBezTo>
                <a:cubicBezTo>
                  <a:pt x="4434" y="5509"/>
                  <a:pt x="4354" y="5259"/>
                  <a:pt x="4291" y="5107"/>
                </a:cubicBezTo>
                <a:cubicBezTo>
                  <a:pt x="4288" y="5096"/>
                  <a:pt x="4282" y="5091"/>
                  <a:pt x="4274" y="5091"/>
                </a:cubicBezTo>
                <a:cubicBezTo>
                  <a:pt x="4259" y="5091"/>
                  <a:pt x="4240" y="5113"/>
                  <a:pt x="4246" y="5143"/>
                </a:cubicBezTo>
                <a:cubicBezTo>
                  <a:pt x="4246" y="5232"/>
                  <a:pt x="4255" y="5357"/>
                  <a:pt x="4273" y="5500"/>
                </a:cubicBezTo>
                <a:cubicBezTo>
                  <a:pt x="4282" y="5633"/>
                  <a:pt x="4291" y="5794"/>
                  <a:pt x="4318" y="5946"/>
                </a:cubicBezTo>
                <a:cubicBezTo>
                  <a:pt x="4345" y="6106"/>
                  <a:pt x="4371" y="6267"/>
                  <a:pt x="4407" y="6418"/>
                </a:cubicBezTo>
                <a:cubicBezTo>
                  <a:pt x="4425" y="6490"/>
                  <a:pt x="4434" y="6561"/>
                  <a:pt x="4452" y="6633"/>
                </a:cubicBezTo>
                <a:cubicBezTo>
                  <a:pt x="4469" y="6704"/>
                  <a:pt x="4496" y="6766"/>
                  <a:pt x="4514" y="6820"/>
                </a:cubicBezTo>
                <a:cubicBezTo>
                  <a:pt x="4594" y="7043"/>
                  <a:pt x="4693" y="7257"/>
                  <a:pt x="4800" y="7471"/>
                </a:cubicBezTo>
                <a:cubicBezTo>
                  <a:pt x="4898" y="7623"/>
                  <a:pt x="4987" y="7721"/>
                  <a:pt x="5040" y="7739"/>
                </a:cubicBezTo>
                <a:cubicBezTo>
                  <a:pt x="5040" y="8051"/>
                  <a:pt x="5040" y="8363"/>
                  <a:pt x="5040" y="8675"/>
                </a:cubicBezTo>
                <a:cubicBezTo>
                  <a:pt x="4969" y="8435"/>
                  <a:pt x="4880" y="8203"/>
                  <a:pt x="4782" y="7971"/>
                </a:cubicBezTo>
                <a:cubicBezTo>
                  <a:pt x="4737" y="7864"/>
                  <a:pt x="4675" y="7748"/>
                  <a:pt x="4612" y="7623"/>
                </a:cubicBezTo>
                <a:lnTo>
                  <a:pt x="4514" y="7435"/>
                </a:lnTo>
                <a:lnTo>
                  <a:pt x="4416" y="7248"/>
                </a:lnTo>
                <a:lnTo>
                  <a:pt x="4086" y="6606"/>
                </a:lnTo>
                <a:cubicBezTo>
                  <a:pt x="4081" y="6598"/>
                  <a:pt x="4075" y="6595"/>
                  <a:pt x="4068" y="6595"/>
                </a:cubicBezTo>
                <a:cubicBezTo>
                  <a:pt x="4052" y="6595"/>
                  <a:pt x="4035" y="6618"/>
                  <a:pt x="4041" y="6650"/>
                </a:cubicBezTo>
                <a:cubicBezTo>
                  <a:pt x="4077" y="6838"/>
                  <a:pt x="4139" y="7141"/>
                  <a:pt x="4211" y="7444"/>
                </a:cubicBezTo>
                <a:cubicBezTo>
                  <a:pt x="4282" y="7721"/>
                  <a:pt x="4380" y="7997"/>
                  <a:pt x="4487" y="8265"/>
                </a:cubicBezTo>
                <a:cubicBezTo>
                  <a:pt x="4701" y="8756"/>
                  <a:pt x="4942" y="9113"/>
                  <a:pt x="5058" y="9139"/>
                </a:cubicBezTo>
                <a:cubicBezTo>
                  <a:pt x="5067" y="9452"/>
                  <a:pt x="5076" y="9764"/>
                  <a:pt x="5094" y="10076"/>
                </a:cubicBezTo>
                <a:cubicBezTo>
                  <a:pt x="5014" y="9835"/>
                  <a:pt x="4916" y="9603"/>
                  <a:pt x="4808" y="9380"/>
                </a:cubicBezTo>
                <a:cubicBezTo>
                  <a:pt x="4577" y="8934"/>
                  <a:pt x="4318" y="8506"/>
                  <a:pt x="4041" y="8096"/>
                </a:cubicBezTo>
                <a:cubicBezTo>
                  <a:pt x="4036" y="8085"/>
                  <a:pt x="4030" y="8081"/>
                  <a:pt x="4024" y="8081"/>
                </a:cubicBezTo>
                <a:cubicBezTo>
                  <a:pt x="4011" y="8081"/>
                  <a:pt x="3999" y="8106"/>
                  <a:pt x="4006" y="8131"/>
                </a:cubicBezTo>
                <a:cubicBezTo>
                  <a:pt x="4139" y="8667"/>
                  <a:pt x="4309" y="9184"/>
                  <a:pt x="4523" y="9684"/>
                </a:cubicBezTo>
                <a:cubicBezTo>
                  <a:pt x="4755" y="10165"/>
                  <a:pt x="5014" y="10513"/>
                  <a:pt x="5121" y="10540"/>
                </a:cubicBezTo>
                <a:cubicBezTo>
                  <a:pt x="5139" y="10852"/>
                  <a:pt x="5165" y="11164"/>
                  <a:pt x="5192" y="11477"/>
                </a:cubicBezTo>
                <a:cubicBezTo>
                  <a:pt x="5103" y="11245"/>
                  <a:pt x="4996" y="11013"/>
                  <a:pt x="4880" y="10790"/>
                </a:cubicBezTo>
                <a:cubicBezTo>
                  <a:pt x="4862" y="10754"/>
                  <a:pt x="4835" y="10718"/>
                  <a:pt x="4817" y="10683"/>
                </a:cubicBezTo>
                <a:cubicBezTo>
                  <a:pt x="4817" y="10665"/>
                  <a:pt x="4817" y="10656"/>
                  <a:pt x="4817" y="10647"/>
                </a:cubicBezTo>
                <a:cubicBezTo>
                  <a:pt x="4817" y="10629"/>
                  <a:pt x="4800" y="10620"/>
                  <a:pt x="4791" y="10620"/>
                </a:cubicBezTo>
                <a:cubicBezTo>
                  <a:pt x="4675" y="10442"/>
                  <a:pt x="4568" y="10263"/>
                  <a:pt x="4452" y="10085"/>
                </a:cubicBezTo>
                <a:cubicBezTo>
                  <a:pt x="4452" y="10014"/>
                  <a:pt x="4443" y="9942"/>
                  <a:pt x="4434" y="9871"/>
                </a:cubicBezTo>
                <a:cubicBezTo>
                  <a:pt x="4434" y="9857"/>
                  <a:pt x="4425" y="9851"/>
                  <a:pt x="4415" y="9851"/>
                </a:cubicBezTo>
                <a:cubicBezTo>
                  <a:pt x="4405" y="9851"/>
                  <a:pt x="4394" y="9857"/>
                  <a:pt x="4389" y="9871"/>
                </a:cubicBezTo>
                <a:cubicBezTo>
                  <a:pt x="4380" y="9898"/>
                  <a:pt x="4371" y="9915"/>
                  <a:pt x="4362" y="9951"/>
                </a:cubicBezTo>
                <a:cubicBezTo>
                  <a:pt x="4273" y="9808"/>
                  <a:pt x="4175" y="9666"/>
                  <a:pt x="4077" y="9532"/>
                </a:cubicBezTo>
                <a:cubicBezTo>
                  <a:pt x="4073" y="9523"/>
                  <a:pt x="4066" y="9518"/>
                  <a:pt x="4059" y="9518"/>
                </a:cubicBezTo>
                <a:cubicBezTo>
                  <a:pt x="4052" y="9518"/>
                  <a:pt x="4046" y="9523"/>
                  <a:pt x="4041" y="9532"/>
                </a:cubicBezTo>
                <a:cubicBezTo>
                  <a:pt x="4023" y="9407"/>
                  <a:pt x="4006" y="9282"/>
                  <a:pt x="3979" y="9157"/>
                </a:cubicBezTo>
                <a:cubicBezTo>
                  <a:pt x="3979" y="9149"/>
                  <a:pt x="3970" y="9145"/>
                  <a:pt x="3960" y="9145"/>
                </a:cubicBezTo>
                <a:cubicBezTo>
                  <a:pt x="3948" y="9145"/>
                  <a:pt x="3934" y="9151"/>
                  <a:pt x="3934" y="9166"/>
                </a:cubicBezTo>
                <a:cubicBezTo>
                  <a:pt x="3907" y="9273"/>
                  <a:pt x="3863" y="9461"/>
                  <a:pt x="3827" y="9648"/>
                </a:cubicBezTo>
                <a:cubicBezTo>
                  <a:pt x="3783" y="9835"/>
                  <a:pt x="3738" y="10040"/>
                  <a:pt x="3711" y="10192"/>
                </a:cubicBezTo>
                <a:cubicBezTo>
                  <a:pt x="3693" y="10344"/>
                  <a:pt x="3676" y="10504"/>
                  <a:pt x="3676" y="10656"/>
                </a:cubicBezTo>
                <a:lnTo>
                  <a:pt x="3560" y="10433"/>
                </a:lnTo>
                <a:lnTo>
                  <a:pt x="3426" y="10219"/>
                </a:lnTo>
                <a:cubicBezTo>
                  <a:pt x="3488" y="10147"/>
                  <a:pt x="3533" y="10067"/>
                  <a:pt x="3560" y="9969"/>
                </a:cubicBezTo>
                <a:cubicBezTo>
                  <a:pt x="3595" y="9817"/>
                  <a:pt x="3622" y="9666"/>
                  <a:pt x="3631" y="9505"/>
                </a:cubicBezTo>
                <a:cubicBezTo>
                  <a:pt x="3631" y="9327"/>
                  <a:pt x="3613" y="9148"/>
                  <a:pt x="3577" y="8970"/>
                </a:cubicBezTo>
                <a:cubicBezTo>
                  <a:pt x="3542" y="8783"/>
                  <a:pt x="3488" y="8604"/>
                  <a:pt x="3452" y="8488"/>
                </a:cubicBezTo>
                <a:cubicBezTo>
                  <a:pt x="3449" y="8481"/>
                  <a:pt x="3440" y="8478"/>
                  <a:pt x="3431" y="8478"/>
                </a:cubicBezTo>
                <a:cubicBezTo>
                  <a:pt x="3416" y="8478"/>
                  <a:pt x="3399" y="8486"/>
                  <a:pt x="3399" y="8497"/>
                </a:cubicBezTo>
                <a:cubicBezTo>
                  <a:pt x="3390" y="8613"/>
                  <a:pt x="3372" y="8809"/>
                  <a:pt x="3354" y="9006"/>
                </a:cubicBezTo>
                <a:cubicBezTo>
                  <a:pt x="3328" y="9202"/>
                  <a:pt x="3301" y="9398"/>
                  <a:pt x="3292" y="9541"/>
                </a:cubicBezTo>
                <a:cubicBezTo>
                  <a:pt x="3292" y="9701"/>
                  <a:pt x="3292" y="9853"/>
                  <a:pt x="3301" y="10014"/>
                </a:cubicBezTo>
                <a:lnTo>
                  <a:pt x="3167" y="9800"/>
                </a:lnTo>
                <a:lnTo>
                  <a:pt x="3015" y="9594"/>
                </a:lnTo>
                <a:cubicBezTo>
                  <a:pt x="3069" y="9523"/>
                  <a:pt x="3105" y="9434"/>
                  <a:pt x="3122" y="9336"/>
                </a:cubicBezTo>
                <a:cubicBezTo>
                  <a:pt x="3149" y="9184"/>
                  <a:pt x="3149" y="9023"/>
                  <a:pt x="3140" y="8863"/>
                </a:cubicBezTo>
                <a:cubicBezTo>
                  <a:pt x="3122" y="8675"/>
                  <a:pt x="3078" y="8497"/>
                  <a:pt x="3015" y="8328"/>
                </a:cubicBezTo>
                <a:cubicBezTo>
                  <a:pt x="2962" y="8167"/>
                  <a:pt x="2890" y="8015"/>
                  <a:pt x="2819" y="7864"/>
                </a:cubicBezTo>
                <a:cubicBezTo>
                  <a:pt x="2813" y="7857"/>
                  <a:pt x="2802" y="7851"/>
                  <a:pt x="2793" y="7851"/>
                </a:cubicBezTo>
                <a:cubicBezTo>
                  <a:pt x="2789" y="7851"/>
                  <a:pt x="2786" y="7852"/>
                  <a:pt x="2783" y="7855"/>
                </a:cubicBezTo>
                <a:cubicBezTo>
                  <a:pt x="2774" y="7864"/>
                  <a:pt x="2766" y="7873"/>
                  <a:pt x="2774" y="7881"/>
                </a:cubicBezTo>
                <a:cubicBezTo>
                  <a:pt x="2783" y="7997"/>
                  <a:pt x="2783" y="8194"/>
                  <a:pt x="2792" y="8390"/>
                </a:cubicBezTo>
                <a:cubicBezTo>
                  <a:pt x="2801" y="8586"/>
                  <a:pt x="2792" y="8791"/>
                  <a:pt x="2810" y="8943"/>
                </a:cubicBezTo>
                <a:cubicBezTo>
                  <a:pt x="2819" y="9095"/>
                  <a:pt x="2846" y="9255"/>
                  <a:pt x="2873" y="9407"/>
                </a:cubicBezTo>
                <a:cubicBezTo>
                  <a:pt x="2766" y="9282"/>
                  <a:pt x="2659" y="9148"/>
                  <a:pt x="2534" y="9032"/>
                </a:cubicBezTo>
                <a:cubicBezTo>
                  <a:pt x="2587" y="8943"/>
                  <a:pt x="2605" y="8854"/>
                  <a:pt x="2605" y="8756"/>
                </a:cubicBezTo>
                <a:cubicBezTo>
                  <a:pt x="2614" y="8595"/>
                  <a:pt x="2596" y="8435"/>
                  <a:pt x="2551" y="8283"/>
                </a:cubicBezTo>
                <a:cubicBezTo>
                  <a:pt x="2534" y="8194"/>
                  <a:pt x="2507" y="8105"/>
                  <a:pt x="2471" y="8024"/>
                </a:cubicBezTo>
                <a:cubicBezTo>
                  <a:pt x="2435" y="7935"/>
                  <a:pt x="2391" y="7846"/>
                  <a:pt x="2346" y="7757"/>
                </a:cubicBezTo>
                <a:cubicBezTo>
                  <a:pt x="2266" y="7605"/>
                  <a:pt x="2168" y="7462"/>
                  <a:pt x="2061" y="7328"/>
                </a:cubicBezTo>
                <a:cubicBezTo>
                  <a:pt x="2055" y="7322"/>
                  <a:pt x="2048" y="7316"/>
                  <a:pt x="2039" y="7316"/>
                </a:cubicBezTo>
                <a:cubicBezTo>
                  <a:pt x="2035" y="7316"/>
                  <a:pt x="2030" y="7317"/>
                  <a:pt x="2025" y="7319"/>
                </a:cubicBezTo>
                <a:cubicBezTo>
                  <a:pt x="2025" y="7328"/>
                  <a:pt x="2016" y="7337"/>
                  <a:pt x="2025" y="7346"/>
                </a:cubicBezTo>
                <a:cubicBezTo>
                  <a:pt x="2034" y="7409"/>
                  <a:pt x="2052" y="7480"/>
                  <a:pt x="2079" y="7560"/>
                </a:cubicBezTo>
                <a:cubicBezTo>
                  <a:pt x="2096" y="7650"/>
                  <a:pt x="2114" y="7748"/>
                  <a:pt x="2132" y="7846"/>
                </a:cubicBezTo>
                <a:cubicBezTo>
                  <a:pt x="2177" y="8042"/>
                  <a:pt x="2204" y="8247"/>
                  <a:pt x="2239" y="8390"/>
                </a:cubicBezTo>
                <a:lnTo>
                  <a:pt x="2302" y="8649"/>
                </a:lnTo>
                <a:cubicBezTo>
                  <a:pt x="2320" y="8720"/>
                  <a:pt x="2346" y="8783"/>
                  <a:pt x="2364" y="8854"/>
                </a:cubicBezTo>
                <a:lnTo>
                  <a:pt x="2177" y="8684"/>
                </a:lnTo>
                <a:cubicBezTo>
                  <a:pt x="2114" y="8631"/>
                  <a:pt x="2043" y="8577"/>
                  <a:pt x="1981" y="8524"/>
                </a:cubicBezTo>
                <a:cubicBezTo>
                  <a:pt x="2016" y="8435"/>
                  <a:pt x="2025" y="8345"/>
                  <a:pt x="2007" y="8247"/>
                </a:cubicBezTo>
                <a:cubicBezTo>
                  <a:pt x="1989" y="8087"/>
                  <a:pt x="1945" y="7935"/>
                  <a:pt x="1882" y="7783"/>
                </a:cubicBezTo>
                <a:cubicBezTo>
                  <a:pt x="1847" y="7703"/>
                  <a:pt x="1802" y="7623"/>
                  <a:pt x="1758" y="7542"/>
                </a:cubicBezTo>
                <a:cubicBezTo>
                  <a:pt x="1704" y="7462"/>
                  <a:pt x="1642" y="7373"/>
                  <a:pt x="1579" y="7302"/>
                </a:cubicBezTo>
                <a:cubicBezTo>
                  <a:pt x="1472" y="7159"/>
                  <a:pt x="1347" y="7034"/>
                  <a:pt x="1213" y="6918"/>
                </a:cubicBezTo>
                <a:cubicBezTo>
                  <a:pt x="1211" y="6915"/>
                  <a:pt x="1207" y="6914"/>
                  <a:pt x="1204" y="6914"/>
                </a:cubicBezTo>
                <a:cubicBezTo>
                  <a:pt x="1195" y="6914"/>
                  <a:pt x="1184" y="6921"/>
                  <a:pt x="1178" y="6927"/>
                </a:cubicBezTo>
                <a:cubicBezTo>
                  <a:pt x="1169" y="6936"/>
                  <a:pt x="1169" y="6945"/>
                  <a:pt x="1178" y="6954"/>
                </a:cubicBezTo>
                <a:cubicBezTo>
                  <a:pt x="1204" y="7007"/>
                  <a:pt x="1240" y="7079"/>
                  <a:pt x="1276" y="7159"/>
                </a:cubicBezTo>
                <a:lnTo>
                  <a:pt x="1383" y="7427"/>
                </a:lnTo>
                <a:lnTo>
                  <a:pt x="1588" y="7953"/>
                </a:lnTo>
                <a:cubicBezTo>
                  <a:pt x="1624" y="8042"/>
                  <a:pt x="1659" y="8122"/>
                  <a:pt x="1695" y="8194"/>
                </a:cubicBezTo>
                <a:cubicBezTo>
                  <a:pt x="1722" y="8256"/>
                  <a:pt x="1749" y="8319"/>
                  <a:pt x="1784" y="8381"/>
                </a:cubicBezTo>
                <a:lnTo>
                  <a:pt x="1633" y="8274"/>
                </a:lnTo>
                <a:lnTo>
                  <a:pt x="1472" y="8185"/>
                </a:lnTo>
                <a:cubicBezTo>
                  <a:pt x="1463" y="8149"/>
                  <a:pt x="1445" y="8122"/>
                  <a:pt x="1427" y="8096"/>
                </a:cubicBezTo>
                <a:cubicBezTo>
                  <a:pt x="1392" y="8051"/>
                  <a:pt x="1356" y="8015"/>
                  <a:pt x="1311" y="7989"/>
                </a:cubicBezTo>
                <a:cubicBezTo>
                  <a:pt x="1204" y="7899"/>
                  <a:pt x="1080" y="7837"/>
                  <a:pt x="946" y="7792"/>
                </a:cubicBezTo>
                <a:cubicBezTo>
                  <a:pt x="785" y="7739"/>
                  <a:pt x="625" y="7712"/>
                  <a:pt x="455" y="7712"/>
                </a:cubicBezTo>
                <a:cubicBezTo>
                  <a:pt x="430" y="7710"/>
                  <a:pt x="404" y="7710"/>
                  <a:pt x="379" y="7710"/>
                </a:cubicBezTo>
                <a:cubicBezTo>
                  <a:pt x="262" y="7710"/>
                  <a:pt x="144" y="7726"/>
                  <a:pt x="27" y="7748"/>
                </a:cubicBezTo>
                <a:cubicBezTo>
                  <a:pt x="0" y="7748"/>
                  <a:pt x="9" y="7792"/>
                  <a:pt x="27" y="7801"/>
                </a:cubicBezTo>
                <a:cubicBezTo>
                  <a:pt x="152" y="7837"/>
                  <a:pt x="277" y="7890"/>
                  <a:pt x="402" y="7944"/>
                </a:cubicBezTo>
                <a:cubicBezTo>
                  <a:pt x="553" y="8006"/>
                  <a:pt x="696" y="8078"/>
                  <a:pt x="821" y="8122"/>
                </a:cubicBezTo>
                <a:cubicBezTo>
                  <a:pt x="1038" y="8200"/>
                  <a:pt x="1242" y="8251"/>
                  <a:pt x="1362" y="8251"/>
                </a:cubicBezTo>
                <a:cubicBezTo>
                  <a:pt x="1380" y="8251"/>
                  <a:pt x="1396" y="8250"/>
                  <a:pt x="1410" y="8247"/>
                </a:cubicBezTo>
                <a:lnTo>
                  <a:pt x="1570" y="8345"/>
                </a:lnTo>
                <a:cubicBezTo>
                  <a:pt x="1615" y="8381"/>
                  <a:pt x="1668" y="8417"/>
                  <a:pt x="1722" y="8452"/>
                </a:cubicBezTo>
                <a:cubicBezTo>
                  <a:pt x="1650" y="8444"/>
                  <a:pt x="1588" y="8444"/>
                  <a:pt x="1517" y="8444"/>
                </a:cubicBezTo>
                <a:cubicBezTo>
                  <a:pt x="1436" y="8452"/>
                  <a:pt x="1365" y="8461"/>
                  <a:pt x="1285" y="8479"/>
                </a:cubicBezTo>
                <a:cubicBezTo>
                  <a:pt x="1204" y="8497"/>
                  <a:pt x="1133" y="8515"/>
                  <a:pt x="1053" y="8551"/>
                </a:cubicBezTo>
                <a:cubicBezTo>
                  <a:pt x="972" y="8586"/>
                  <a:pt x="901" y="8622"/>
                  <a:pt x="821" y="8667"/>
                </a:cubicBezTo>
                <a:cubicBezTo>
                  <a:pt x="749" y="8711"/>
                  <a:pt x="678" y="8756"/>
                  <a:pt x="616" y="8791"/>
                </a:cubicBezTo>
                <a:cubicBezTo>
                  <a:pt x="562" y="8836"/>
                  <a:pt x="509" y="8881"/>
                  <a:pt x="473" y="8907"/>
                </a:cubicBezTo>
                <a:cubicBezTo>
                  <a:pt x="457" y="8923"/>
                  <a:pt x="455" y="8953"/>
                  <a:pt x="468" y="8953"/>
                </a:cubicBezTo>
                <a:cubicBezTo>
                  <a:pt x="469" y="8953"/>
                  <a:pt x="471" y="8953"/>
                  <a:pt x="473" y="8952"/>
                </a:cubicBezTo>
                <a:cubicBezTo>
                  <a:pt x="580" y="8925"/>
                  <a:pt x="696" y="8898"/>
                  <a:pt x="812" y="8881"/>
                </a:cubicBezTo>
                <a:lnTo>
                  <a:pt x="1035" y="8836"/>
                </a:lnTo>
                <a:cubicBezTo>
                  <a:pt x="1106" y="8827"/>
                  <a:pt x="1178" y="8818"/>
                  <a:pt x="1249" y="8800"/>
                </a:cubicBezTo>
                <a:cubicBezTo>
                  <a:pt x="1401" y="8765"/>
                  <a:pt x="1543" y="8738"/>
                  <a:pt x="1668" y="8702"/>
                </a:cubicBezTo>
                <a:cubicBezTo>
                  <a:pt x="1758" y="8684"/>
                  <a:pt x="1838" y="8649"/>
                  <a:pt x="1918" y="8595"/>
                </a:cubicBezTo>
                <a:cubicBezTo>
                  <a:pt x="1981" y="8649"/>
                  <a:pt x="2043" y="8693"/>
                  <a:pt x="2105" y="8747"/>
                </a:cubicBezTo>
                <a:lnTo>
                  <a:pt x="2284" y="8916"/>
                </a:lnTo>
                <a:cubicBezTo>
                  <a:pt x="2221" y="8898"/>
                  <a:pt x="2159" y="8890"/>
                  <a:pt x="2088" y="8881"/>
                </a:cubicBezTo>
                <a:cubicBezTo>
                  <a:pt x="2007" y="8872"/>
                  <a:pt x="1936" y="8872"/>
                  <a:pt x="1856" y="8872"/>
                </a:cubicBezTo>
                <a:cubicBezTo>
                  <a:pt x="1686" y="8881"/>
                  <a:pt x="1526" y="8916"/>
                  <a:pt x="1365" y="8970"/>
                </a:cubicBezTo>
                <a:cubicBezTo>
                  <a:pt x="1285" y="9006"/>
                  <a:pt x="1204" y="9032"/>
                  <a:pt x="1133" y="9059"/>
                </a:cubicBezTo>
                <a:cubicBezTo>
                  <a:pt x="1071" y="9095"/>
                  <a:pt x="1008" y="9122"/>
                  <a:pt x="964" y="9148"/>
                </a:cubicBezTo>
                <a:cubicBezTo>
                  <a:pt x="946" y="9157"/>
                  <a:pt x="937" y="9193"/>
                  <a:pt x="955" y="9193"/>
                </a:cubicBezTo>
                <a:cubicBezTo>
                  <a:pt x="1035" y="9184"/>
                  <a:pt x="1169" y="9184"/>
                  <a:pt x="1320" y="9184"/>
                </a:cubicBezTo>
                <a:lnTo>
                  <a:pt x="1766" y="9184"/>
                </a:lnTo>
                <a:cubicBezTo>
                  <a:pt x="1927" y="9184"/>
                  <a:pt x="2079" y="9166"/>
                  <a:pt x="2204" y="9157"/>
                </a:cubicBezTo>
                <a:cubicBezTo>
                  <a:pt x="2293" y="9148"/>
                  <a:pt x="2382" y="9130"/>
                  <a:pt x="2462" y="9086"/>
                </a:cubicBezTo>
                <a:cubicBezTo>
                  <a:pt x="2578" y="9202"/>
                  <a:pt x="2676" y="9327"/>
                  <a:pt x="2783" y="9452"/>
                </a:cubicBezTo>
                <a:cubicBezTo>
                  <a:pt x="2650" y="9398"/>
                  <a:pt x="2507" y="9362"/>
                  <a:pt x="2355" y="9345"/>
                </a:cubicBezTo>
                <a:cubicBezTo>
                  <a:pt x="2313" y="9342"/>
                  <a:pt x="2270" y="9341"/>
                  <a:pt x="2228" y="9341"/>
                </a:cubicBezTo>
                <a:cubicBezTo>
                  <a:pt x="2101" y="9341"/>
                  <a:pt x="1974" y="9351"/>
                  <a:pt x="1847" y="9371"/>
                </a:cubicBezTo>
                <a:cubicBezTo>
                  <a:pt x="1704" y="9389"/>
                  <a:pt x="1561" y="9425"/>
                  <a:pt x="1419" y="9469"/>
                </a:cubicBezTo>
                <a:cubicBezTo>
                  <a:pt x="1401" y="9478"/>
                  <a:pt x="1392" y="9514"/>
                  <a:pt x="1410" y="9514"/>
                </a:cubicBezTo>
                <a:lnTo>
                  <a:pt x="1775" y="9568"/>
                </a:lnTo>
                <a:cubicBezTo>
                  <a:pt x="1918" y="9603"/>
                  <a:pt x="2088" y="9630"/>
                  <a:pt x="2221" y="9648"/>
                </a:cubicBezTo>
                <a:cubicBezTo>
                  <a:pt x="2364" y="9666"/>
                  <a:pt x="2507" y="9675"/>
                  <a:pt x="2659" y="9675"/>
                </a:cubicBezTo>
                <a:cubicBezTo>
                  <a:pt x="2683" y="9680"/>
                  <a:pt x="2709" y="9682"/>
                  <a:pt x="2735" y="9682"/>
                </a:cubicBezTo>
                <a:cubicBezTo>
                  <a:pt x="2802" y="9682"/>
                  <a:pt x="2871" y="9667"/>
                  <a:pt x="2935" y="9648"/>
                </a:cubicBezTo>
                <a:lnTo>
                  <a:pt x="3078" y="9844"/>
                </a:lnTo>
                <a:lnTo>
                  <a:pt x="3212" y="10049"/>
                </a:lnTo>
                <a:cubicBezTo>
                  <a:pt x="3087" y="9978"/>
                  <a:pt x="2944" y="9924"/>
                  <a:pt x="2801" y="9898"/>
                </a:cubicBezTo>
                <a:cubicBezTo>
                  <a:pt x="2632" y="9862"/>
                  <a:pt x="2462" y="9844"/>
                  <a:pt x="2293" y="9844"/>
                </a:cubicBezTo>
                <a:cubicBezTo>
                  <a:pt x="2141" y="9853"/>
                  <a:pt x="1998" y="9862"/>
                  <a:pt x="1847" y="9889"/>
                </a:cubicBezTo>
                <a:cubicBezTo>
                  <a:pt x="1829" y="9889"/>
                  <a:pt x="1811" y="9915"/>
                  <a:pt x="1829" y="9924"/>
                </a:cubicBezTo>
                <a:cubicBezTo>
                  <a:pt x="1909" y="9951"/>
                  <a:pt x="2043" y="9996"/>
                  <a:pt x="2195" y="10040"/>
                </a:cubicBezTo>
                <a:cubicBezTo>
                  <a:pt x="2337" y="10094"/>
                  <a:pt x="2489" y="10139"/>
                  <a:pt x="2641" y="10183"/>
                </a:cubicBezTo>
                <a:cubicBezTo>
                  <a:pt x="2783" y="10219"/>
                  <a:pt x="2926" y="10246"/>
                  <a:pt x="3069" y="10263"/>
                </a:cubicBezTo>
                <a:cubicBezTo>
                  <a:pt x="3106" y="10270"/>
                  <a:pt x="3143" y="10273"/>
                  <a:pt x="3178" y="10273"/>
                </a:cubicBezTo>
                <a:cubicBezTo>
                  <a:pt x="3235" y="10273"/>
                  <a:pt x="3290" y="10266"/>
                  <a:pt x="3345" y="10254"/>
                </a:cubicBezTo>
                <a:lnTo>
                  <a:pt x="3470" y="10469"/>
                </a:lnTo>
                <a:lnTo>
                  <a:pt x="3586" y="10683"/>
                </a:lnTo>
                <a:cubicBezTo>
                  <a:pt x="3461" y="10602"/>
                  <a:pt x="3328" y="10540"/>
                  <a:pt x="3185" y="10486"/>
                </a:cubicBezTo>
                <a:cubicBezTo>
                  <a:pt x="3024" y="10442"/>
                  <a:pt x="2855" y="10406"/>
                  <a:pt x="2685" y="10388"/>
                </a:cubicBezTo>
                <a:cubicBezTo>
                  <a:pt x="2534" y="10379"/>
                  <a:pt x="2382" y="10370"/>
                  <a:pt x="2239" y="10370"/>
                </a:cubicBezTo>
                <a:cubicBezTo>
                  <a:pt x="2212" y="10370"/>
                  <a:pt x="2195" y="10406"/>
                  <a:pt x="2212" y="10415"/>
                </a:cubicBezTo>
                <a:cubicBezTo>
                  <a:pt x="2293" y="10451"/>
                  <a:pt x="2418" y="10513"/>
                  <a:pt x="2569" y="10576"/>
                </a:cubicBezTo>
                <a:cubicBezTo>
                  <a:pt x="2712" y="10647"/>
                  <a:pt x="2855" y="10701"/>
                  <a:pt x="2998" y="10754"/>
                </a:cubicBezTo>
                <a:cubicBezTo>
                  <a:pt x="3131" y="10808"/>
                  <a:pt x="3274" y="10852"/>
                  <a:pt x="3417" y="10879"/>
                </a:cubicBezTo>
                <a:cubicBezTo>
                  <a:pt x="3484" y="10899"/>
                  <a:pt x="3551" y="10909"/>
                  <a:pt x="3618" y="10909"/>
                </a:cubicBezTo>
                <a:cubicBezTo>
                  <a:pt x="3640" y="10909"/>
                  <a:pt x="3662" y="10908"/>
                  <a:pt x="3684" y="10906"/>
                </a:cubicBezTo>
                <a:cubicBezTo>
                  <a:pt x="3756" y="11048"/>
                  <a:pt x="3818" y="11209"/>
                  <a:pt x="3881" y="11361"/>
                </a:cubicBezTo>
                <a:cubicBezTo>
                  <a:pt x="3765" y="11263"/>
                  <a:pt x="3640" y="11182"/>
                  <a:pt x="3506" y="11120"/>
                </a:cubicBezTo>
                <a:cubicBezTo>
                  <a:pt x="3345" y="11048"/>
                  <a:pt x="3185" y="10995"/>
                  <a:pt x="3015" y="10968"/>
                </a:cubicBezTo>
                <a:cubicBezTo>
                  <a:pt x="2873" y="10941"/>
                  <a:pt x="2721" y="10915"/>
                  <a:pt x="2578" y="10906"/>
                </a:cubicBezTo>
                <a:cubicBezTo>
                  <a:pt x="2551" y="10906"/>
                  <a:pt x="2534" y="10932"/>
                  <a:pt x="2551" y="10941"/>
                </a:cubicBezTo>
                <a:cubicBezTo>
                  <a:pt x="2623" y="10986"/>
                  <a:pt x="2739" y="11057"/>
                  <a:pt x="2882" y="11138"/>
                </a:cubicBezTo>
                <a:cubicBezTo>
                  <a:pt x="3024" y="11218"/>
                  <a:pt x="3167" y="11298"/>
                  <a:pt x="3292" y="11361"/>
                </a:cubicBezTo>
                <a:cubicBezTo>
                  <a:pt x="3556" y="11485"/>
                  <a:pt x="3806" y="11586"/>
                  <a:pt x="3933" y="11586"/>
                </a:cubicBezTo>
                <a:cubicBezTo>
                  <a:pt x="3943" y="11586"/>
                  <a:pt x="3952" y="11585"/>
                  <a:pt x="3961" y="11584"/>
                </a:cubicBezTo>
                <a:lnTo>
                  <a:pt x="4032" y="11816"/>
                </a:lnTo>
                <a:lnTo>
                  <a:pt x="4095" y="12057"/>
                </a:lnTo>
                <a:cubicBezTo>
                  <a:pt x="3988" y="11949"/>
                  <a:pt x="3881" y="11851"/>
                  <a:pt x="3747" y="11771"/>
                </a:cubicBezTo>
                <a:cubicBezTo>
                  <a:pt x="3604" y="11691"/>
                  <a:pt x="3452" y="11619"/>
                  <a:pt x="3283" y="11566"/>
                </a:cubicBezTo>
                <a:cubicBezTo>
                  <a:pt x="3149" y="11530"/>
                  <a:pt x="2998" y="11494"/>
                  <a:pt x="2855" y="11459"/>
                </a:cubicBezTo>
                <a:cubicBezTo>
                  <a:pt x="2837" y="11459"/>
                  <a:pt x="2810" y="11486"/>
                  <a:pt x="2828" y="11494"/>
                </a:cubicBezTo>
                <a:cubicBezTo>
                  <a:pt x="2890" y="11548"/>
                  <a:pt x="3006" y="11628"/>
                  <a:pt x="3131" y="11726"/>
                </a:cubicBezTo>
                <a:cubicBezTo>
                  <a:pt x="3256" y="11816"/>
                  <a:pt x="3390" y="11914"/>
                  <a:pt x="3506" y="11994"/>
                </a:cubicBezTo>
                <a:cubicBezTo>
                  <a:pt x="3774" y="12155"/>
                  <a:pt x="4032" y="12297"/>
                  <a:pt x="4139" y="12297"/>
                </a:cubicBezTo>
                <a:cubicBezTo>
                  <a:pt x="4148" y="12333"/>
                  <a:pt x="4157" y="12369"/>
                  <a:pt x="4157" y="12404"/>
                </a:cubicBezTo>
                <a:lnTo>
                  <a:pt x="3096" y="12404"/>
                </a:lnTo>
                <a:cubicBezTo>
                  <a:pt x="2846" y="13065"/>
                  <a:pt x="2721" y="13769"/>
                  <a:pt x="2730" y="14474"/>
                </a:cubicBezTo>
                <a:cubicBezTo>
                  <a:pt x="2730" y="16294"/>
                  <a:pt x="3497" y="17811"/>
                  <a:pt x="4550" y="18274"/>
                </a:cubicBezTo>
                <a:lnTo>
                  <a:pt x="5879" y="18274"/>
                </a:lnTo>
                <a:cubicBezTo>
                  <a:pt x="6923" y="17811"/>
                  <a:pt x="7690" y="16285"/>
                  <a:pt x="7690" y="14474"/>
                </a:cubicBezTo>
                <a:cubicBezTo>
                  <a:pt x="7699" y="13769"/>
                  <a:pt x="7574" y="13065"/>
                  <a:pt x="7324" y="12404"/>
                </a:cubicBezTo>
                <a:lnTo>
                  <a:pt x="6120" y="12404"/>
                </a:lnTo>
                <a:cubicBezTo>
                  <a:pt x="6138" y="12324"/>
                  <a:pt x="6156" y="12244"/>
                  <a:pt x="6173" y="12172"/>
                </a:cubicBezTo>
                <a:cubicBezTo>
                  <a:pt x="6176" y="12173"/>
                  <a:pt x="6179" y="12173"/>
                  <a:pt x="6182" y="12173"/>
                </a:cubicBezTo>
                <a:cubicBezTo>
                  <a:pt x="6294" y="12173"/>
                  <a:pt x="6564" y="12006"/>
                  <a:pt x="6851" y="11789"/>
                </a:cubicBezTo>
                <a:cubicBezTo>
                  <a:pt x="7101" y="11593"/>
                  <a:pt x="7449" y="11236"/>
                  <a:pt x="7610" y="11084"/>
                </a:cubicBezTo>
                <a:cubicBezTo>
                  <a:pt x="7617" y="11069"/>
                  <a:pt x="7605" y="11047"/>
                  <a:pt x="7584" y="11047"/>
                </a:cubicBezTo>
                <a:cubicBezTo>
                  <a:pt x="7581" y="11047"/>
                  <a:pt x="7578" y="11047"/>
                  <a:pt x="7574" y="11048"/>
                </a:cubicBezTo>
                <a:cubicBezTo>
                  <a:pt x="7235" y="11164"/>
                  <a:pt x="6914" y="11334"/>
                  <a:pt x="6619" y="11530"/>
                </a:cubicBezTo>
                <a:cubicBezTo>
                  <a:pt x="6477" y="11637"/>
                  <a:pt x="6352" y="11762"/>
                  <a:pt x="6245" y="11896"/>
                </a:cubicBezTo>
                <a:cubicBezTo>
                  <a:pt x="6298" y="11700"/>
                  <a:pt x="6352" y="11503"/>
                  <a:pt x="6423" y="11316"/>
                </a:cubicBezTo>
                <a:cubicBezTo>
                  <a:pt x="6429" y="11317"/>
                  <a:pt x="6436" y="11318"/>
                  <a:pt x="6443" y="11318"/>
                </a:cubicBezTo>
                <a:cubicBezTo>
                  <a:pt x="6563" y="11318"/>
                  <a:pt x="6833" y="11179"/>
                  <a:pt x="7128" y="10977"/>
                </a:cubicBezTo>
                <a:cubicBezTo>
                  <a:pt x="7405" y="10772"/>
                  <a:pt x="7672" y="10549"/>
                  <a:pt x="7931" y="10317"/>
                </a:cubicBezTo>
                <a:cubicBezTo>
                  <a:pt x="7946" y="10302"/>
                  <a:pt x="7935" y="10279"/>
                  <a:pt x="7909" y="10279"/>
                </a:cubicBezTo>
                <a:cubicBezTo>
                  <a:pt x="7905" y="10279"/>
                  <a:pt x="7900" y="10280"/>
                  <a:pt x="7895" y="10281"/>
                </a:cubicBezTo>
                <a:cubicBezTo>
                  <a:pt x="7788" y="10308"/>
                  <a:pt x="7610" y="10370"/>
                  <a:pt x="7422" y="10451"/>
                </a:cubicBezTo>
                <a:cubicBezTo>
                  <a:pt x="7244" y="10522"/>
                  <a:pt x="7074" y="10611"/>
                  <a:pt x="6914" y="10709"/>
                </a:cubicBezTo>
                <a:cubicBezTo>
                  <a:pt x="6762" y="10808"/>
                  <a:pt x="6628" y="10924"/>
                  <a:pt x="6512" y="11048"/>
                </a:cubicBezTo>
                <a:cubicBezTo>
                  <a:pt x="6575" y="10861"/>
                  <a:pt x="6655" y="10665"/>
                  <a:pt x="6727" y="10478"/>
                </a:cubicBezTo>
                <a:cubicBezTo>
                  <a:pt x="6736" y="10480"/>
                  <a:pt x="6747" y="10481"/>
                  <a:pt x="6760" y="10481"/>
                </a:cubicBezTo>
                <a:cubicBezTo>
                  <a:pt x="6887" y="10481"/>
                  <a:pt x="7158" y="10362"/>
                  <a:pt x="7458" y="10192"/>
                </a:cubicBezTo>
                <a:cubicBezTo>
                  <a:pt x="7744" y="9996"/>
                  <a:pt x="8029" y="9782"/>
                  <a:pt x="8297" y="9559"/>
                </a:cubicBezTo>
                <a:cubicBezTo>
                  <a:pt x="8314" y="9541"/>
                  <a:pt x="8297" y="9514"/>
                  <a:pt x="8270" y="9514"/>
                </a:cubicBezTo>
                <a:cubicBezTo>
                  <a:pt x="8163" y="9550"/>
                  <a:pt x="7975" y="9603"/>
                  <a:pt x="7788" y="9666"/>
                </a:cubicBezTo>
                <a:cubicBezTo>
                  <a:pt x="7601" y="9737"/>
                  <a:pt x="7422" y="9808"/>
                  <a:pt x="7253" y="9907"/>
                </a:cubicBezTo>
                <a:cubicBezTo>
                  <a:pt x="7101" y="9996"/>
                  <a:pt x="6958" y="10103"/>
                  <a:pt x="6834" y="10219"/>
                </a:cubicBezTo>
                <a:cubicBezTo>
                  <a:pt x="6914" y="10031"/>
                  <a:pt x="6994" y="9844"/>
                  <a:pt x="7083" y="9666"/>
                </a:cubicBezTo>
                <a:cubicBezTo>
                  <a:pt x="7094" y="9668"/>
                  <a:pt x="7107" y="9670"/>
                  <a:pt x="7122" y="9670"/>
                </a:cubicBezTo>
                <a:cubicBezTo>
                  <a:pt x="7253" y="9670"/>
                  <a:pt x="7528" y="9567"/>
                  <a:pt x="7824" y="9407"/>
                </a:cubicBezTo>
                <a:cubicBezTo>
                  <a:pt x="7993" y="9318"/>
                  <a:pt x="8154" y="9211"/>
                  <a:pt x="8306" y="9104"/>
                </a:cubicBezTo>
                <a:cubicBezTo>
                  <a:pt x="8457" y="8997"/>
                  <a:pt x="8609" y="8881"/>
                  <a:pt x="8698" y="8809"/>
                </a:cubicBezTo>
                <a:cubicBezTo>
                  <a:pt x="8714" y="8801"/>
                  <a:pt x="8702" y="8772"/>
                  <a:pt x="8680" y="8772"/>
                </a:cubicBezTo>
                <a:cubicBezTo>
                  <a:pt x="8677" y="8772"/>
                  <a:pt x="8674" y="8773"/>
                  <a:pt x="8671" y="8774"/>
                </a:cubicBezTo>
                <a:cubicBezTo>
                  <a:pt x="8314" y="8845"/>
                  <a:pt x="7975" y="8961"/>
                  <a:pt x="7645" y="9113"/>
                </a:cubicBezTo>
                <a:cubicBezTo>
                  <a:pt x="7485" y="9193"/>
                  <a:pt x="7342" y="9291"/>
                  <a:pt x="7208" y="9407"/>
                </a:cubicBezTo>
                <a:cubicBezTo>
                  <a:pt x="7297" y="9229"/>
                  <a:pt x="7387" y="9041"/>
                  <a:pt x="7485" y="8872"/>
                </a:cubicBezTo>
                <a:cubicBezTo>
                  <a:pt x="7498" y="8877"/>
                  <a:pt x="7516" y="8879"/>
                  <a:pt x="7537" y="8879"/>
                </a:cubicBezTo>
                <a:cubicBezTo>
                  <a:pt x="7670" y="8879"/>
                  <a:pt x="7942" y="8787"/>
                  <a:pt x="8234" y="8649"/>
                </a:cubicBezTo>
                <a:cubicBezTo>
                  <a:pt x="8546" y="8479"/>
                  <a:pt x="8841" y="8301"/>
                  <a:pt x="9126" y="8096"/>
                </a:cubicBezTo>
                <a:cubicBezTo>
                  <a:pt x="9150" y="8088"/>
                  <a:pt x="9132" y="8058"/>
                  <a:pt x="9115" y="8058"/>
                </a:cubicBezTo>
                <a:cubicBezTo>
                  <a:pt x="9112" y="8058"/>
                  <a:pt x="9110" y="8059"/>
                  <a:pt x="9108" y="8060"/>
                </a:cubicBezTo>
                <a:cubicBezTo>
                  <a:pt x="8752" y="8113"/>
                  <a:pt x="8404" y="8212"/>
                  <a:pt x="8065" y="8345"/>
                </a:cubicBezTo>
                <a:cubicBezTo>
                  <a:pt x="7904" y="8417"/>
                  <a:pt x="7752" y="8515"/>
                  <a:pt x="7619" y="8622"/>
                </a:cubicBezTo>
                <a:cubicBezTo>
                  <a:pt x="7717" y="8444"/>
                  <a:pt x="7815" y="8265"/>
                  <a:pt x="7913" y="8087"/>
                </a:cubicBezTo>
                <a:cubicBezTo>
                  <a:pt x="7933" y="8097"/>
                  <a:pt x="7961" y="8102"/>
                  <a:pt x="7996" y="8102"/>
                </a:cubicBezTo>
                <a:cubicBezTo>
                  <a:pt x="8137" y="8102"/>
                  <a:pt x="8393" y="8022"/>
                  <a:pt x="8671" y="7908"/>
                </a:cubicBezTo>
                <a:cubicBezTo>
                  <a:pt x="8975" y="7783"/>
                  <a:pt x="9403" y="7525"/>
                  <a:pt x="9590" y="7418"/>
                </a:cubicBezTo>
                <a:cubicBezTo>
                  <a:pt x="9608" y="7409"/>
                  <a:pt x="9599" y="7373"/>
                  <a:pt x="9572" y="7373"/>
                </a:cubicBezTo>
                <a:cubicBezTo>
                  <a:pt x="9465" y="7382"/>
                  <a:pt x="9269" y="7409"/>
                  <a:pt x="9073" y="7444"/>
                </a:cubicBezTo>
                <a:cubicBezTo>
                  <a:pt x="8885" y="7480"/>
                  <a:pt x="8698" y="7534"/>
                  <a:pt x="8520" y="7596"/>
                </a:cubicBezTo>
                <a:cubicBezTo>
                  <a:pt x="8359" y="7667"/>
                  <a:pt x="8198" y="7748"/>
                  <a:pt x="8056" y="7846"/>
                </a:cubicBezTo>
                <a:cubicBezTo>
                  <a:pt x="8163" y="7676"/>
                  <a:pt x="8270" y="7507"/>
                  <a:pt x="8377" y="7337"/>
                </a:cubicBezTo>
                <a:cubicBezTo>
                  <a:pt x="8398" y="7347"/>
                  <a:pt x="8430" y="7352"/>
                  <a:pt x="8471" y="7352"/>
                </a:cubicBezTo>
                <a:cubicBezTo>
                  <a:pt x="8617" y="7352"/>
                  <a:pt x="8874" y="7292"/>
                  <a:pt x="9153" y="7195"/>
                </a:cubicBezTo>
                <a:cubicBezTo>
                  <a:pt x="9305" y="7141"/>
                  <a:pt x="9492" y="7061"/>
                  <a:pt x="9662" y="6980"/>
                </a:cubicBezTo>
                <a:cubicBezTo>
                  <a:pt x="9831" y="6900"/>
                  <a:pt x="9983" y="6838"/>
                  <a:pt x="10081" y="6793"/>
                </a:cubicBezTo>
                <a:cubicBezTo>
                  <a:pt x="10108" y="6784"/>
                  <a:pt x="10090" y="6749"/>
                  <a:pt x="10063" y="6749"/>
                </a:cubicBezTo>
                <a:cubicBezTo>
                  <a:pt x="9902" y="6749"/>
                  <a:pt x="9742" y="6749"/>
                  <a:pt x="9572" y="6766"/>
                </a:cubicBezTo>
                <a:cubicBezTo>
                  <a:pt x="9385" y="6784"/>
                  <a:pt x="9198" y="6820"/>
                  <a:pt x="9019" y="6873"/>
                </a:cubicBezTo>
                <a:cubicBezTo>
                  <a:pt x="8850" y="6927"/>
                  <a:pt x="8689" y="7007"/>
                  <a:pt x="8537" y="7096"/>
                </a:cubicBezTo>
                <a:cubicBezTo>
                  <a:pt x="8627" y="6972"/>
                  <a:pt x="8707" y="6856"/>
                  <a:pt x="8796" y="6731"/>
                </a:cubicBezTo>
                <a:cubicBezTo>
                  <a:pt x="8903" y="6722"/>
                  <a:pt x="9126" y="6499"/>
                  <a:pt x="9358" y="6231"/>
                </a:cubicBezTo>
                <a:cubicBezTo>
                  <a:pt x="9412" y="6169"/>
                  <a:pt x="9474" y="6097"/>
                  <a:pt x="9528" y="6008"/>
                </a:cubicBezTo>
                <a:lnTo>
                  <a:pt x="9697" y="5776"/>
                </a:lnTo>
                <a:cubicBezTo>
                  <a:pt x="9795" y="5633"/>
                  <a:pt x="9902" y="5509"/>
                  <a:pt x="10009" y="5384"/>
                </a:cubicBezTo>
                <a:cubicBezTo>
                  <a:pt x="10018" y="5375"/>
                  <a:pt x="10018" y="5357"/>
                  <a:pt x="10009" y="5348"/>
                </a:cubicBezTo>
                <a:cubicBezTo>
                  <a:pt x="10001" y="5339"/>
                  <a:pt x="9992" y="5339"/>
                  <a:pt x="9983" y="5339"/>
                </a:cubicBezTo>
                <a:cubicBezTo>
                  <a:pt x="9822" y="5410"/>
                  <a:pt x="9670" y="5500"/>
                  <a:pt x="9537" y="5607"/>
                </a:cubicBezTo>
                <a:cubicBezTo>
                  <a:pt x="9447" y="5660"/>
                  <a:pt x="9367" y="5732"/>
                  <a:pt x="9287" y="5794"/>
                </a:cubicBezTo>
                <a:cubicBezTo>
                  <a:pt x="9224" y="5856"/>
                  <a:pt x="9153" y="5928"/>
                  <a:pt x="9091" y="5999"/>
                </a:cubicBezTo>
                <a:cubicBezTo>
                  <a:pt x="8868" y="6267"/>
                  <a:pt x="8734" y="6534"/>
                  <a:pt x="8734" y="6659"/>
                </a:cubicBezTo>
                <a:cubicBezTo>
                  <a:pt x="8645" y="6775"/>
                  <a:pt x="8555" y="6909"/>
                  <a:pt x="8466" y="7025"/>
                </a:cubicBezTo>
                <a:cubicBezTo>
                  <a:pt x="8502" y="6856"/>
                  <a:pt x="8520" y="6686"/>
                  <a:pt x="8529" y="6508"/>
                </a:cubicBezTo>
                <a:cubicBezTo>
                  <a:pt x="8537" y="6338"/>
                  <a:pt x="8529" y="6115"/>
                  <a:pt x="8520" y="5901"/>
                </a:cubicBezTo>
                <a:cubicBezTo>
                  <a:pt x="8511" y="5696"/>
                  <a:pt x="8511" y="5491"/>
                  <a:pt x="8511" y="5366"/>
                </a:cubicBezTo>
                <a:cubicBezTo>
                  <a:pt x="8502" y="5348"/>
                  <a:pt x="8493" y="5339"/>
                  <a:pt x="8484" y="5339"/>
                </a:cubicBezTo>
                <a:cubicBezTo>
                  <a:pt x="8466" y="5339"/>
                  <a:pt x="8457" y="5348"/>
                  <a:pt x="8457" y="5357"/>
                </a:cubicBezTo>
                <a:cubicBezTo>
                  <a:pt x="8386" y="5535"/>
                  <a:pt x="8332" y="5705"/>
                  <a:pt x="8279" y="5892"/>
                </a:cubicBezTo>
                <a:cubicBezTo>
                  <a:pt x="8225" y="6088"/>
                  <a:pt x="8190" y="6285"/>
                  <a:pt x="8172" y="6490"/>
                </a:cubicBezTo>
                <a:cubicBezTo>
                  <a:pt x="8154" y="6882"/>
                  <a:pt x="8225" y="7203"/>
                  <a:pt x="8297" y="7275"/>
                </a:cubicBezTo>
                <a:cubicBezTo>
                  <a:pt x="8190" y="7444"/>
                  <a:pt x="8083" y="7614"/>
                  <a:pt x="7975" y="7783"/>
                </a:cubicBezTo>
                <a:cubicBezTo>
                  <a:pt x="7993" y="7614"/>
                  <a:pt x="8002" y="7435"/>
                  <a:pt x="8002" y="7266"/>
                </a:cubicBezTo>
                <a:cubicBezTo>
                  <a:pt x="7993" y="7061"/>
                  <a:pt x="7975" y="6864"/>
                  <a:pt x="7949" y="6668"/>
                </a:cubicBezTo>
                <a:cubicBezTo>
                  <a:pt x="7922" y="6454"/>
                  <a:pt x="7895" y="6258"/>
                  <a:pt x="7877" y="6142"/>
                </a:cubicBezTo>
                <a:cubicBezTo>
                  <a:pt x="7877" y="6124"/>
                  <a:pt x="7868" y="6115"/>
                  <a:pt x="7851" y="6115"/>
                </a:cubicBezTo>
                <a:cubicBezTo>
                  <a:pt x="7842" y="6124"/>
                  <a:pt x="7833" y="6124"/>
                  <a:pt x="7833" y="6142"/>
                </a:cubicBezTo>
                <a:cubicBezTo>
                  <a:pt x="7726" y="6508"/>
                  <a:pt x="7663" y="6882"/>
                  <a:pt x="7654" y="7266"/>
                </a:cubicBezTo>
                <a:cubicBezTo>
                  <a:pt x="7654" y="7658"/>
                  <a:pt x="7735" y="7971"/>
                  <a:pt x="7824" y="8042"/>
                </a:cubicBezTo>
                <a:cubicBezTo>
                  <a:pt x="7717" y="8212"/>
                  <a:pt x="7619" y="8390"/>
                  <a:pt x="7529" y="8559"/>
                </a:cubicBezTo>
                <a:cubicBezTo>
                  <a:pt x="7538" y="8390"/>
                  <a:pt x="7538" y="8220"/>
                  <a:pt x="7529" y="8042"/>
                </a:cubicBezTo>
                <a:cubicBezTo>
                  <a:pt x="7512" y="7712"/>
                  <a:pt x="7396" y="7168"/>
                  <a:pt x="7351" y="6936"/>
                </a:cubicBezTo>
                <a:cubicBezTo>
                  <a:pt x="7351" y="6918"/>
                  <a:pt x="7342" y="6909"/>
                  <a:pt x="7324" y="6909"/>
                </a:cubicBezTo>
                <a:cubicBezTo>
                  <a:pt x="7315" y="6909"/>
                  <a:pt x="7297" y="6918"/>
                  <a:pt x="7297" y="6936"/>
                </a:cubicBezTo>
                <a:cubicBezTo>
                  <a:pt x="7226" y="7302"/>
                  <a:pt x="7190" y="7676"/>
                  <a:pt x="7190" y="8060"/>
                </a:cubicBezTo>
                <a:cubicBezTo>
                  <a:pt x="7217" y="8444"/>
                  <a:pt x="7315" y="8756"/>
                  <a:pt x="7405" y="8827"/>
                </a:cubicBezTo>
                <a:cubicBezTo>
                  <a:pt x="7306" y="9006"/>
                  <a:pt x="7217" y="9184"/>
                  <a:pt x="7128" y="9362"/>
                </a:cubicBezTo>
                <a:cubicBezTo>
                  <a:pt x="7137" y="9193"/>
                  <a:pt x="7128" y="9014"/>
                  <a:pt x="7110" y="8845"/>
                </a:cubicBezTo>
                <a:cubicBezTo>
                  <a:pt x="7048" y="8470"/>
                  <a:pt x="6967" y="8105"/>
                  <a:pt x="6869" y="7748"/>
                </a:cubicBezTo>
                <a:cubicBezTo>
                  <a:pt x="6863" y="7735"/>
                  <a:pt x="6851" y="7726"/>
                  <a:pt x="6842" y="7726"/>
                </a:cubicBezTo>
                <a:cubicBezTo>
                  <a:pt x="6839" y="7726"/>
                  <a:pt x="6836" y="7727"/>
                  <a:pt x="6834" y="7730"/>
                </a:cubicBezTo>
                <a:cubicBezTo>
                  <a:pt x="6825" y="7730"/>
                  <a:pt x="6816" y="7739"/>
                  <a:pt x="6816" y="7748"/>
                </a:cubicBezTo>
                <a:cubicBezTo>
                  <a:pt x="6798" y="7864"/>
                  <a:pt x="6771" y="8069"/>
                  <a:pt x="6753" y="8274"/>
                </a:cubicBezTo>
                <a:cubicBezTo>
                  <a:pt x="6744" y="8470"/>
                  <a:pt x="6744" y="8675"/>
                  <a:pt x="6753" y="8872"/>
                </a:cubicBezTo>
                <a:cubicBezTo>
                  <a:pt x="6798" y="9255"/>
                  <a:pt x="6914" y="9568"/>
                  <a:pt x="7003" y="9630"/>
                </a:cubicBezTo>
                <a:cubicBezTo>
                  <a:pt x="6914" y="9808"/>
                  <a:pt x="6834" y="9987"/>
                  <a:pt x="6753" y="10174"/>
                </a:cubicBezTo>
                <a:cubicBezTo>
                  <a:pt x="6753" y="9996"/>
                  <a:pt x="6735" y="9826"/>
                  <a:pt x="6709" y="9657"/>
                </a:cubicBezTo>
                <a:cubicBezTo>
                  <a:pt x="6673" y="9461"/>
                  <a:pt x="6619" y="9264"/>
                  <a:pt x="6566" y="9077"/>
                </a:cubicBezTo>
                <a:cubicBezTo>
                  <a:pt x="6512" y="8872"/>
                  <a:pt x="6450" y="8684"/>
                  <a:pt x="6414" y="8568"/>
                </a:cubicBezTo>
                <a:cubicBezTo>
                  <a:pt x="6414" y="8559"/>
                  <a:pt x="6396" y="8551"/>
                  <a:pt x="6388" y="8551"/>
                </a:cubicBezTo>
                <a:cubicBezTo>
                  <a:pt x="6379" y="8551"/>
                  <a:pt x="6370" y="8559"/>
                  <a:pt x="6370" y="8568"/>
                </a:cubicBezTo>
                <a:cubicBezTo>
                  <a:pt x="6325" y="8943"/>
                  <a:pt x="6316" y="9318"/>
                  <a:pt x="6361" y="9701"/>
                </a:cubicBezTo>
                <a:cubicBezTo>
                  <a:pt x="6423" y="10085"/>
                  <a:pt x="6548" y="10379"/>
                  <a:pt x="6637" y="10442"/>
                </a:cubicBezTo>
                <a:cubicBezTo>
                  <a:pt x="6566" y="10629"/>
                  <a:pt x="6495" y="10816"/>
                  <a:pt x="6423" y="11004"/>
                </a:cubicBezTo>
                <a:cubicBezTo>
                  <a:pt x="6405" y="10834"/>
                  <a:pt x="6388" y="10656"/>
                  <a:pt x="6343" y="10486"/>
                </a:cubicBezTo>
                <a:cubicBezTo>
                  <a:pt x="6298" y="10290"/>
                  <a:pt x="6245" y="10103"/>
                  <a:pt x="6173" y="9915"/>
                </a:cubicBezTo>
                <a:cubicBezTo>
                  <a:pt x="6164" y="9871"/>
                  <a:pt x="6147" y="9835"/>
                  <a:pt x="6138" y="9791"/>
                </a:cubicBezTo>
                <a:cubicBezTo>
                  <a:pt x="6164" y="9675"/>
                  <a:pt x="6182" y="9568"/>
                  <a:pt x="6200" y="9487"/>
                </a:cubicBezTo>
                <a:cubicBezTo>
                  <a:pt x="6206" y="9462"/>
                  <a:pt x="6190" y="9437"/>
                  <a:pt x="6174" y="9437"/>
                </a:cubicBezTo>
                <a:cubicBezTo>
                  <a:pt x="6168" y="9437"/>
                  <a:pt x="6161" y="9441"/>
                  <a:pt x="6156" y="9452"/>
                </a:cubicBezTo>
                <a:cubicBezTo>
                  <a:pt x="6129" y="9496"/>
                  <a:pt x="6093" y="9550"/>
                  <a:pt x="6066" y="9594"/>
                </a:cubicBezTo>
                <a:cubicBezTo>
                  <a:pt x="6040" y="9523"/>
                  <a:pt x="6022" y="9461"/>
                  <a:pt x="6004" y="9416"/>
                </a:cubicBezTo>
                <a:cubicBezTo>
                  <a:pt x="5997" y="9403"/>
                  <a:pt x="5991" y="9395"/>
                  <a:pt x="5981" y="9395"/>
                </a:cubicBezTo>
                <a:cubicBezTo>
                  <a:pt x="5977" y="9395"/>
                  <a:pt x="5973" y="9396"/>
                  <a:pt x="5968" y="9398"/>
                </a:cubicBezTo>
                <a:cubicBezTo>
                  <a:pt x="5959" y="9398"/>
                  <a:pt x="5950" y="9407"/>
                  <a:pt x="5950" y="9416"/>
                </a:cubicBezTo>
                <a:cubicBezTo>
                  <a:pt x="5941" y="9550"/>
                  <a:pt x="5941" y="9684"/>
                  <a:pt x="5941" y="9817"/>
                </a:cubicBezTo>
                <a:cubicBezTo>
                  <a:pt x="5834" y="9996"/>
                  <a:pt x="5745" y="10183"/>
                  <a:pt x="5656" y="10370"/>
                </a:cubicBezTo>
                <a:cubicBezTo>
                  <a:pt x="5647" y="10344"/>
                  <a:pt x="5638" y="10317"/>
                  <a:pt x="5629" y="10290"/>
                </a:cubicBezTo>
                <a:cubicBezTo>
                  <a:pt x="5620" y="10281"/>
                  <a:pt x="5611" y="10272"/>
                  <a:pt x="5594" y="10272"/>
                </a:cubicBezTo>
                <a:cubicBezTo>
                  <a:pt x="5585" y="10272"/>
                  <a:pt x="5576" y="10290"/>
                  <a:pt x="5576" y="10299"/>
                </a:cubicBezTo>
                <a:cubicBezTo>
                  <a:pt x="5576" y="10379"/>
                  <a:pt x="5576" y="10460"/>
                  <a:pt x="5576" y="10540"/>
                </a:cubicBezTo>
                <a:cubicBezTo>
                  <a:pt x="5549" y="10611"/>
                  <a:pt x="5522" y="10674"/>
                  <a:pt x="5486" y="10745"/>
                </a:cubicBezTo>
                <a:cubicBezTo>
                  <a:pt x="5406" y="10986"/>
                  <a:pt x="5335" y="11236"/>
                  <a:pt x="5290" y="11486"/>
                </a:cubicBezTo>
                <a:cubicBezTo>
                  <a:pt x="5255" y="11173"/>
                  <a:pt x="5237" y="10852"/>
                  <a:pt x="5219" y="10540"/>
                </a:cubicBezTo>
                <a:cubicBezTo>
                  <a:pt x="5326" y="10513"/>
                  <a:pt x="5531" y="10130"/>
                  <a:pt x="5727" y="9630"/>
                </a:cubicBezTo>
                <a:cubicBezTo>
                  <a:pt x="5888" y="9202"/>
                  <a:pt x="6084" y="8444"/>
                  <a:pt x="6173" y="8122"/>
                </a:cubicBezTo>
                <a:cubicBezTo>
                  <a:pt x="6180" y="8097"/>
                  <a:pt x="6163" y="8076"/>
                  <a:pt x="6147" y="8076"/>
                </a:cubicBezTo>
                <a:cubicBezTo>
                  <a:pt x="6140" y="8076"/>
                  <a:pt x="6134" y="8079"/>
                  <a:pt x="6129" y="8087"/>
                </a:cubicBezTo>
                <a:cubicBezTo>
                  <a:pt x="5852" y="8488"/>
                  <a:pt x="5611" y="8916"/>
                  <a:pt x="5415" y="9362"/>
                </a:cubicBezTo>
                <a:cubicBezTo>
                  <a:pt x="5326" y="9594"/>
                  <a:pt x="5246" y="9844"/>
                  <a:pt x="5192" y="10094"/>
                </a:cubicBezTo>
                <a:cubicBezTo>
                  <a:pt x="5174" y="9773"/>
                  <a:pt x="5156" y="9461"/>
                  <a:pt x="5147" y="9139"/>
                </a:cubicBezTo>
                <a:cubicBezTo>
                  <a:pt x="5255" y="9113"/>
                  <a:pt x="5478" y="8747"/>
                  <a:pt x="5692" y="8256"/>
                </a:cubicBezTo>
                <a:cubicBezTo>
                  <a:pt x="5781" y="8033"/>
                  <a:pt x="5879" y="7748"/>
                  <a:pt x="5968" y="7471"/>
                </a:cubicBezTo>
                <a:cubicBezTo>
                  <a:pt x="6057" y="7195"/>
                  <a:pt x="6156" y="6963"/>
                  <a:pt x="6200" y="6811"/>
                </a:cubicBezTo>
                <a:cubicBezTo>
                  <a:pt x="6213" y="6785"/>
                  <a:pt x="6198" y="6764"/>
                  <a:pt x="6182" y="6764"/>
                </a:cubicBezTo>
                <a:cubicBezTo>
                  <a:pt x="6176" y="6764"/>
                  <a:pt x="6170" y="6768"/>
                  <a:pt x="6164" y="6775"/>
                </a:cubicBezTo>
                <a:cubicBezTo>
                  <a:pt x="6075" y="6882"/>
                  <a:pt x="5924" y="7070"/>
                  <a:pt x="5781" y="7284"/>
                </a:cubicBezTo>
                <a:cubicBezTo>
                  <a:pt x="5736" y="7337"/>
                  <a:pt x="5701" y="7391"/>
                  <a:pt x="5665" y="7453"/>
                </a:cubicBezTo>
                <a:cubicBezTo>
                  <a:pt x="5638" y="7516"/>
                  <a:pt x="5602" y="7569"/>
                  <a:pt x="5567" y="7632"/>
                </a:cubicBezTo>
                <a:cubicBezTo>
                  <a:pt x="5504" y="7748"/>
                  <a:pt x="5442" y="7864"/>
                  <a:pt x="5397" y="7971"/>
                </a:cubicBezTo>
                <a:cubicBezTo>
                  <a:pt x="5290" y="8203"/>
                  <a:pt x="5210" y="8452"/>
                  <a:pt x="5147" y="8693"/>
                </a:cubicBezTo>
                <a:cubicBezTo>
                  <a:pt x="5147" y="8381"/>
                  <a:pt x="5139" y="8060"/>
                  <a:pt x="5139" y="7748"/>
                </a:cubicBezTo>
                <a:cubicBezTo>
                  <a:pt x="5192" y="7730"/>
                  <a:pt x="5272" y="7632"/>
                  <a:pt x="5371" y="7480"/>
                </a:cubicBezTo>
                <a:cubicBezTo>
                  <a:pt x="5504" y="7293"/>
                  <a:pt x="5620" y="7096"/>
                  <a:pt x="5718" y="6900"/>
                </a:cubicBezTo>
                <a:cubicBezTo>
                  <a:pt x="5745" y="6847"/>
                  <a:pt x="5772" y="6793"/>
                  <a:pt x="5799" y="6740"/>
                </a:cubicBezTo>
                <a:lnTo>
                  <a:pt x="5888" y="6561"/>
                </a:lnTo>
                <a:cubicBezTo>
                  <a:pt x="5950" y="6436"/>
                  <a:pt x="6013" y="6302"/>
                  <a:pt x="6066" y="6178"/>
                </a:cubicBezTo>
                <a:cubicBezTo>
                  <a:pt x="6129" y="6053"/>
                  <a:pt x="6191" y="5928"/>
                  <a:pt x="6245" y="5821"/>
                </a:cubicBezTo>
                <a:cubicBezTo>
                  <a:pt x="6298" y="5714"/>
                  <a:pt x="6343" y="5624"/>
                  <a:pt x="6379" y="5553"/>
                </a:cubicBezTo>
                <a:cubicBezTo>
                  <a:pt x="6392" y="5526"/>
                  <a:pt x="6380" y="5499"/>
                  <a:pt x="6362" y="5499"/>
                </a:cubicBezTo>
                <a:cubicBezTo>
                  <a:pt x="6356" y="5499"/>
                  <a:pt x="6349" y="5502"/>
                  <a:pt x="6343" y="5509"/>
                </a:cubicBezTo>
                <a:cubicBezTo>
                  <a:pt x="6236" y="5607"/>
                  <a:pt x="6066" y="5776"/>
                  <a:pt x="5897" y="5972"/>
                </a:cubicBezTo>
                <a:cubicBezTo>
                  <a:pt x="5727" y="6169"/>
                  <a:pt x="5576" y="6383"/>
                  <a:pt x="5442" y="6606"/>
                </a:cubicBezTo>
                <a:cubicBezTo>
                  <a:pt x="5406" y="6659"/>
                  <a:pt x="5379" y="6722"/>
                  <a:pt x="5344" y="6784"/>
                </a:cubicBezTo>
                <a:cubicBezTo>
                  <a:pt x="5317" y="6847"/>
                  <a:pt x="5290" y="6909"/>
                  <a:pt x="5263" y="6972"/>
                </a:cubicBezTo>
                <a:cubicBezTo>
                  <a:pt x="5219" y="7088"/>
                  <a:pt x="5174" y="7203"/>
                  <a:pt x="5147" y="7302"/>
                </a:cubicBezTo>
                <a:cubicBezTo>
                  <a:pt x="5165" y="6980"/>
                  <a:pt x="5165" y="6668"/>
                  <a:pt x="5210" y="6356"/>
                </a:cubicBezTo>
                <a:cubicBezTo>
                  <a:pt x="5317" y="6338"/>
                  <a:pt x="5576" y="6008"/>
                  <a:pt x="5879" y="5580"/>
                </a:cubicBezTo>
                <a:cubicBezTo>
                  <a:pt x="6129" y="5205"/>
                  <a:pt x="6512" y="4572"/>
                  <a:pt x="6682" y="4304"/>
                </a:cubicBezTo>
                <a:cubicBezTo>
                  <a:pt x="6696" y="4275"/>
                  <a:pt x="6687" y="4246"/>
                  <a:pt x="6669" y="4246"/>
                </a:cubicBezTo>
                <a:cubicBezTo>
                  <a:pt x="6665" y="4246"/>
                  <a:pt x="6660" y="4247"/>
                  <a:pt x="6655" y="4251"/>
                </a:cubicBezTo>
                <a:cubicBezTo>
                  <a:pt x="6548" y="4340"/>
                  <a:pt x="6352" y="4492"/>
                  <a:pt x="6156" y="4679"/>
                </a:cubicBezTo>
                <a:cubicBezTo>
                  <a:pt x="5968" y="4857"/>
                  <a:pt x="5799" y="5045"/>
                  <a:pt x="5638" y="5250"/>
                </a:cubicBezTo>
                <a:cubicBezTo>
                  <a:pt x="5495" y="5464"/>
                  <a:pt x="5371" y="5687"/>
                  <a:pt x="5263" y="5910"/>
                </a:cubicBezTo>
                <a:lnTo>
                  <a:pt x="5335" y="5446"/>
                </a:lnTo>
                <a:lnTo>
                  <a:pt x="5379" y="5214"/>
                </a:lnTo>
                <a:lnTo>
                  <a:pt x="5433" y="4982"/>
                </a:lnTo>
                <a:cubicBezTo>
                  <a:pt x="5486" y="4982"/>
                  <a:pt x="5594" y="4902"/>
                  <a:pt x="5718" y="4777"/>
                </a:cubicBezTo>
                <a:cubicBezTo>
                  <a:pt x="5852" y="4652"/>
                  <a:pt x="6013" y="4474"/>
                  <a:pt x="6182" y="4277"/>
                </a:cubicBezTo>
                <a:cubicBezTo>
                  <a:pt x="6325" y="4108"/>
                  <a:pt x="6503" y="3867"/>
                  <a:pt x="6682" y="3644"/>
                </a:cubicBezTo>
                <a:cubicBezTo>
                  <a:pt x="6851" y="3421"/>
                  <a:pt x="7012" y="3216"/>
                  <a:pt x="7110" y="3082"/>
                </a:cubicBezTo>
                <a:cubicBezTo>
                  <a:pt x="7131" y="3061"/>
                  <a:pt x="7119" y="3029"/>
                  <a:pt x="7100" y="3029"/>
                </a:cubicBezTo>
                <a:cubicBezTo>
                  <a:pt x="7095" y="3029"/>
                  <a:pt x="7089" y="3032"/>
                  <a:pt x="7083" y="3037"/>
                </a:cubicBezTo>
                <a:cubicBezTo>
                  <a:pt x="6958" y="3109"/>
                  <a:pt x="6762" y="3251"/>
                  <a:pt x="6548" y="3403"/>
                </a:cubicBezTo>
                <a:cubicBezTo>
                  <a:pt x="6343" y="3564"/>
                  <a:pt x="6147" y="3742"/>
                  <a:pt x="5968" y="3929"/>
                </a:cubicBezTo>
                <a:cubicBezTo>
                  <a:pt x="5808" y="4126"/>
                  <a:pt x="5656" y="4331"/>
                  <a:pt x="5522" y="4545"/>
                </a:cubicBezTo>
                <a:lnTo>
                  <a:pt x="5656" y="4090"/>
                </a:lnTo>
                <a:lnTo>
                  <a:pt x="5718" y="3858"/>
                </a:lnTo>
                <a:lnTo>
                  <a:pt x="5799" y="3635"/>
                </a:lnTo>
                <a:cubicBezTo>
                  <a:pt x="5802" y="3636"/>
                  <a:pt x="5806" y="3636"/>
                  <a:pt x="5809" y="3636"/>
                </a:cubicBezTo>
                <a:cubicBezTo>
                  <a:pt x="5926" y="3636"/>
                  <a:pt x="6247" y="3365"/>
                  <a:pt x="6611" y="3011"/>
                </a:cubicBezTo>
                <a:cubicBezTo>
                  <a:pt x="6941" y="2698"/>
                  <a:pt x="7422" y="2136"/>
                  <a:pt x="7654" y="1904"/>
                </a:cubicBezTo>
                <a:cubicBezTo>
                  <a:pt x="7678" y="1881"/>
                  <a:pt x="7667" y="1849"/>
                  <a:pt x="7645" y="1849"/>
                </a:cubicBezTo>
                <a:cubicBezTo>
                  <a:pt x="7642" y="1849"/>
                  <a:pt x="7639" y="1850"/>
                  <a:pt x="7636" y="1851"/>
                </a:cubicBezTo>
                <a:cubicBezTo>
                  <a:pt x="7440" y="1949"/>
                  <a:pt x="7253" y="2056"/>
                  <a:pt x="7066" y="2181"/>
                </a:cubicBezTo>
                <a:cubicBezTo>
                  <a:pt x="6958" y="2252"/>
                  <a:pt x="6842" y="2324"/>
                  <a:pt x="6735" y="2404"/>
                </a:cubicBezTo>
                <a:cubicBezTo>
                  <a:pt x="6628" y="2484"/>
                  <a:pt x="6530" y="2565"/>
                  <a:pt x="6441" y="2645"/>
                </a:cubicBezTo>
                <a:cubicBezTo>
                  <a:pt x="6343" y="2734"/>
                  <a:pt x="6254" y="2832"/>
                  <a:pt x="6164" y="2939"/>
                </a:cubicBezTo>
                <a:cubicBezTo>
                  <a:pt x="6084" y="3037"/>
                  <a:pt x="6004" y="3136"/>
                  <a:pt x="5941" y="3216"/>
                </a:cubicBezTo>
                <a:cubicBezTo>
                  <a:pt x="6031" y="3002"/>
                  <a:pt x="6111" y="2779"/>
                  <a:pt x="6200" y="2573"/>
                </a:cubicBezTo>
                <a:cubicBezTo>
                  <a:pt x="6307" y="2475"/>
                  <a:pt x="6388" y="2350"/>
                  <a:pt x="6450" y="2226"/>
                </a:cubicBezTo>
                <a:cubicBezTo>
                  <a:pt x="6557" y="2047"/>
                  <a:pt x="6682" y="1815"/>
                  <a:pt x="6807" y="1557"/>
                </a:cubicBezTo>
                <a:cubicBezTo>
                  <a:pt x="6869" y="1449"/>
                  <a:pt x="6923" y="1316"/>
                  <a:pt x="6994" y="1173"/>
                </a:cubicBezTo>
                <a:lnTo>
                  <a:pt x="7083" y="959"/>
                </a:lnTo>
                <a:cubicBezTo>
                  <a:pt x="7119" y="887"/>
                  <a:pt x="7146" y="816"/>
                  <a:pt x="7181" y="745"/>
                </a:cubicBezTo>
                <a:cubicBezTo>
                  <a:pt x="7306" y="468"/>
                  <a:pt x="7431" y="201"/>
                  <a:pt x="7512" y="40"/>
                </a:cubicBezTo>
                <a:cubicBezTo>
                  <a:pt x="7523" y="16"/>
                  <a:pt x="7516" y="0"/>
                  <a:pt x="7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713104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Source 2: Lim et al (2006) “Recommendations on work-life…”</a:t>
            </a:r>
            <a:endParaRPr sz="2300"/>
          </a:p>
        </p:txBody>
      </p:sp>
      <p:grpSp>
        <p:nvGrpSpPr>
          <p:cNvPr id="681" name="Google Shape;681;p38"/>
          <p:cNvGrpSpPr/>
          <p:nvPr/>
        </p:nvGrpSpPr>
        <p:grpSpPr>
          <a:xfrm>
            <a:off x="4815559" y="1701826"/>
            <a:ext cx="2885229" cy="3025187"/>
            <a:chOff x="2208325" y="1959350"/>
            <a:chExt cx="1332300" cy="914700"/>
          </a:xfrm>
        </p:grpSpPr>
        <p:sp>
          <p:nvSpPr>
            <p:cNvPr id="682" name="Google Shape;682;p38"/>
            <p:cNvSpPr/>
            <p:nvPr/>
          </p:nvSpPr>
          <p:spPr>
            <a:xfrm>
              <a:off x="2208325" y="2244350"/>
              <a:ext cx="1332300" cy="629700"/>
            </a:xfrm>
            <a:prstGeom prst="rect">
              <a:avLst/>
            </a:prstGeom>
            <a:solidFill>
              <a:srgbClr val="D6DBE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marR="1397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AutoNum type="arabicPeriod"/>
              </a:pPr>
              <a:r>
                <a:rPr lang="en" sz="1300"/>
                <a:t>Capitalistic world influence people to pursue materialistic wealth</a:t>
              </a:r>
              <a:endParaRPr sz="1300"/>
            </a:p>
            <a:p>
              <a:pPr indent="-311150" lvl="0" marL="457200" marR="1397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AutoNum type="arabicPeriod"/>
              </a:pPr>
              <a:r>
                <a:rPr lang="en" sz="1300"/>
                <a:t>High cost of living leads to its citizens to work excessively.</a:t>
              </a:r>
              <a:endParaRPr sz="1300"/>
            </a:p>
            <a:p>
              <a:pPr indent="0" lvl="0" marL="0" marR="13970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  <a:p>
              <a:pPr indent="0" lvl="0" marL="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2208325" y="19593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445D7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</a:rPr>
                <a:t>Local e</a:t>
              </a:r>
              <a:r>
                <a:rPr lang="en" sz="1600">
                  <a:solidFill>
                    <a:schemeClr val="accent4"/>
                  </a:solidFill>
                </a:rPr>
                <a:t>nvironmental influences</a:t>
              </a:r>
              <a:endParaRPr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4" name="Google Shape;684;p38"/>
          <p:cNvGrpSpPr/>
          <p:nvPr/>
        </p:nvGrpSpPr>
        <p:grpSpPr>
          <a:xfrm>
            <a:off x="1930365" y="1701826"/>
            <a:ext cx="2885229" cy="3025187"/>
            <a:chOff x="2208325" y="1959350"/>
            <a:chExt cx="1332300" cy="914700"/>
          </a:xfrm>
        </p:grpSpPr>
        <p:sp>
          <p:nvSpPr>
            <p:cNvPr id="685" name="Google Shape;685;p38"/>
            <p:cNvSpPr/>
            <p:nvPr/>
          </p:nvSpPr>
          <p:spPr>
            <a:xfrm>
              <a:off x="2208325" y="2244350"/>
              <a:ext cx="1332300" cy="629700"/>
            </a:xfrm>
            <a:prstGeom prst="rect">
              <a:avLst/>
            </a:prstGeom>
            <a:solidFill>
              <a:srgbClr val="D6DBE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AutoNum type="arabicPeriod"/>
              </a:pPr>
              <a:r>
                <a:rPr lang="en" sz="1300"/>
                <a:t> “influenced more strongly by Confucian dynamism”(Lim et al., 2006, p.15).</a:t>
              </a:r>
              <a:endParaRPr sz="1300"/>
            </a:p>
            <a:p>
              <a:pPr indent="-311150" lvl="0" marL="45720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AutoNum type="arabicPeriod"/>
              </a:pPr>
              <a:r>
                <a:rPr lang="en" sz="1300"/>
                <a:t>Prioritise tenacity and adherence to pecking order</a:t>
              </a:r>
              <a:endParaRPr sz="1300"/>
            </a:p>
            <a:p>
              <a:pPr indent="-311150" lvl="0" marL="45720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AutoNum type="arabicPeriod"/>
              </a:pPr>
              <a:r>
                <a:rPr lang="en" sz="1300"/>
                <a:t>Excessive adherence leads to poor work-life balance</a:t>
              </a:r>
              <a:endParaRPr sz="1300"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2208325" y="19593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445D7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5"/>
                  </a:solidFill>
                </a:rPr>
                <a:t>P</a:t>
              </a:r>
              <a:r>
                <a:rPr lang="en" sz="1600">
                  <a:solidFill>
                    <a:schemeClr val="accent5"/>
                  </a:solidFill>
                </a:rPr>
                <a:t>redominant asian culture</a:t>
              </a:r>
              <a:endParaRPr sz="1600"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2: Lim et al (2006)</a:t>
            </a:r>
            <a:endParaRPr/>
          </a:p>
        </p:txBody>
      </p:sp>
      <p:sp>
        <p:nvSpPr>
          <p:cNvPr id="692" name="Google Shape;692;p39"/>
          <p:cNvSpPr txBox="1"/>
          <p:nvPr/>
        </p:nvSpPr>
        <p:spPr>
          <a:xfrm>
            <a:off x="720000" y="1192675"/>
            <a:ext cx="77040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Evaluation:</a:t>
            </a:r>
            <a:endParaRPr b="1" sz="2200" u="sng"/>
          </a:p>
          <a:p>
            <a:pPr indent="-355600" lvl="0" marL="914400" marR="1397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Interplay between Asian culture and Singapore’s environmental influences</a:t>
            </a:r>
            <a:endParaRPr sz="2000"/>
          </a:p>
          <a:p>
            <a:pPr indent="-355600" lvl="0" marL="914400" marR="1397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This behaviour more common in traditional workplace settings</a:t>
            </a:r>
            <a:endParaRPr sz="2000"/>
          </a:p>
          <a:p>
            <a:pPr indent="-355600" lvl="0" marL="914400" marR="1397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Shifts in working attitudes towards valuing work-life balance, due to new flexible work arrangements.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/>
          <p:nvPr/>
        </p:nvSpPr>
        <p:spPr>
          <a:xfrm>
            <a:off x="5481800" y="211500"/>
            <a:ext cx="3404400" cy="4720500"/>
          </a:xfrm>
          <a:prstGeom prst="round2DiagRect">
            <a:avLst>
              <a:gd fmla="val 34828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0"/>
          <p:cNvSpPr txBox="1"/>
          <p:nvPr>
            <p:ph type="title"/>
          </p:nvPr>
        </p:nvSpPr>
        <p:spPr>
          <a:xfrm>
            <a:off x="713100" y="2702400"/>
            <a:ext cx="44406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699" name="Google Shape;699;p40"/>
          <p:cNvSpPr txBox="1"/>
          <p:nvPr>
            <p:ph idx="2" type="title"/>
          </p:nvPr>
        </p:nvSpPr>
        <p:spPr>
          <a:xfrm>
            <a:off x="2167700" y="1185150"/>
            <a:ext cx="1531500" cy="10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00" name="Google Shape;700;p40"/>
          <p:cNvGrpSpPr/>
          <p:nvPr/>
        </p:nvGrpSpPr>
        <p:grpSpPr>
          <a:xfrm>
            <a:off x="5763912" y="786175"/>
            <a:ext cx="2840164" cy="3571165"/>
            <a:chOff x="5530424" y="672775"/>
            <a:chExt cx="2840164" cy="3571165"/>
          </a:xfrm>
        </p:grpSpPr>
        <p:sp>
          <p:nvSpPr>
            <p:cNvPr id="701" name="Google Shape;701;p40"/>
            <p:cNvSpPr/>
            <p:nvPr/>
          </p:nvSpPr>
          <p:spPr>
            <a:xfrm>
              <a:off x="7208631" y="1193717"/>
              <a:ext cx="936188" cy="93978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153611" y="672775"/>
              <a:ext cx="693768" cy="69639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3" name="Google Shape;703;p40"/>
            <p:cNvGrpSpPr/>
            <p:nvPr/>
          </p:nvGrpSpPr>
          <p:grpSpPr>
            <a:xfrm>
              <a:off x="5530424" y="1564808"/>
              <a:ext cx="2840164" cy="2679132"/>
              <a:chOff x="3901109" y="788403"/>
              <a:chExt cx="860030" cy="811293"/>
            </a:xfrm>
          </p:grpSpPr>
          <p:grpSp>
            <p:nvGrpSpPr>
              <p:cNvPr id="704" name="Google Shape;704;p40"/>
              <p:cNvGrpSpPr/>
              <p:nvPr/>
            </p:nvGrpSpPr>
            <p:grpSpPr>
              <a:xfrm>
                <a:off x="3901109" y="966630"/>
                <a:ext cx="860030" cy="631309"/>
                <a:chOff x="2864353" y="966630"/>
                <a:chExt cx="860030" cy="631309"/>
              </a:xfrm>
            </p:grpSpPr>
            <p:sp>
              <p:nvSpPr>
                <p:cNvPr id="705" name="Google Shape;705;p40"/>
                <p:cNvSpPr/>
                <p:nvPr/>
              </p:nvSpPr>
              <p:spPr>
                <a:xfrm>
                  <a:off x="3334256" y="1104773"/>
                  <a:ext cx="58953" cy="60125"/>
                </a:xfrm>
                <a:custGeom>
                  <a:rect b="b" l="l" r="r" t="t"/>
                  <a:pathLst>
                    <a:path extrusionOk="0" h="1848" w="1812">
                      <a:moveTo>
                        <a:pt x="1" y="1"/>
                      </a:moveTo>
                      <a:lnTo>
                        <a:pt x="366" y="1847"/>
                      </a:lnTo>
                      <a:lnTo>
                        <a:pt x="1812" y="1847"/>
                      </a:ln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40"/>
                <p:cNvSpPr/>
                <p:nvPr/>
              </p:nvSpPr>
              <p:spPr>
                <a:xfrm>
                  <a:off x="3332239" y="1103049"/>
                  <a:ext cx="63020" cy="63573"/>
                </a:xfrm>
                <a:custGeom>
                  <a:rect b="b" l="l" r="r" t="t"/>
                  <a:pathLst>
                    <a:path extrusionOk="0" h="1954" w="1937">
                      <a:moveTo>
                        <a:pt x="1463" y="107"/>
                      </a:moveTo>
                      <a:lnTo>
                        <a:pt x="1811" y="1847"/>
                      </a:lnTo>
                      <a:lnTo>
                        <a:pt x="464" y="1847"/>
                      </a:lnTo>
                      <a:lnTo>
                        <a:pt x="125" y="107"/>
                      </a:lnTo>
                      <a:close/>
                      <a:moveTo>
                        <a:pt x="63" y="0"/>
                      </a:moveTo>
                      <a:cubicBezTo>
                        <a:pt x="45" y="0"/>
                        <a:pt x="27" y="9"/>
                        <a:pt x="18" y="18"/>
                      </a:cubicBezTo>
                      <a:cubicBezTo>
                        <a:pt x="9" y="36"/>
                        <a:pt x="0" y="54"/>
                        <a:pt x="9" y="63"/>
                      </a:cubicBezTo>
                      <a:lnTo>
                        <a:pt x="375" y="1909"/>
                      </a:lnTo>
                      <a:cubicBezTo>
                        <a:pt x="375" y="1936"/>
                        <a:pt x="402" y="1954"/>
                        <a:pt x="428" y="1954"/>
                      </a:cubicBezTo>
                      <a:lnTo>
                        <a:pt x="1874" y="1954"/>
                      </a:lnTo>
                      <a:cubicBezTo>
                        <a:pt x="1891" y="1954"/>
                        <a:pt x="1909" y="1945"/>
                        <a:pt x="1927" y="1936"/>
                      </a:cubicBezTo>
                      <a:cubicBezTo>
                        <a:pt x="1936" y="1918"/>
                        <a:pt x="1936" y="1900"/>
                        <a:pt x="1936" y="1891"/>
                      </a:cubicBezTo>
                      <a:lnTo>
                        <a:pt x="1561" y="45"/>
                      </a:lnTo>
                      <a:cubicBezTo>
                        <a:pt x="1561" y="18"/>
                        <a:pt x="1535" y="0"/>
                        <a:pt x="1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40"/>
                <p:cNvSpPr/>
                <p:nvPr/>
              </p:nvSpPr>
              <p:spPr>
                <a:xfrm>
                  <a:off x="3261996" y="968354"/>
                  <a:ext cx="203474" cy="156493"/>
                </a:xfrm>
                <a:custGeom>
                  <a:rect b="b" l="l" r="r" t="t"/>
                  <a:pathLst>
                    <a:path extrusionOk="0" h="4810" w="6254">
                      <a:moveTo>
                        <a:pt x="0" y="1"/>
                      </a:moveTo>
                      <a:lnTo>
                        <a:pt x="0" y="4809"/>
                      </a:lnTo>
                      <a:lnTo>
                        <a:pt x="6254" y="4809"/>
                      </a:lnTo>
                      <a:lnTo>
                        <a:pt x="6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40"/>
                <p:cNvSpPr/>
                <p:nvPr/>
              </p:nvSpPr>
              <p:spPr>
                <a:xfrm>
                  <a:off x="3260239" y="966630"/>
                  <a:ext cx="206695" cy="159942"/>
                </a:xfrm>
                <a:custGeom>
                  <a:rect b="b" l="l" r="r" t="t"/>
                  <a:pathLst>
                    <a:path extrusionOk="0" h="4916" w="6353">
                      <a:moveTo>
                        <a:pt x="6254" y="107"/>
                      </a:moveTo>
                      <a:lnTo>
                        <a:pt x="6254" y="4809"/>
                      </a:lnTo>
                      <a:lnTo>
                        <a:pt x="108" y="4809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19" y="0"/>
                        <a:pt x="1" y="27"/>
                        <a:pt x="1" y="54"/>
                      </a:cubicBezTo>
                      <a:lnTo>
                        <a:pt x="1" y="4862"/>
                      </a:lnTo>
                      <a:cubicBezTo>
                        <a:pt x="1" y="4889"/>
                        <a:pt x="19" y="4916"/>
                        <a:pt x="54" y="4916"/>
                      </a:cubicBezTo>
                      <a:lnTo>
                        <a:pt x="6299" y="4916"/>
                      </a:lnTo>
                      <a:cubicBezTo>
                        <a:pt x="6335" y="4916"/>
                        <a:pt x="6353" y="4889"/>
                        <a:pt x="6353" y="4862"/>
                      </a:cubicBezTo>
                      <a:lnTo>
                        <a:pt x="6353" y="54"/>
                      </a:lnTo>
                      <a:cubicBezTo>
                        <a:pt x="6353" y="27"/>
                        <a:pt x="6335" y="0"/>
                        <a:pt x="6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40"/>
                <p:cNvSpPr/>
                <p:nvPr/>
              </p:nvSpPr>
              <p:spPr>
                <a:xfrm>
                  <a:off x="3274164" y="980555"/>
                  <a:ext cx="179138" cy="131799"/>
                </a:xfrm>
                <a:custGeom>
                  <a:rect b="b" l="l" r="r" t="t"/>
                  <a:pathLst>
                    <a:path extrusionOk="0" h="4051" w="5506">
                      <a:moveTo>
                        <a:pt x="1" y="1"/>
                      </a:moveTo>
                      <a:lnTo>
                        <a:pt x="1" y="4051"/>
                      </a:lnTo>
                      <a:lnTo>
                        <a:pt x="5505" y="4051"/>
                      </a:lnTo>
                      <a:lnTo>
                        <a:pt x="55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40"/>
                <p:cNvSpPr/>
                <p:nvPr/>
              </p:nvSpPr>
              <p:spPr>
                <a:xfrm>
                  <a:off x="3272439" y="978830"/>
                  <a:ext cx="182294" cy="135281"/>
                </a:xfrm>
                <a:custGeom>
                  <a:rect b="b" l="l" r="r" t="t"/>
                  <a:pathLst>
                    <a:path extrusionOk="0" h="4158" w="5603">
                      <a:moveTo>
                        <a:pt x="5496" y="107"/>
                      </a:moveTo>
                      <a:lnTo>
                        <a:pt x="5496" y="4050"/>
                      </a:lnTo>
                      <a:lnTo>
                        <a:pt x="108" y="4050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27" y="0"/>
                        <a:pt x="0" y="27"/>
                        <a:pt x="0" y="54"/>
                      </a:cubicBezTo>
                      <a:lnTo>
                        <a:pt x="0" y="4104"/>
                      </a:lnTo>
                      <a:cubicBezTo>
                        <a:pt x="0" y="4139"/>
                        <a:pt x="27" y="4157"/>
                        <a:pt x="54" y="4157"/>
                      </a:cubicBezTo>
                      <a:lnTo>
                        <a:pt x="5549" y="4157"/>
                      </a:lnTo>
                      <a:cubicBezTo>
                        <a:pt x="5585" y="4157"/>
                        <a:pt x="5603" y="4139"/>
                        <a:pt x="5603" y="4104"/>
                      </a:cubicBezTo>
                      <a:lnTo>
                        <a:pt x="5603" y="54"/>
                      </a:lnTo>
                      <a:cubicBezTo>
                        <a:pt x="5603" y="27"/>
                        <a:pt x="5585" y="0"/>
                        <a:pt x="55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40"/>
                <p:cNvSpPr/>
                <p:nvPr/>
              </p:nvSpPr>
              <p:spPr>
                <a:xfrm>
                  <a:off x="3145032" y="1157903"/>
                  <a:ext cx="164009" cy="8427"/>
                </a:xfrm>
                <a:custGeom>
                  <a:rect b="b" l="l" r="r" t="t"/>
                  <a:pathLst>
                    <a:path extrusionOk="0" h="259" w="5041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5041" y="259"/>
                      </a:lnTo>
                      <a:lnTo>
                        <a:pt x="504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40"/>
                <p:cNvSpPr/>
                <p:nvPr/>
              </p:nvSpPr>
              <p:spPr>
                <a:xfrm>
                  <a:off x="3143275" y="1156146"/>
                  <a:ext cx="167523" cy="11940"/>
                </a:xfrm>
                <a:custGeom>
                  <a:rect b="b" l="l" r="r" t="t"/>
                  <a:pathLst>
                    <a:path extrusionOk="0" h="367" w="5149">
                      <a:moveTo>
                        <a:pt x="5050" y="108"/>
                      </a:moveTo>
                      <a:lnTo>
                        <a:pt x="5050" y="259"/>
                      </a:lnTo>
                      <a:lnTo>
                        <a:pt x="108" y="25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1" y="28"/>
                        <a:pt x="1" y="54"/>
                      </a:cubicBezTo>
                      <a:lnTo>
                        <a:pt x="1" y="313"/>
                      </a:lnTo>
                      <a:cubicBezTo>
                        <a:pt x="1" y="340"/>
                        <a:pt x="27" y="367"/>
                        <a:pt x="54" y="367"/>
                      </a:cubicBezTo>
                      <a:lnTo>
                        <a:pt x="5095" y="367"/>
                      </a:lnTo>
                      <a:cubicBezTo>
                        <a:pt x="5130" y="367"/>
                        <a:pt x="5148" y="340"/>
                        <a:pt x="5148" y="313"/>
                      </a:cubicBezTo>
                      <a:lnTo>
                        <a:pt x="5148" y="54"/>
                      </a:lnTo>
                      <a:cubicBezTo>
                        <a:pt x="5148" y="28"/>
                        <a:pt x="5130" y="1"/>
                        <a:pt x="50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40"/>
                <p:cNvSpPr/>
                <p:nvPr/>
              </p:nvSpPr>
              <p:spPr>
                <a:xfrm>
                  <a:off x="3318281" y="1161091"/>
                  <a:ext cx="74928" cy="5238"/>
                </a:xfrm>
                <a:custGeom>
                  <a:rect b="b" l="l" r="r" t="t"/>
                  <a:pathLst>
                    <a:path extrusionOk="0" h="161" w="2303">
                      <a:moveTo>
                        <a:pt x="1" y="0"/>
                      </a:moveTo>
                      <a:lnTo>
                        <a:pt x="1" y="161"/>
                      </a:lnTo>
                      <a:lnTo>
                        <a:pt x="2303" y="161"/>
                      </a:lnTo>
                      <a:lnTo>
                        <a:pt x="22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40"/>
                <p:cNvSpPr/>
                <p:nvPr/>
              </p:nvSpPr>
              <p:spPr>
                <a:xfrm>
                  <a:off x="3316557" y="1159334"/>
                  <a:ext cx="78702" cy="8752"/>
                </a:xfrm>
                <a:custGeom>
                  <a:rect b="b" l="l" r="r" t="t"/>
                  <a:pathLst>
                    <a:path extrusionOk="0" h="269" w="2419">
                      <a:moveTo>
                        <a:pt x="2249" y="108"/>
                      </a:moveTo>
                      <a:lnTo>
                        <a:pt x="2275" y="161"/>
                      </a:lnTo>
                      <a:lnTo>
                        <a:pt x="108" y="161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8"/>
                        <a:pt x="0" y="54"/>
                      </a:cubicBezTo>
                      <a:lnTo>
                        <a:pt x="0" y="215"/>
                      </a:lnTo>
                      <a:cubicBezTo>
                        <a:pt x="0" y="242"/>
                        <a:pt x="18" y="269"/>
                        <a:pt x="54" y="269"/>
                      </a:cubicBezTo>
                      <a:lnTo>
                        <a:pt x="2356" y="269"/>
                      </a:lnTo>
                      <a:cubicBezTo>
                        <a:pt x="2365" y="269"/>
                        <a:pt x="2373" y="269"/>
                        <a:pt x="2382" y="260"/>
                      </a:cubicBezTo>
                      <a:cubicBezTo>
                        <a:pt x="2409" y="251"/>
                        <a:pt x="2418" y="215"/>
                        <a:pt x="2409" y="188"/>
                      </a:cubicBezTo>
                      <a:lnTo>
                        <a:pt x="2329" y="28"/>
                      </a:lnTo>
                      <a:cubicBezTo>
                        <a:pt x="2320" y="10"/>
                        <a:pt x="230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40"/>
                <p:cNvSpPr/>
                <p:nvPr/>
              </p:nvSpPr>
              <p:spPr>
                <a:xfrm>
                  <a:off x="3371118" y="1145735"/>
                  <a:ext cx="59539" cy="19749"/>
                </a:xfrm>
                <a:custGeom>
                  <a:rect b="b" l="l" r="r" t="t"/>
                  <a:pathLst>
                    <a:path extrusionOk="0" h="607" w="1830">
                      <a:moveTo>
                        <a:pt x="561" y="0"/>
                      </a:moveTo>
                      <a:cubicBezTo>
                        <a:pt x="475" y="0"/>
                        <a:pt x="399" y="11"/>
                        <a:pt x="349" y="35"/>
                      </a:cubicBezTo>
                      <a:cubicBezTo>
                        <a:pt x="117" y="151"/>
                        <a:pt x="1" y="606"/>
                        <a:pt x="1" y="606"/>
                      </a:cubicBezTo>
                      <a:lnTo>
                        <a:pt x="1829" y="606"/>
                      </a:lnTo>
                      <a:cubicBezTo>
                        <a:pt x="1794" y="374"/>
                        <a:pt x="1348" y="232"/>
                        <a:pt x="1348" y="232"/>
                      </a:cubicBezTo>
                      <a:cubicBezTo>
                        <a:pt x="1286" y="121"/>
                        <a:pt x="856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40"/>
                <p:cNvSpPr/>
                <p:nvPr/>
              </p:nvSpPr>
              <p:spPr>
                <a:xfrm>
                  <a:off x="3369394" y="1144173"/>
                  <a:ext cx="62988" cy="23035"/>
                </a:xfrm>
                <a:custGeom>
                  <a:rect b="b" l="l" r="r" t="t"/>
                  <a:pathLst>
                    <a:path extrusionOk="0" h="708" w="1936">
                      <a:moveTo>
                        <a:pt x="617" y="103"/>
                      </a:moveTo>
                      <a:cubicBezTo>
                        <a:pt x="895" y="103"/>
                        <a:pt x="1301" y="225"/>
                        <a:pt x="1356" y="315"/>
                      </a:cubicBezTo>
                      <a:cubicBezTo>
                        <a:pt x="1356" y="324"/>
                        <a:pt x="1374" y="333"/>
                        <a:pt x="1383" y="333"/>
                      </a:cubicBezTo>
                      <a:cubicBezTo>
                        <a:pt x="1481" y="369"/>
                        <a:pt x="1722" y="476"/>
                        <a:pt x="1802" y="601"/>
                      </a:cubicBezTo>
                      <a:lnTo>
                        <a:pt x="125" y="601"/>
                      </a:lnTo>
                      <a:cubicBezTo>
                        <a:pt x="178" y="458"/>
                        <a:pt x="277" y="208"/>
                        <a:pt x="419" y="137"/>
                      </a:cubicBezTo>
                      <a:cubicBezTo>
                        <a:pt x="467" y="113"/>
                        <a:pt x="537" y="103"/>
                        <a:pt x="617" y="103"/>
                      </a:cubicBezTo>
                      <a:close/>
                      <a:moveTo>
                        <a:pt x="613" y="0"/>
                      </a:moveTo>
                      <a:cubicBezTo>
                        <a:pt x="515" y="0"/>
                        <a:pt x="430" y="12"/>
                        <a:pt x="375" y="39"/>
                      </a:cubicBezTo>
                      <a:cubicBezTo>
                        <a:pt x="125" y="164"/>
                        <a:pt x="0" y="619"/>
                        <a:pt x="0" y="645"/>
                      </a:cubicBezTo>
                      <a:cubicBezTo>
                        <a:pt x="0" y="663"/>
                        <a:pt x="0" y="672"/>
                        <a:pt x="9" y="690"/>
                      </a:cubicBezTo>
                      <a:cubicBezTo>
                        <a:pt x="27" y="699"/>
                        <a:pt x="36" y="708"/>
                        <a:pt x="54" y="708"/>
                      </a:cubicBezTo>
                      <a:lnTo>
                        <a:pt x="1882" y="708"/>
                      </a:lnTo>
                      <a:cubicBezTo>
                        <a:pt x="1891" y="708"/>
                        <a:pt x="1909" y="699"/>
                        <a:pt x="1918" y="690"/>
                      </a:cubicBezTo>
                      <a:cubicBezTo>
                        <a:pt x="1927" y="681"/>
                        <a:pt x="1936" y="663"/>
                        <a:pt x="1927" y="645"/>
                      </a:cubicBezTo>
                      <a:cubicBezTo>
                        <a:pt x="1900" y="413"/>
                        <a:pt x="1526" y="271"/>
                        <a:pt x="1436" y="235"/>
                      </a:cubicBezTo>
                      <a:cubicBezTo>
                        <a:pt x="1329" y="108"/>
                        <a:pt x="909" y="0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40"/>
                <p:cNvSpPr/>
                <p:nvPr/>
              </p:nvSpPr>
              <p:spPr>
                <a:xfrm>
                  <a:off x="3447445" y="1198246"/>
                  <a:ext cx="41254" cy="396309"/>
                </a:xfrm>
                <a:custGeom>
                  <a:rect b="b" l="l" r="r" t="t"/>
                  <a:pathLst>
                    <a:path extrusionOk="0" h="12181" w="1268">
                      <a:moveTo>
                        <a:pt x="581" y="0"/>
                      </a:moveTo>
                      <a:lnTo>
                        <a:pt x="1" y="9"/>
                      </a:lnTo>
                      <a:lnTo>
                        <a:pt x="1009" y="12079"/>
                      </a:lnTo>
                      <a:cubicBezTo>
                        <a:pt x="1024" y="12133"/>
                        <a:pt x="1073" y="12181"/>
                        <a:pt x="1133" y="12181"/>
                      </a:cubicBezTo>
                      <a:cubicBezTo>
                        <a:pt x="1142" y="12181"/>
                        <a:pt x="1151" y="12180"/>
                        <a:pt x="1161" y="12177"/>
                      </a:cubicBezTo>
                      <a:cubicBezTo>
                        <a:pt x="1223" y="12169"/>
                        <a:pt x="1268" y="12115"/>
                        <a:pt x="1268" y="12044"/>
                      </a:cubicBezTo>
                      <a:lnTo>
                        <a:pt x="5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40"/>
                <p:cNvSpPr/>
                <p:nvPr/>
              </p:nvSpPr>
              <p:spPr>
                <a:xfrm>
                  <a:off x="3445428" y="1196782"/>
                  <a:ext cx="45321" cy="399920"/>
                </a:xfrm>
                <a:custGeom>
                  <a:rect b="b" l="l" r="r" t="t"/>
                  <a:pathLst>
                    <a:path extrusionOk="0" h="12292" w="1393">
                      <a:moveTo>
                        <a:pt x="589" y="108"/>
                      </a:moveTo>
                      <a:lnTo>
                        <a:pt x="1276" y="12098"/>
                      </a:lnTo>
                      <a:cubicBezTo>
                        <a:pt x="1285" y="12133"/>
                        <a:pt x="1258" y="12169"/>
                        <a:pt x="1223" y="12178"/>
                      </a:cubicBezTo>
                      <a:cubicBezTo>
                        <a:pt x="1215" y="12180"/>
                        <a:pt x="1208" y="12182"/>
                        <a:pt x="1201" y="12182"/>
                      </a:cubicBezTo>
                      <a:cubicBezTo>
                        <a:pt x="1185" y="12182"/>
                        <a:pt x="1173" y="12175"/>
                        <a:pt x="1160" y="12169"/>
                      </a:cubicBezTo>
                      <a:cubicBezTo>
                        <a:pt x="1142" y="12160"/>
                        <a:pt x="1133" y="12142"/>
                        <a:pt x="1124" y="12115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63"/>
                      </a:cubicBezTo>
                      <a:lnTo>
                        <a:pt x="1017" y="12133"/>
                      </a:lnTo>
                      <a:cubicBezTo>
                        <a:pt x="1026" y="12178"/>
                        <a:pt x="1053" y="12231"/>
                        <a:pt x="1098" y="12258"/>
                      </a:cubicBezTo>
                      <a:cubicBezTo>
                        <a:pt x="1120" y="12273"/>
                        <a:pt x="1153" y="12287"/>
                        <a:pt x="1184" y="12287"/>
                      </a:cubicBezTo>
                      <a:cubicBezTo>
                        <a:pt x="1191" y="12287"/>
                        <a:pt x="1198" y="12287"/>
                        <a:pt x="1205" y="12285"/>
                      </a:cubicBezTo>
                      <a:cubicBezTo>
                        <a:pt x="1209" y="12289"/>
                        <a:pt x="1216" y="12292"/>
                        <a:pt x="1223" y="12292"/>
                      </a:cubicBezTo>
                      <a:cubicBezTo>
                        <a:pt x="1229" y="12292"/>
                        <a:pt x="1236" y="12289"/>
                        <a:pt x="1240" y="12285"/>
                      </a:cubicBezTo>
                      <a:cubicBezTo>
                        <a:pt x="1330" y="12267"/>
                        <a:pt x="1392" y="12187"/>
                        <a:pt x="1383" y="12098"/>
                      </a:cubicBezTo>
                      <a:lnTo>
                        <a:pt x="687" y="54"/>
                      </a:lnTo>
                      <a:cubicBezTo>
                        <a:pt x="687" y="27"/>
                        <a:pt x="661" y="1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40"/>
                <p:cNvSpPr/>
                <p:nvPr/>
              </p:nvSpPr>
              <p:spPr>
                <a:xfrm>
                  <a:off x="3668911" y="1198246"/>
                  <a:ext cx="41840" cy="397773"/>
                </a:xfrm>
                <a:custGeom>
                  <a:rect b="b" l="l" r="r" t="t"/>
                  <a:pathLst>
                    <a:path extrusionOk="0" h="12226" w="1286">
                      <a:moveTo>
                        <a:pt x="589" y="0"/>
                      </a:moveTo>
                      <a:lnTo>
                        <a:pt x="1" y="9"/>
                      </a:lnTo>
                      <a:lnTo>
                        <a:pt x="1018" y="12115"/>
                      </a:lnTo>
                      <a:cubicBezTo>
                        <a:pt x="1033" y="12177"/>
                        <a:pt x="1082" y="12226"/>
                        <a:pt x="1142" y="12226"/>
                      </a:cubicBezTo>
                      <a:cubicBezTo>
                        <a:pt x="1151" y="12226"/>
                        <a:pt x="1160" y="12224"/>
                        <a:pt x="1169" y="12222"/>
                      </a:cubicBezTo>
                      <a:lnTo>
                        <a:pt x="1178" y="12222"/>
                      </a:lnTo>
                      <a:cubicBezTo>
                        <a:pt x="1241" y="12213"/>
                        <a:pt x="1285" y="12151"/>
                        <a:pt x="1276" y="12088"/>
                      </a:cubicBezTo>
                      <a:lnTo>
                        <a:pt x="5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40"/>
                <p:cNvSpPr/>
                <p:nvPr/>
              </p:nvSpPr>
              <p:spPr>
                <a:xfrm>
                  <a:off x="3667186" y="1196782"/>
                  <a:ext cx="45289" cy="401157"/>
                </a:xfrm>
                <a:custGeom>
                  <a:rect b="b" l="l" r="r" t="t"/>
                  <a:pathLst>
                    <a:path extrusionOk="0" h="12330" w="1392">
                      <a:moveTo>
                        <a:pt x="580" y="108"/>
                      </a:moveTo>
                      <a:lnTo>
                        <a:pt x="1276" y="12142"/>
                      </a:lnTo>
                      <a:cubicBezTo>
                        <a:pt x="1285" y="12160"/>
                        <a:pt x="1276" y="12178"/>
                        <a:pt x="1267" y="12196"/>
                      </a:cubicBezTo>
                      <a:cubicBezTo>
                        <a:pt x="1251" y="12211"/>
                        <a:pt x="1230" y="12221"/>
                        <a:pt x="1207" y="12221"/>
                      </a:cubicBezTo>
                      <a:cubicBezTo>
                        <a:pt x="1191" y="12221"/>
                        <a:pt x="1175" y="12216"/>
                        <a:pt x="1160" y="12205"/>
                      </a:cubicBezTo>
                      <a:cubicBezTo>
                        <a:pt x="1142" y="12196"/>
                        <a:pt x="1133" y="12178"/>
                        <a:pt x="1133" y="12160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45" y="1"/>
                        <a:pt x="27" y="1"/>
                        <a:pt x="18" y="10"/>
                      </a:cubicBezTo>
                      <a:cubicBezTo>
                        <a:pt x="9" y="27"/>
                        <a:pt x="0" y="36"/>
                        <a:pt x="0" y="54"/>
                      </a:cubicBezTo>
                      <a:lnTo>
                        <a:pt x="1017" y="12169"/>
                      </a:lnTo>
                      <a:cubicBezTo>
                        <a:pt x="1035" y="12258"/>
                        <a:pt x="1115" y="12330"/>
                        <a:pt x="1204" y="12330"/>
                      </a:cubicBezTo>
                      <a:lnTo>
                        <a:pt x="1249" y="12330"/>
                      </a:lnTo>
                      <a:cubicBezTo>
                        <a:pt x="1338" y="12303"/>
                        <a:pt x="1392" y="12222"/>
                        <a:pt x="1383" y="12133"/>
                      </a:cubicBezTo>
                      <a:lnTo>
                        <a:pt x="696" y="45"/>
                      </a:lnTo>
                      <a:cubicBezTo>
                        <a:pt x="687" y="19"/>
                        <a:pt x="669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40"/>
                <p:cNvSpPr/>
                <p:nvPr/>
              </p:nvSpPr>
              <p:spPr>
                <a:xfrm>
                  <a:off x="3075375" y="1198246"/>
                  <a:ext cx="36602" cy="394031"/>
                </a:xfrm>
                <a:custGeom>
                  <a:rect b="b" l="l" r="r" t="t"/>
                  <a:pathLst>
                    <a:path extrusionOk="0" h="12111" w="1125">
                      <a:moveTo>
                        <a:pt x="1124" y="0"/>
                      </a:moveTo>
                      <a:lnTo>
                        <a:pt x="544" y="9"/>
                      </a:lnTo>
                      <a:lnTo>
                        <a:pt x="9" y="11963"/>
                      </a:lnTo>
                      <a:cubicBezTo>
                        <a:pt x="0" y="12035"/>
                        <a:pt x="45" y="12088"/>
                        <a:pt x="107" y="12106"/>
                      </a:cubicBezTo>
                      <a:cubicBezTo>
                        <a:pt x="117" y="12109"/>
                        <a:pt x="126" y="12110"/>
                        <a:pt x="136" y="12110"/>
                      </a:cubicBezTo>
                      <a:cubicBezTo>
                        <a:pt x="190" y="12110"/>
                        <a:pt x="244" y="12070"/>
                        <a:pt x="259" y="12017"/>
                      </a:cubicBezTo>
                      <a:cubicBezTo>
                        <a:pt x="259" y="12008"/>
                        <a:pt x="259" y="12008"/>
                        <a:pt x="259" y="11999"/>
                      </a:cubicBezTo>
                      <a:lnTo>
                        <a:pt x="1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40"/>
                <p:cNvSpPr/>
                <p:nvPr/>
              </p:nvSpPr>
              <p:spPr>
                <a:xfrm>
                  <a:off x="3073618" y="1196782"/>
                  <a:ext cx="40376" cy="397382"/>
                </a:xfrm>
                <a:custGeom>
                  <a:rect b="b" l="l" r="r" t="t"/>
                  <a:pathLst>
                    <a:path extrusionOk="0" h="12214" w="1241">
                      <a:moveTo>
                        <a:pt x="1125" y="108"/>
                      </a:moveTo>
                      <a:lnTo>
                        <a:pt x="268" y="12044"/>
                      </a:lnTo>
                      <a:cubicBezTo>
                        <a:pt x="268" y="12062"/>
                        <a:pt x="250" y="12080"/>
                        <a:pt x="232" y="12098"/>
                      </a:cubicBezTo>
                      <a:cubicBezTo>
                        <a:pt x="215" y="12106"/>
                        <a:pt x="197" y="12106"/>
                        <a:pt x="179" y="12106"/>
                      </a:cubicBezTo>
                      <a:cubicBezTo>
                        <a:pt x="134" y="12098"/>
                        <a:pt x="117" y="12062"/>
                        <a:pt x="117" y="12017"/>
                      </a:cubicBezTo>
                      <a:lnTo>
                        <a:pt x="652" y="108"/>
                      </a:lnTo>
                      <a:close/>
                      <a:moveTo>
                        <a:pt x="598" y="1"/>
                      </a:moveTo>
                      <a:cubicBezTo>
                        <a:pt x="571" y="1"/>
                        <a:pt x="554" y="19"/>
                        <a:pt x="554" y="45"/>
                      </a:cubicBezTo>
                      <a:lnTo>
                        <a:pt x="9" y="12008"/>
                      </a:lnTo>
                      <a:cubicBezTo>
                        <a:pt x="1" y="12106"/>
                        <a:pt x="63" y="12187"/>
                        <a:pt x="152" y="12214"/>
                      </a:cubicBezTo>
                      <a:lnTo>
                        <a:pt x="197" y="12214"/>
                      </a:lnTo>
                      <a:cubicBezTo>
                        <a:pt x="232" y="12214"/>
                        <a:pt x="268" y="12205"/>
                        <a:pt x="295" y="12187"/>
                      </a:cubicBezTo>
                      <a:cubicBezTo>
                        <a:pt x="340" y="12151"/>
                        <a:pt x="366" y="12106"/>
                        <a:pt x="375" y="12053"/>
                      </a:cubicBezTo>
                      <a:lnTo>
                        <a:pt x="1232" y="54"/>
                      </a:lnTo>
                      <a:cubicBezTo>
                        <a:pt x="1241" y="36"/>
                        <a:pt x="1232" y="27"/>
                        <a:pt x="1223" y="19"/>
                      </a:cubicBezTo>
                      <a:cubicBezTo>
                        <a:pt x="1214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40"/>
                <p:cNvSpPr/>
                <p:nvPr/>
              </p:nvSpPr>
              <p:spPr>
                <a:xfrm>
                  <a:off x="2871022" y="1198246"/>
                  <a:ext cx="36309" cy="392860"/>
                </a:xfrm>
                <a:custGeom>
                  <a:rect b="b" l="l" r="r" t="t"/>
                  <a:pathLst>
                    <a:path extrusionOk="0" h="12075" w="1116">
                      <a:moveTo>
                        <a:pt x="1116" y="0"/>
                      </a:moveTo>
                      <a:lnTo>
                        <a:pt x="545" y="9"/>
                      </a:lnTo>
                      <a:lnTo>
                        <a:pt x="10" y="11928"/>
                      </a:lnTo>
                      <a:cubicBezTo>
                        <a:pt x="1" y="11999"/>
                        <a:pt x="45" y="12053"/>
                        <a:pt x="108" y="12070"/>
                      </a:cubicBezTo>
                      <a:cubicBezTo>
                        <a:pt x="118" y="12073"/>
                        <a:pt x="129" y="12074"/>
                        <a:pt x="139" y="12074"/>
                      </a:cubicBezTo>
                      <a:cubicBezTo>
                        <a:pt x="197" y="12074"/>
                        <a:pt x="244" y="12034"/>
                        <a:pt x="259" y="11981"/>
                      </a:cubicBezTo>
                      <a:cubicBezTo>
                        <a:pt x="259" y="11972"/>
                        <a:pt x="259" y="11972"/>
                        <a:pt x="259" y="11963"/>
                      </a:cubicBez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40"/>
                <p:cNvSpPr/>
                <p:nvPr/>
              </p:nvSpPr>
              <p:spPr>
                <a:xfrm>
                  <a:off x="2869298" y="1196782"/>
                  <a:ext cx="40376" cy="396211"/>
                </a:xfrm>
                <a:custGeom>
                  <a:rect b="b" l="l" r="r" t="t"/>
                  <a:pathLst>
                    <a:path extrusionOk="0" h="12178" w="1241">
                      <a:moveTo>
                        <a:pt x="1115" y="108"/>
                      </a:moveTo>
                      <a:lnTo>
                        <a:pt x="268" y="11999"/>
                      </a:lnTo>
                      <a:cubicBezTo>
                        <a:pt x="268" y="12026"/>
                        <a:pt x="250" y="12044"/>
                        <a:pt x="241" y="12053"/>
                      </a:cubicBezTo>
                      <a:cubicBezTo>
                        <a:pt x="228" y="12059"/>
                        <a:pt x="211" y="12066"/>
                        <a:pt x="196" y="12066"/>
                      </a:cubicBezTo>
                      <a:cubicBezTo>
                        <a:pt x="190" y="12066"/>
                        <a:pt x="184" y="12064"/>
                        <a:pt x="179" y="12062"/>
                      </a:cubicBezTo>
                      <a:cubicBezTo>
                        <a:pt x="143" y="12053"/>
                        <a:pt x="116" y="12017"/>
                        <a:pt x="116" y="11982"/>
                      </a:cubicBezTo>
                      <a:lnTo>
                        <a:pt x="651" y="108"/>
                      </a:lnTo>
                      <a:close/>
                      <a:moveTo>
                        <a:pt x="607" y="1"/>
                      </a:moveTo>
                      <a:cubicBezTo>
                        <a:pt x="580" y="1"/>
                        <a:pt x="553" y="19"/>
                        <a:pt x="553" y="45"/>
                      </a:cubicBezTo>
                      <a:lnTo>
                        <a:pt x="9" y="11973"/>
                      </a:lnTo>
                      <a:cubicBezTo>
                        <a:pt x="0" y="12062"/>
                        <a:pt x="63" y="12142"/>
                        <a:pt x="152" y="12169"/>
                      </a:cubicBezTo>
                      <a:cubicBezTo>
                        <a:pt x="170" y="12169"/>
                        <a:pt x="179" y="12178"/>
                        <a:pt x="196" y="12178"/>
                      </a:cubicBezTo>
                      <a:cubicBezTo>
                        <a:pt x="232" y="12178"/>
                        <a:pt x="268" y="12169"/>
                        <a:pt x="303" y="12151"/>
                      </a:cubicBezTo>
                      <a:cubicBezTo>
                        <a:pt x="348" y="12115"/>
                        <a:pt x="375" y="12071"/>
                        <a:pt x="384" y="12017"/>
                      </a:cubicBezTo>
                      <a:lnTo>
                        <a:pt x="1240" y="54"/>
                      </a:lnTo>
                      <a:cubicBezTo>
                        <a:pt x="1240" y="19"/>
                        <a:pt x="1213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40"/>
                <p:cNvSpPr/>
                <p:nvPr/>
              </p:nvSpPr>
              <p:spPr>
                <a:xfrm>
                  <a:off x="2876553" y="1176773"/>
                  <a:ext cx="835629" cy="33674"/>
                </a:xfrm>
                <a:custGeom>
                  <a:rect b="b" l="l" r="r" t="t"/>
                  <a:pathLst>
                    <a:path extrusionOk="0" h="1035" w="25684">
                      <a:moveTo>
                        <a:pt x="0" y="0"/>
                      </a:moveTo>
                      <a:lnTo>
                        <a:pt x="0" y="1035"/>
                      </a:lnTo>
                      <a:lnTo>
                        <a:pt x="25684" y="1035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40"/>
                <p:cNvSpPr/>
                <p:nvPr/>
              </p:nvSpPr>
              <p:spPr>
                <a:xfrm>
                  <a:off x="2874796" y="1175016"/>
                  <a:ext cx="839143" cy="37188"/>
                </a:xfrm>
                <a:custGeom>
                  <a:rect b="b" l="l" r="r" t="t"/>
                  <a:pathLst>
                    <a:path extrusionOk="0" h="1143" w="25792">
                      <a:moveTo>
                        <a:pt x="25684" y="108"/>
                      </a:moveTo>
                      <a:lnTo>
                        <a:pt x="25684" y="1035"/>
                      </a:lnTo>
                      <a:lnTo>
                        <a:pt x="108" y="1035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1089"/>
                      </a:lnTo>
                      <a:cubicBezTo>
                        <a:pt x="1" y="1116"/>
                        <a:pt x="18" y="1143"/>
                        <a:pt x="54" y="1143"/>
                      </a:cubicBezTo>
                      <a:lnTo>
                        <a:pt x="25738" y="1143"/>
                      </a:lnTo>
                      <a:cubicBezTo>
                        <a:pt x="25765" y="1143"/>
                        <a:pt x="25791" y="1116"/>
                        <a:pt x="25791" y="1089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40"/>
                <p:cNvSpPr/>
                <p:nvPr/>
              </p:nvSpPr>
              <p:spPr>
                <a:xfrm>
                  <a:off x="2876553" y="1176773"/>
                  <a:ext cx="835629" cy="11615"/>
                </a:xfrm>
                <a:custGeom>
                  <a:rect b="b" l="l" r="r" t="t"/>
                  <a:pathLst>
                    <a:path extrusionOk="0" h="357" w="25684">
                      <a:moveTo>
                        <a:pt x="0" y="0"/>
                      </a:moveTo>
                      <a:lnTo>
                        <a:pt x="0" y="357"/>
                      </a:lnTo>
                      <a:lnTo>
                        <a:pt x="25684" y="357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40"/>
                <p:cNvSpPr/>
                <p:nvPr/>
              </p:nvSpPr>
              <p:spPr>
                <a:xfrm>
                  <a:off x="2874796" y="1175016"/>
                  <a:ext cx="839143" cy="15129"/>
                </a:xfrm>
                <a:custGeom>
                  <a:rect b="b" l="l" r="r" t="t"/>
                  <a:pathLst>
                    <a:path extrusionOk="0" h="465" w="25792">
                      <a:moveTo>
                        <a:pt x="25684" y="108"/>
                      </a:moveTo>
                      <a:lnTo>
                        <a:pt x="25684" y="349"/>
                      </a:lnTo>
                      <a:lnTo>
                        <a:pt x="108" y="34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411"/>
                      </a:lnTo>
                      <a:cubicBezTo>
                        <a:pt x="1" y="438"/>
                        <a:pt x="18" y="456"/>
                        <a:pt x="54" y="465"/>
                      </a:cubicBezTo>
                      <a:lnTo>
                        <a:pt x="25738" y="465"/>
                      </a:lnTo>
                      <a:cubicBezTo>
                        <a:pt x="25765" y="465"/>
                        <a:pt x="25791" y="438"/>
                        <a:pt x="25791" y="411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40"/>
                <p:cNvSpPr/>
                <p:nvPr/>
              </p:nvSpPr>
              <p:spPr>
                <a:xfrm>
                  <a:off x="3418131" y="1176773"/>
                  <a:ext cx="294051" cy="33674"/>
                </a:xfrm>
                <a:custGeom>
                  <a:rect b="b" l="l" r="r" t="t"/>
                  <a:pathLst>
                    <a:path extrusionOk="0" h="1035" w="9038">
                      <a:moveTo>
                        <a:pt x="1" y="0"/>
                      </a:moveTo>
                      <a:lnTo>
                        <a:pt x="1" y="1035"/>
                      </a:lnTo>
                      <a:lnTo>
                        <a:pt x="9038" y="1035"/>
                      </a:lnTo>
                      <a:lnTo>
                        <a:pt x="90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40"/>
                <p:cNvSpPr/>
                <p:nvPr/>
              </p:nvSpPr>
              <p:spPr>
                <a:xfrm>
                  <a:off x="3416407" y="1175016"/>
                  <a:ext cx="297533" cy="37188"/>
                </a:xfrm>
                <a:custGeom>
                  <a:rect b="b" l="l" r="r" t="t"/>
                  <a:pathLst>
                    <a:path extrusionOk="0" h="1143" w="9145">
                      <a:moveTo>
                        <a:pt x="9037" y="108"/>
                      </a:moveTo>
                      <a:lnTo>
                        <a:pt x="9037" y="1035"/>
                      </a:lnTo>
                      <a:lnTo>
                        <a:pt x="107" y="1035"/>
                      </a:lnTo>
                      <a:lnTo>
                        <a:pt x="107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0" y="18"/>
                        <a:pt x="0" y="54"/>
                      </a:cubicBezTo>
                      <a:lnTo>
                        <a:pt x="0" y="1089"/>
                      </a:lnTo>
                      <a:cubicBezTo>
                        <a:pt x="0" y="1116"/>
                        <a:pt x="27" y="1143"/>
                        <a:pt x="54" y="1143"/>
                      </a:cubicBezTo>
                      <a:lnTo>
                        <a:pt x="9091" y="1143"/>
                      </a:lnTo>
                      <a:cubicBezTo>
                        <a:pt x="9118" y="1143"/>
                        <a:pt x="9144" y="1116"/>
                        <a:pt x="9144" y="1089"/>
                      </a:cubicBezTo>
                      <a:lnTo>
                        <a:pt x="9144" y="54"/>
                      </a:lnTo>
                      <a:cubicBezTo>
                        <a:pt x="9144" y="18"/>
                        <a:pt x="9118" y="1"/>
                        <a:pt x="90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40"/>
                <p:cNvSpPr/>
                <p:nvPr/>
              </p:nvSpPr>
              <p:spPr>
                <a:xfrm>
                  <a:off x="2866077" y="1165451"/>
                  <a:ext cx="856549" cy="12786"/>
                </a:xfrm>
                <a:custGeom>
                  <a:rect b="b" l="l" r="r" t="t"/>
                  <a:pathLst>
                    <a:path extrusionOk="0" h="393" w="26327">
                      <a:moveTo>
                        <a:pt x="1" y="0"/>
                      </a:moveTo>
                      <a:lnTo>
                        <a:pt x="1" y="393"/>
                      </a:lnTo>
                      <a:lnTo>
                        <a:pt x="26327" y="393"/>
                      </a:lnTo>
                      <a:lnTo>
                        <a:pt x="263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40"/>
                <p:cNvSpPr/>
                <p:nvPr/>
              </p:nvSpPr>
              <p:spPr>
                <a:xfrm>
                  <a:off x="2864353" y="1163694"/>
                  <a:ext cx="860030" cy="16300"/>
                </a:xfrm>
                <a:custGeom>
                  <a:rect b="b" l="l" r="r" t="t"/>
                  <a:pathLst>
                    <a:path extrusionOk="0" h="501" w="26434">
                      <a:moveTo>
                        <a:pt x="26326" y="108"/>
                      </a:moveTo>
                      <a:lnTo>
                        <a:pt x="26326" y="393"/>
                      </a:lnTo>
                      <a:lnTo>
                        <a:pt x="108" y="393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54"/>
                      </a:cubicBezTo>
                      <a:lnTo>
                        <a:pt x="0" y="447"/>
                      </a:lnTo>
                      <a:cubicBezTo>
                        <a:pt x="0" y="482"/>
                        <a:pt x="18" y="500"/>
                        <a:pt x="54" y="500"/>
                      </a:cubicBezTo>
                      <a:lnTo>
                        <a:pt x="26380" y="500"/>
                      </a:lnTo>
                      <a:cubicBezTo>
                        <a:pt x="26407" y="500"/>
                        <a:pt x="26434" y="482"/>
                        <a:pt x="26434" y="447"/>
                      </a:cubicBezTo>
                      <a:lnTo>
                        <a:pt x="26434" y="54"/>
                      </a:lnTo>
                      <a:cubicBezTo>
                        <a:pt x="26434" y="27"/>
                        <a:pt x="26407" y="1"/>
                        <a:pt x="263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40"/>
                <p:cNvSpPr/>
                <p:nvPr/>
              </p:nvSpPr>
              <p:spPr>
                <a:xfrm>
                  <a:off x="3430624" y="1165451"/>
                  <a:ext cx="292002" cy="12786"/>
                </a:xfrm>
                <a:custGeom>
                  <a:rect b="b" l="l" r="r" t="t"/>
                  <a:pathLst>
                    <a:path extrusionOk="0" h="393" w="8975">
                      <a:moveTo>
                        <a:pt x="0" y="0"/>
                      </a:moveTo>
                      <a:lnTo>
                        <a:pt x="0" y="393"/>
                      </a:lnTo>
                      <a:lnTo>
                        <a:pt x="8975" y="393"/>
                      </a:lnTo>
                      <a:lnTo>
                        <a:pt x="89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" name="Google Shape;734;p40"/>
                <p:cNvSpPr/>
                <p:nvPr/>
              </p:nvSpPr>
              <p:spPr>
                <a:xfrm>
                  <a:off x="3428575" y="1163694"/>
                  <a:ext cx="295808" cy="16300"/>
                </a:xfrm>
                <a:custGeom>
                  <a:rect b="b" l="l" r="r" t="t"/>
                  <a:pathLst>
                    <a:path extrusionOk="0" h="501" w="9092">
                      <a:moveTo>
                        <a:pt x="8984" y="108"/>
                      </a:moveTo>
                      <a:lnTo>
                        <a:pt x="8984" y="393"/>
                      </a:lnTo>
                      <a:lnTo>
                        <a:pt x="117" y="393"/>
                      </a:lnTo>
                      <a:lnTo>
                        <a:pt x="117" y="108"/>
                      </a:lnTo>
                      <a:close/>
                      <a:moveTo>
                        <a:pt x="63" y="1"/>
                      </a:moveTo>
                      <a:cubicBezTo>
                        <a:pt x="28" y="1"/>
                        <a:pt x="1" y="27"/>
                        <a:pt x="1" y="54"/>
                      </a:cubicBezTo>
                      <a:lnTo>
                        <a:pt x="1" y="447"/>
                      </a:lnTo>
                      <a:cubicBezTo>
                        <a:pt x="1" y="482"/>
                        <a:pt x="28" y="500"/>
                        <a:pt x="63" y="500"/>
                      </a:cubicBezTo>
                      <a:lnTo>
                        <a:pt x="9038" y="500"/>
                      </a:lnTo>
                      <a:cubicBezTo>
                        <a:pt x="9065" y="500"/>
                        <a:pt x="9092" y="482"/>
                        <a:pt x="9092" y="447"/>
                      </a:cubicBezTo>
                      <a:lnTo>
                        <a:pt x="9092" y="54"/>
                      </a:lnTo>
                      <a:cubicBezTo>
                        <a:pt x="9092" y="27"/>
                        <a:pt x="9065" y="1"/>
                        <a:pt x="90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5" name="Google Shape;735;p40"/>
                <p:cNvSpPr/>
                <p:nvPr/>
              </p:nvSpPr>
              <p:spPr>
                <a:xfrm>
                  <a:off x="3525822" y="1102756"/>
                  <a:ext cx="42686" cy="63020"/>
                </a:xfrm>
                <a:custGeom>
                  <a:rect b="b" l="l" r="r" t="t"/>
                  <a:pathLst>
                    <a:path extrusionOk="0" h="1937" w="1312">
                      <a:moveTo>
                        <a:pt x="1" y="0"/>
                      </a:moveTo>
                      <a:lnTo>
                        <a:pt x="1" y="1936"/>
                      </a:lnTo>
                      <a:lnTo>
                        <a:pt x="1312" y="1936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40"/>
                <p:cNvSpPr/>
                <p:nvPr/>
              </p:nvSpPr>
              <p:spPr>
                <a:xfrm>
                  <a:off x="3524065" y="1100999"/>
                  <a:ext cx="45907" cy="66209"/>
                </a:xfrm>
                <a:custGeom>
                  <a:rect b="b" l="l" r="r" t="t"/>
                  <a:pathLst>
                    <a:path extrusionOk="0" h="2035" w="1411">
                      <a:moveTo>
                        <a:pt x="1303" y="108"/>
                      </a:moveTo>
                      <a:lnTo>
                        <a:pt x="1303" y="1928"/>
                      </a:lnTo>
                      <a:lnTo>
                        <a:pt x="108" y="1928"/>
                      </a:lnTo>
                      <a:lnTo>
                        <a:pt x="108" y="108"/>
                      </a:lnTo>
                      <a:close/>
                      <a:moveTo>
                        <a:pt x="55" y="1"/>
                      </a:moveTo>
                      <a:cubicBezTo>
                        <a:pt x="28" y="1"/>
                        <a:pt x="1" y="28"/>
                        <a:pt x="1" y="54"/>
                      </a:cubicBezTo>
                      <a:lnTo>
                        <a:pt x="1" y="1981"/>
                      </a:lnTo>
                      <a:cubicBezTo>
                        <a:pt x="1" y="2017"/>
                        <a:pt x="28" y="2035"/>
                        <a:pt x="55" y="2035"/>
                      </a:cubicBezTo>
                      <a:lnTo>
                        <a:pt x="1357" y="2035"/>
                      </a:lnTo>
                      <a:cubicBezTo>
                        <a:pt x="1393" y="2035"/>
                        <a:pt x="1411" y="2017"/>
                        <a:pt x="1411" y="1981"/>
                      </a:cubicBezTo>
                      <a:lnTo>
                        <a:pt x="1411" y="54"/>
                      </a:lnTo>
                      <a:cubicBezTo>
                        <a:pt x="1411" y="28"/>
                        <a:pt x="1393" y="1"/>
                        <a:pt x="13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40"/>
                <p:cNvSpPr/>
                <p:nvPr/>
              </p:nvSpPr>
              <p:spPr>
                <a:xfrm>
                  <a:off x="3557153" y="1114371"/>
                  <a:ext cx="22970" cy="42686"/>
                </a:xfrm>
                <a:custGeom>
                  <a:rect b="b" l="l" r="r" t="t"/>
                  <a:pathLst>
                    <a:path extrusionOk="0" h="1312" w="706">
                      <a:moveTo>
                        <a:pt x="108" y="0"/>
                      </a:moveTo>
                      <a:cubicBezTo>
                        <a:pt x="55" y="0"/>
                        <a:pt x="1" y="54"/>
                        <a:pt x="1" y="116"/>
                      </a:cubicBezTo>
                      <a:cubicBezTo>
                        <a:pt x="1" y="170"/>
                        <a:pt x="55" y="223"/>
                        <a:pt x="108" y="223"/>
                      </a:cubicBezTo>
                      <a:lnTo>
                        <a:pt x="286" y="223"/>
                      </a:lnTo>
                      <a:cubicBezTo>
                        <a:pt x="402" y="223"/>
                        <a:pt x="492" y="312"/>
                        <a:pt x="492" y="419"/>
                      </a:cubicBezTo>
                      <a:lnTo>
                        <a:pt x="492" y="892"/>
                      </a:lnTo>
                      <a:cubicBezTo>
                        <a:pt x="492" y="1008"/>
                        <a:pt x="402" y="1097"/>
                        <a:pt x="286" y="1097"/>
                      </a:cubicBezTo>
                      <a:lnTo>
                        <a:pt x="153" y="1097"/>
                      </a:lnTo>
                      <a:cubicBezTo>
                        <a:pt x="90" y="1097"/>
                        <a:pt x="37" y="1142"/>
                        <a:pt x="37" y="1204"/>
                      </a:cubicBezTo>
                      <a:cubicBezTo>
                        <a:pt x="37" y="1267"/>
                        <a:pt x="90" y="1312"/>
                        <a:pt x="153" y="1312"/>
                      </a:cubicBezTo>
                      <a:lnTo>
                        <a:pt x="286" y="1312"/>
                      </a:lnTo>
                      <a:cubicBezTo>
                        <a:pt x="518" y="1312"/>
                        <a:pt x="706" y="1124"/>
                        <a:pt x="706" y="892"/>
                      </a:cubicBezTo>
                      <a:lnTo>
                        <a:pt x="706" y="419"/>
                      </a:lnTo>
                      <a:cubicBezTo>
                        <a:pt x="706" y="187"/>
                        <a:pt x="51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40"/>
                <p:cNvSpPr/>
                <p:nvPr/>
              </p:nvSpPr>
              <p:spPr>
                <a:xfrm>
                  <a:off x="3555429" y="1112614"/>
                  <a:ext cx="26451" cy="46200"/>
                </a:xfrm>
                <a:custGeom>
                  <a:rect b="b" l="l" r="r" t="t"/>
                  <a:pathLst>
                    <a:path extrusionOk="0" h="1420" w="813">
                      <a:moveTo>
                        <a:pt x="339" y="117"/>
                      </a:moveTo>
                      <a:cubicBezTo>
                        <a:pt x="545" y="117"/>
                        <a:pt x="705" y="277"/>
                        <a:pt x="705" y="473"/>
                      </a:cubicBezTo>
                      <a:lnTo>
                        <a:pt x="705" y="946"/>
                      </a:lnTo>
                      <a:cubicBezTo>
                        <a:pt x="705" y="1151"/>
                        <a:pt x="545" y="1312"/>
                        <a:pt x="339" y="1312"/>
                      </a:cubicBezTo>
                      <a:lnTo>
                        <a:pt x="206" y="1312"/>
                      </a:lnTo>
                      <a:cubicBezTo>
                        <a:pt x="170" y="1312"/>
                        <a:pt x="143" y="1285"/>
                        <a:pt x="143" y="1258"/>
                      </a:cubicBezTo>
                      <a:cubicBezTo>
                        <a:pt x="152" y="1232"/>
                        <a:pt x="170" y="1205"/>
                        <a:pt x="206" y="1205"/>
                      </a:cubicBezTo>
                      <a:lnTo>
                        <a:pt x="339" y="1205"/>
                      </a:lnTo>
                      <a:cubicBezTo>
                        <a:pt x="482" y="1205"/>
                        <a:pt x="598" y="1089"/>
                        <a:pt x="598" y="946"/>
                      </a:cubicBezTo>
                      <a:lnTo>
                        <a:pt x="598" y="473"/>
                      </a:lnTo>
                      <a:cubicBezTo>
                        <a:pt x="598" y="331"/>
                        <a:pt x="482" y="224"/>
                        <a:pt x="339" y="224"/>
                      </a:cubicBezTo>
                      <a:lnTo>
                        <a:pt x="161" y="224"/>
                      </a:lnTo>
                      <a:cubicBezTo>
                        <a:pt x="134" y="224"/>
                        <a:pt x="108" y="197"/>
                        <a:pt x="108" y="170"/>
                      </a:cubicBezTo>
                      <a:cubicBezTo>
                        <a:pt x="108" y="134"/>
                        <a:pt x="134" y="117"/>
                        <a:pt x="161" y="117"/>
                      </a:cubicBezTo>
                      <a:close/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59"/>
                        <a:pt x="72" y="331"/>
                        <a:pt x="161" y="331"/>
                      </a:cubicBezTo>
                      <a:lnTo>
                        <a:pt x="339" y="331"/>
                      </a:lnTo>
                      <a:cubicBezTo>
                        <a:pt x="420" y="331"/>
                        <a:pt x="491" y="393"/>
                        <a:pt x="491" y="473"/>
                      </a:cubicBezTo>
                      <a:lnTo>
                        <a:pt x="491" y="946"/>
                      </a:lnTo>
                      <a:cubicBezTo>
                        <a:pt x="491" y="1027"/>
                        <a:pt x="420" y="1098"/>
                        <a:pt x="339" y="1098"/>
                      </a:cubicBezTo>
                      <a:lnTo>
                        <a:pt x="206" y="1098"/>
                      </a:lnTo>
                      <a:cubicBezTo>
                        <a:pt x="116" y="1098"/>
                        <a:pt x="36" y="1169"/>
                        <a:pt x="36" y="1258"/>
                      </a:cubicBezTo>
                      <a:cubicBezTo>
                        <a:pt x="36" y="1348"/>
                        <a:pt x="116" y="1419"/>
                        <a:pt x="206" y="1419"/>
                      </a:cubicBezTo>
                      <a:lnTo>
                        <a:pt x="339" y="1419"/>
                      </a:lnTo>
                      <a:cubicBezTo>
                        <a:pt x="598" y="1419"/>
                        <a:pt x="812" y="1205"/>
                        <a:pt x="812" y="946"/>
                      </a:cubicBezTo>
                      <a:lnTo>
                        <a:pt x="812" y="473"/>
                      </a:lnTo>
                      <a:cubicBezTo>
                        <a:pt x="812" y="215"/>
                        <a:pt x="598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9" name="Google Shape;739;p40"/>
              <p:cNvGrpSpPr/>
              <p:nvPr/>
            </p:nvGrpSpPr>
            <p:grpSpPr>
              <a:xfrm>
                <a:off x="3913867" y="788403"/>
                <a:ext cx="559635" cy="811293"/>
                <a:chOff x="3913867" y="788403"/>
                <a:chExt cx="559635" cy="811293"/>
              </a:xfrm>
            </p:grpSpPr>
            <p:sp>
              <p:nvSpPr>
                <p:cNvPr id="740" name="Google Shape;740;p40"/>
                <p:cNvSpPr/>
                <p:nvPr/>
              </p:nvSpPr>
              <p:spPr>
                <a:xfrm>
                  <a:off x="4075533" y="830959"/>
                  <a:ext cx="119338" cy="138013"/>
                </a:xfrm>
                <a:custGeom>
                  <a:rect b="b" l="l" r="r" t="t"/>
                  <a:pathLst>
                    <a:path extrusionOk="0" h="4242" w="3668">
                      <a:moveTo>
                        <a:pt x="2015" y="1"/>
                      </a:moveTo>
                      <a:cubicBezTo>
                        <a:pt x="959" y="1"/>
                        <a:pt x="358" y="539"/>
                        <a:pt x="358" y="539"/>
                      </a:cubicBezTo>
                      <a:lnTo>
                        <a:pt x="447" y="2377"/>
                      </a:lnTo>
                      <a:lnTo>
                        <a:pt x="1" y="3590"/>
                      </a:lnTo>
                      <a:lnTo>
                        <a:pt x="1687" y="4242"/>
                      </a:lnTo>
                      <a:lnTo>
                        <a:pt x="2008" y="3617"/>
                      </a:lnTo>
                      <a:cubicBezTo>
                        <a:pt x="2008" y="3617"/>
                        <a:pt x="2109" y="3620"/>
                        <a:pt x="2248" y="3620"/>
                      </a:cubicBezTo>
                      <a:cubicBezTo>
                        <a:pt x="2551" y="3620"/>
                        <a:pt x="3036" y="3607"/>
                        <a:pt x="3079" y="3528"/>
                      </a:cubicBezTo>
                      <a:cubicBezTo>
                        <a:pt x="3132" y="3412"/>
                        <a:pt x="3195" y="2458"/>
                        <a:pt x="3195" y="2458"/>
                      </a:cubicBezTo>
                      <a:lnTo>
                        <a:pt x="3596" y="2226"/>
                      </a:lnTo>
                      <a:cubicBezTo>
                        <a:pt x="3596" y="2226"/>
                        <a:pt x="3605" y="2217"/>
                        <a:pt x="3605" y="2217"/>
                      </a:cubicBezTo>
                      <a:cubicBezTo>
                        <a:pt x="3659" y="2181"/>
                        <a:pt x="3668" y="2119"/>
                        <a:pt x="3632" y="2065"/>
                      </a:cubicBezTo>
                      <a:lnTo>
                        <a:pt x="3373" y="1664"/>
                      </a:lnTo>
                      <a:cubicBezTo>
                        <a:pt x="3391" y="1539"/>
                        <a:pt x="3400" y="1405"/>
                        <a:pt x="3400" y="1280"/>
                      </a:cubicBezTo>
                      <a:cubicBezTo>
                        <a:pt x="3400" y="1102"/>
                        <a:pt x="3106" y="183"/>
                        <a:pt x="3106" y="183"/>
                      </a:cubicBezTo>
                      <a:cubicBezTo>
                        <a:pt x="2702" y="51"/>
                        <a:pt x="2337" y="1"/>
                        <a:pt x="2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40"/>
                <p:cNvSpPr/>
                <p:nvPr/>
              </p:nvSpPr>
              <p:spPr>
                <a:xfrm>
                  <a:off x="4073516" y="829234"/>
                  <a:ext cx="123112" cy="141495"/>
                </a:xfrm>
                <a:custGeom>
                  <a:rect b="b" l="l" r="r" t="t"/>
                  <a:pathLst>
                    <a:path extrusionOk="0" h="4349" w="3784">
                      <a:moveTo>
                        <a:pt x="2078" y="109"/>
                      </a:moveTo>
                      <a:cubicBezTo>
                        <a:pt x="2389" y="109"/>
                        <a:pt x="2739" y="156"/>
                        <a:pt x="3123" y="280"/>
                      </a:cubicBezTo>
                      <a:cubicBezTo>
                        <a:pt x="3212" y="548"/>
                        <a:pt x="3408" y="1199"/>
                        <a:pt x="3408" y="1333"/>
                      </a:cubicBezTo>
                      <a:cubicBezTo>
                        <a:pt x="3408" y="1458"/>
                        <a:pt x="3399" y="1583"/>
                        <a:pt x="3382" y="1708"/>
                      </a:cubicBezTo>
                      <a:cubicBezTo>
                        <a:pt x="3382" y="1717"/>
                        <a:pt x="3382" y="1734"/>
                        <a:pt x="3391" y="1743"/>
                      </a:cubicBezTo>
                      <a:lnTo>
                        <a:pt x="3649" y="2154"/>
                      </a:lnTo>
                      <a:cubicBezTo>
                        <a:pt x="3658" y="2163"/>
                        <a:pt x="3667" y="2180"/>
                        <a:pt x="3658" y="2198"/>
                      </a:cubicBezTo>
                      <a:cubicBezTo>
                        <a:pt x="3658" y="2207"/>
                        <a:pt x="3649" y="2225"/>
                        <a:pt x="3631" y="2234"/>
                      </a:cubicBezTo>
                      <a:lnTo>
                        <a:pt x="3230" y="2466"/>
                      </a:lnTo>
                      <a:cubicBezTo>
                        <a:pt x="3212" y="2475"/>
                        <a:pt x="3203" y="2493"/>
                        <a:pt x="3203" y="2511"/>
                      </a:cubicBezTo>
                      <a:cubicBezTo>
                        <a:pt x="3185" y="2876"/>
                        <a:pt x="3132" y="3474"/>
                        <a:pt x="3096" y="3554"/>
                      </a:cubicBezTo>
                      <a:cubicBezTo>
                        <a:pt x="3044" y="3599"/>
                        <a:pt x="2678" y="3619"/>
                        <a:pt x="2299" y="3619"/>
                      </a:cubicBezTo>
                      <a:cubicBezTo>
                        <a:pt x="2226" y="3619"/>
                        <a:pt x="2152" y="3618"/>
                        <a:pt x="2079" y="3617"/>
                      </a:cubicBezTo>
                      <a:cubicBezTo>
                        <a:pt x="2061" y="3617"/>
                        <a:pt x="2035" y="3626"/>
                        <a:pt x="2026" y="3643"/>
                      </a:cubicBezTo>
                      <a:lnTo>
                        <a:pt x="1722" y="4223"/>
                      </a:lnTo>
                      <a:lnTo>
                        <a:pt x="134" y="3608"/>
                      </a:lnTo>
                      <a:lnTo>
                        <a:pt x="563" y="2448"/>
                      </a:lnTo>
                      <a:cubicBezTo>
                        <a:pt x="563" y="2439"/>
                        <a:pt x="563" y="2430"/>
                        <a:pt x="563" y="2421"/>
                      </a:cubicBezTo>
                      <a:lnTo>
                        <a:pt x="473" y="610"/>
                      </a:lnTo>
                      <a:cubicBezTo>
                        <a:pt x="580" y="524"/>
                        <a:pt x="1160" y="109"/>
                        <a:pt x="2078" y="109"/>
                      </a:cubicBezTo>
                      <a:close/>
                      <a:moveTo>
                        <a:pt x="2080" y="0"/>
                      </a:moveTo>
                      <a:cubicBezTo>
                        <a:pt x="1012" y="0"/>
                        <a:pt x="382" y="541"/>
                        <a:pt x="375" y="548"/>
                      </a:cubicBezTo>
                      <a:cubicBezTo>
                        <a:pt x="366" y="557"/>
                        <a:pt x="357" y="575"/>
                        <a:pt x="357" y="592"/>
                      </a:cubicBezTo>
                      <a:lnTo>
                        <a:pt x="447" y="2412"/>
                      </a:lnTo>
                      <a:lnTo>
                        <a:pt x="9" y="3626"/>
                      </a:lnTo>
                      <a:cubicBezTo>
                        <a:pt x="1" y="3661"/>
                        <a:pt x="18" y="3688"/>
                        <a:pt x="45" y="3697"/>
                      </a:cubicBezTo>
                      <a:lnTo>
                        <a:pt x="1731" y="4348"/>
                      </a:lnTo>
                      <a:lnTo>
                        <a:pt x="1749" y="4348"/>
                      </a:lnTo>
                      <a:cubicBezTo>
                        <a:pt x="1767" y="4339"/>
                        <a:pt x="1785" y="4330"/>
                        <a:pt x="1794" y="4313"/>
                      </a:cubicBezTo>
                      <a:lnTo>
                        <a:pt x="2097" y="3724"/>
                      </a:lnTo>
                      <a:cubicBezTo>
                        <a:pt x="2177" y="3725"/>
                        <a:pt x="2260" y="3726"/>
                        <a:pt x="2343" y="3726"/>
                      </a:cubicBezTo>
                      <a:cubicBezTo>
                        <a:pt x="2744" y="3726"/>
                        <a:pt x="3132" y="3702"/>
                        <a:pt x="3176" y="3599"/>
                      </a:cubicBezTo>
                      <a:cubicBezTo>
                        <a:pt x="3239" y="3483"/>
                        <a:pt x="3283" y="2751"/>
                        <a:pt x="3301" y="2546"/>
                      </a:cubicBezTo>
                      <a:lnTo>
                        <a:pt x="3676" y="2323"/>
                      </a:lnTo>
                      <a:cubicBezTo>
                        <a:pt x="3685" y="2323"/>
                        <a:pt x="3685" y="2323"/>
                        <a:pt x="3685" y="2314"/>
                      </a:cubicBezTo>
                      <a:cubicBezTo>
                        <a:pt x="3765" y="2270"/>
                        <a:pt x="3783" y="2163"/>
                        <a:pt x="3730" y="2091"/>
                      </a:cubicBezTo>
                      <a:lnTo>
                        <a:pt x="3480" y="1699"/>
                      </a:lnTo>
                      <a:cubicBezTo>
                        <a:pt x="3498" y="1574"/>
                        <a:pt x="3507" y="1449"/>
                        <a:pt x="3507" y="1324"/>
                      </a:cubicBezTo>
                      <a:cubicBezTo>
                        <a:pt x="3507" y="1146"/>
                        <a:pt x="3239" y="307"/>
                        <a:pt x="3212" y="218"/>
                      </a:cubicBezTo>
                      <a:cubicBezTo>
                        <a:pt x="3203" y="200"/>
                        <a:pt x="3194" y="191"/>
                        <a:pt x="3176" y="182"/>
                      </a:cubicBezTo>
                      <a:cubicBezTo>
                        <a:pt x="2774" y="51"/>
                        <a:pt x="2407" y="0"/>
                        <a:pt x="20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40"/>
                <p:cNvSpPr/>
                <p:nvPr/>
              </p:nvSpPr>
              <p:spPr>
                <a:xfrm>
                  <a:off x="4135918" y="909368"/>
                  <a:ext cx="17439" cy="25638"/>
                </a:xfrm>
                <a:custGeom>
                  <a:rect b="b" l="l" r="r" t="t"/>
                  <a:pathLst>
                    <a:path extrusionOk="0" h="788" w="536">
                      <a:moveTo>
                        <a:pt x="58" y="1"/>
                      </a:moveTo>
                      <a:cubicBezTo>
                        <a:pt x="36" y="1"/>
                        <a:pt x="17" y="17"/>
                        <a:pt x="9" y="39"/>
                      </a:cubicBezTo>
                      <a:cubicBezTo>
                        <a:pt x="1" y="65"/>
                        <a:pt x="18" y="101"/>
                        <a:pt x="54" y="101"/>
                      </a:cubicBezTo>
                      <a:lnTo>
                        <a:pt x="241" y="155"/>
                      </a:lnTo>
                      <a:cubicBezTo>
                        <a:pt x="224" y="378"/>
                        <a:pt x="295" y="601"/>
                        <a:pt x="438" y="770"/>
                      </a:cubicBezTo>
                      <a:cubicBezTo>
                        <a:pt x="447" y="779"/>
                        <a:pt x="464" y="788"/>
                        <a:pt x="473" y="788"/>
                      </a:cubicBezTo>
                      <a:cubicBezTo>
                        <a:pt x="491" y="788"/>
                        <a:pt x="500" y="779"/>
                        <a:pt x="509" y="770"/>
                      </a:cubicBezTo>
                      <a:cubicBezTo>
                        <a:pt x="536" y="752"/>
                        <a:pt x="536" y="717"/>
                        <a:pt x="518" y="699"/>
                      </a:cubicBezTo>
                      <a:cubicBezTo>
                        <a:pt x="384" y="538"/>
                        <a:pt x="331" y="324"/>
                        <a:pt x="357" y="119"/>
                      </a:cubicBezTo>
                      <a:cubicBezTo>
                        <a:pt x="357" y="92"/>
                        <a:pt x="340" y="65"/>
                        <a:pt x="313" y="56"/>
                      </a:cubicBezTo>
                      <a:lnTo>
                        <a:pt x="81" y="3"/>
                      </a:lnTo>
                      <a:lnTo>
                        <a:pt x="72" y="3"/>
                      </a:lnTo>
                      <a:cubicBezTo>
                        <a:pt x="67" y="1"/>
                        <a:pt x="62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40"/>
                <p:cNvSpPr/>
                <p:nvPr/>
              </p:nvSpPr>
              <p:spPr>
                <a:xfrm>
                  <a:off x="4144638" y="875109"/>
                  <a:ext cx="58368" cy="17016"/>
                </a:xfrm>
                <a:custGeom>
                  <a:rect b="b" l="l" r="r" t="t"/>
                  <a:pathLst>
                    <a:path extrusionOk="0" h="523" w="1794">
                      <a:moveTo>
                        <a:pt x="1736" y="1"/>
                      </a:moveTo>
                      <a:cubicBezTo>
                        <a:pt x="1731" y="1"/>
                        <a:pt x="1727" y="2"/>
                        <a:pt x="1722" y="3"/>
                      </a:cubicBezTo>
                      <a:lnTo>
                        <a:pt x="54" y="414"/>
                      </a:lnTo>
                      <a:cubicBezTo>
                        <a:pt x="27" y="423"/>
                        <a:pt x="0" y="449"/>
                        <a:pt x="9" y="476"/>
                      </a:cubicBezTo>
                      <a:cubicBezTo>
                        <a:pt x="9" y="499"/>
                        <a:pt x="29" y="522"/>
                        <a:pt x="58" y="522"/>
                      </a:cubicBezTo>
                      <a:cubicBezTo>
                        <a:pt x="62" y="522"/>
                        <a:pt x="67" y="522"/>
                        <a:pt x="72" y="521"/>
                      </a:cubicBezTo>
                      <a:lnTo>
                        <a:pt x="80" y="521"/>
                      </a:lnTo>
                      <a:lnTo>
                        <a:pt x="1740" y="110"/>
                      </a:lnTo>
                      <a:lnTo>
                        <a:pt x="1749" y="110"/>
                      </a:lnTo>
                      <a:cubicBezTo>
                        <a:pt x="1775" y="101"/>
                        <a:pt x="1793" y="75"/>
                        <a:pt x="1784" y="48"/>
                      </a:cubicBezTo>
                      <a:cubicBezTo>
                        <a:pt x="1777" y="18"/>
                        <a:pt x="175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40"/>
                <p:cNvSpPr/>
                <p:nvPr/>
              </p:nvSpPr>
              <p:spPr>
                <a:xfrm>
                  <a:off x="4185274" y="874035"/>
                  <a:ext cx="17146" cy="19781"/>
                </a:xfrm>
                <a:custGeom>
                  <a:rect b="b" l="l" r="r" t="t"/>
                  <a:pathLst>
                    <a:path extrusionOk="0" h="608" w="527">
                      <a:moveTo>
                        <a:pt x="63" y="1"/>
                      </a:moveTo>
                      <a:cubicBezTo>
                        <a:pt x="27" y="1"/>
                        <a:pt x="0" y="27"/>
                        <a:pt x="0" y="54"/>
                      </a:cubicBezTo>
                      <a:cubicBezTo>
                        <a:pt x="0" y="81"/>
                        <a:pt x="27" y="108"/>
                        <a:pt x="54" y="108"/>
                      </a:cubicBezTo>
                      <a:lnTo>
                        <a:pt x="393" y="125"/>
                      </a:lnTo>
                      <a:cubicBezTo>
                        <a:pt x="419" y="215"/>
                        <a:pt x="402" y="313"/>
                        <a:pt x="366" y="393"/>
                      </a:cubicBezTo>
                      <a:cubicBezTo>
                        <a:pt x="312" y="456"/>
                        <a:pt x="241" y="491"/>
                        <a:pt x="170" y="500"/>
                      </a:cubicBezTo>
                      <a:lnTo>
                        <a:pt x="161" y="500"/>
                      </a:lnTo>
                      <a:cubicBezTo>
                        <a:pt x="134" y="500"/>
                        <a:pt x="116" y="527"/>
                        <a:pt x="116" y="563"/>
                      </a:cubicBezTo>
                      <a:cubicBezTo>
                        <a:pt x="125" y="589"/>
                        <a:pt x="143" y="607"/>
                        <a:pt x="170" y="607"/>
                      </a:cubicBezTo>
                      <a:lnTo>
                        <a:pt x="179" y="607"/>
                      </a:lnTo>
                      <a:cubicBezTo>
                        <a:pt x="286" y="598"/>
                        <a:pt x="393" y="545"/>
                        <a:pt x="455" y="447"/>
                      </a:cubicBezTo>
                      <a:cubicBezTo>
                        <a:pt x="518" y="331"/>
                        <a:pt x="526" y="188"/>
                        <a:pt x="491" y="54"/>
                      </a:cubicBezTo>
                      <a:cubicBezTo>
                        <a:pt x="482" y="36"/>
                        <a:pt x="464" y="18"/>
                        <a:pt x="437" y="18"/>
                      </a:cubicBez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40"/>
                <p:cNvSpPr/>
                <p:nvPr/>
              </p:nvSpPr>
              <p:spPr>
                <a:xfrm>
                  <a:off x="4070328" y="790420"/>
                  <a:ext cx="124121" cy="126333"/>
                </a:xfrm>
                <a:custGeom>
                  <a:rect b="b" l="l" r="r" t="t"/>
                  <a:pathLst>
                    <a:path extrusionOk="0" h="3883" w="3815">
                      <a:moveTo>
                        <a:pt x="2334" y="1"/>
                      </a:moveTo>
                      <a:cubicBezTo>
                        <a:pt x="2292" y="1"/>
                        <a:pt x="2246" y="4"/>
                        <a:pt x="2195" y="10"/>
                      </a:cubicBezTo>
                      <a:cubicBezTo>
                        <a:pt x="1517" y="99"/>
                        <a:pt x="1187" y="483"/>
                        <a:pt x="1312" y="751"/>
                      </a:cubicBezTo>
                      <a:cubicBezTo>
                        <a:pt x="1312" y="751"/>
                        <a:pt x="1243" y="728"/>
                        <a:pt x="1139" y="728"/>
                      </a:cubicBezTo>
                      <a:cubicBezTo>
                        <a:pt x="923" y="728"/>
                        <a:pt x="554" y="826"/>
                        <a:pt x="330" y="1429"/>
                      </a:cubicBezTo>
                      <a:cubicBezTo>
                        <a:pt x="0" y="2321"/>
                        <a:pt x="598" y="3472"/>
                        <a:pt x="598" y="3623"/>
                      </a:cubicBezTo>
                      <a:cubicBezTo>
                        <a:pt x="598" y="3766"/>
                        <a:pt x="1098" y="3882"/>
                        <a:pt x="1490" y="3882"/>
                      </a:cubicBezTo>
                      <a:cubicBezTo>
                        <a:pt x="1503" y="3882"/>
                        <a:pt x="1516" y="3883"/>
                        <a:pt x="1529" y="3883"/>
                      </a:cubicBezTo>
                      <a:cubicBezTo>
                        <a:pt x="1722" y="3883"/>
                        <a:pt x="1920" y="3821"/>
                        <a:pt x="2079" y="3704"/>
                      </a:cubicBezTo>
                      <a:cubicBezTo>
                        <a:pt x="2079" y="3704"/>
                        <a:pt x="1927" y="3115"/>
                        <a:pt x="2052" y="2999"/>
                      </a:cubicBezTo>
                      <a:cubicBezTo>
                        <a:pt x="2073" y="2978"/>
                        <a:pt x="2101" y="2969"/>
                        <a:pt x="2131" y="2969"/>
                      </a:cubicBezTo>
                      <a:cubicBezTo>
                        <a:pt x="2266" y="2969"/>
                        <a:pt x="2463" y="3141"/>
                        <a:pt x="2463" y="3141"/>
                      </a:cubicBezTo>
                      <a:cubicBezTo>
                        <a:pt x="2552" y="3133"/>
                        <a:pt x="2650" y="3097"/>
                        <a:pt x="2730" y="3061"/>
                      </a:cubicBezTo>
                      <a:cubicBezTo>
                        <a:pt x="2819" y="2999"/>
                        <a:pt x="3266" y="2758"/>
                        <a:pt x="3114" y="2490"/>
                      </a:cubicBezTo>
                      <a:cubicBezTo>
                        <a:pt x="2962" y="2232"/>
                        <a:pt x="2668" y="1991"/>
                        <a:pt x="2909" y="1812"/>
                      </a:cubicBezTo>
                      <a:cubicBezTo>
                        <a:pt x="3141" y="1634"/>
                        <a:pt x="3765" y="1607"/>
                        <a:pt x="3792" y="1045"/>
                      </a:cubicBezTo>
                      <a:cubicBezTo>
                        <a:pt x="3815" y="568"/>
                        <a:pt x="3567" y="406"/>
                        <a:pt x="3274" y="406"/>
                      </a:cubicBezTo>
                      <a:cubicBezTo>
                        <a:pt x="3222" y="406"/>
                        <a:pt x="3168" y="411"/>
                        <a:pt x="3114" y="421"/>
                      </a:cubicBezTo>
                      <a:cubicBezTo>
                        <a:pt x="3095" y="424"/>
                        <a:pt x="3077" y="425"/>
                        <a:pt x="3061" y="425"/>
                      </a:cubicBezTo>
                      <a:cubicBezTo>
                        <a:pt x="2791" y="425"/>
                        <a:pt x="2836" y="1"/>
                        <a:pt x="2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40"/>
                <p:cNvSpPr/>
                <p:nvPr/>
              </p:nvSpPr>
              <p:spPr>
                <a:xfrm>
                  <a:off x="4070913" y="788403"/>
                  <a:ext cx="125130" cy="130107"/>
                </a:xfrm>
                <a:custGeom>
                  <a:rect b="b" l="l" r="r" t="t"/>
                  <a:pathLst>
                    <a:path extrusionOk="0" h="3999" w="3846">
                      <a:moveTo>
                        <a:pt x="2311" y="117"/>
                      </a:moveTo>
                      <a:cubicBezTo>
                        <a:pt x="2570" y="117"/>
                        <a:pt x="2663" y="241"/>
                        <a:pt x="2757" y="358"/>
                      </a:cubicBezTo>
                      <a:cubicBezTo>
                        <a:pt x="2826" y="450"/>
                        <a:pt x="2896" y="543"/>
                        <a:pt x="3035" y="543"/>
                      </a:cubicBezTo>
                      <a:cubicBezTo>
                        <a:pt x="3056" y="543"/>
                        <a:pt x="3080" y="541"/>
                        <a:pt x="3105" y="536"/>
                      </a:cubicBezTo>
                      <a:cubicBezTo>
                        <a:pt x="3146" y="527"/>
                        <a:pt x="3188" y="523"/>
                        <a:pt x="3230" y="523"/>
                      </a:cubicBezTo>
                      <a:cubicBezTo>
                        <a:pt x="3353" y="523"/>
                        <a:pt x="3478" y="561"/>
                        <a:pt x="3578" y="634"/>
                      </a:cubicBezTo>
                      <a:cubicBezTo>
                        <a:pt x="3685" y="723"/>
                        <a:pt x="3729" y="893"/>
                        <a:pt x="3720" y="1107"/>
                      </a:cubicBezTo>
                      <a:cubicBezTo>
                        <a:pt x="3702" y="1473"/>
                        <a:pt x="3399" y="1589"/>
                        <a:pt x="3140" y="1696"/>
                      </a:cubicBezTo>
                      <a:cubicBezTo>
                        <a:pt x="3033" y="1732"/>
                        <a:pt x="2944" y="1776"/>
                        <a:pt x="2855" y="1839"/>
                      </a:cubicBezTo>
                      <a:cubicBezTo>
                        <a:pt x="2632" y="1999"/>
                        <a:pt x="2784" y="2204"/>
                        <a:pt x="2917" y="2392"/>
                      </a:cubicBezTo>
                      <a:cubicBezTo>
                        <a:pt x="2962" y="2454"/>
                        <a:pt x="3016" y="2517"/>
                        <a:pt x="3051" y="2588"/>
                      </a:cubicBezTo>
                      <a:cubicBezTo>
                        <a:pt x="3149" y="2757"/>
                        <a:pt x="2909" y="2936"/>
                        <a:pt x="2712" y="3052"/>
                      </a:cubicBezTo>
                      <a:lnTo>
                        <a:pt x="2677" y="3079"/>
                      </a:lnTo>
                      <a:cubicBezTo>
                        <a:pt x="2614" y="3114"/>
                        <a:pt x="2543" y="3141"/>
                        <a:pt x="2462" y="3150"/>
                      </a:cubicBezTo>
                      <a:cubicBezTo>
                        <a:pt x="2401" y="3103"/>
                        <a:pt x="2232" y="2983"/>
                        <a:pt x="2104" y="2983"/>
                      </a:cubicBezTo>
                      <a:cubicBezTo>
                        <a:pt x="2063" y="2983"/>
                        <a:pt x="2026" y="2995"/>
                        <a:pt x="1999" y="3025"/>
                      </a:cubicBezTo>
                      <a:cubicBezTo>
                        <a:pt x="1874" y="3150"/>
                        <a:pt x="1963" y="3578"/>
                        <a:pt x="1999" y="3748"/>
                      </a:cubicBezTo>
                      <a:cubicBezTo>
                        <a:pt x="1847" y="3855"/>
                        <a:pt x="1660" y="3899"/>
                        <a:pt x="1472" y="3899"/>
                      </a:cubicBezTo>
                      <a:cubicBezTo>
                        <a:pt x="1044" y="3899"/>
                        <a:pt x="634" y="3757"/>
                        <a:pt x="634" y="3685"/>
                      </a:cubicBezTo>
                      <a:cubicBezTo>
                        <a:pt x="625" y="3596"/>
                        <a:pt x="598" y="3507"/>
                        <a:pt x="562" y="3427"/>
                      </a:cubicBezTo>
                      <a:cubicBezTo>
                        <a:pt x="420" y="3025"/>
                        <a:pt x="125" y="2178"/>
                        <a:pt x="366" y="1508"/>
                      </a:cubicBezTo>
                      <a:cubicBezTo>
                        <a:pt x="571" y="929"/>
                        <a:pt x="919" y="839"/>
                        <a:pt x="1124" y="839"/>
                      </a:cubicBezTo>
                      <a:cubicBezTo>
                        <a:pt x="1169" y="839"/>
                        <a:pt x="1222" y="848"/>
                        <a:pt x="1276" y="866"/>
                      </a:cubicBezTo>
                      <a:cubicBezTo>
                        <a:pt x="1294" y="866"/>
                        <a:pt x="1312" y="866"/>
                        <a:pt x="1329" y="848"/>
                      </a:cubicBezTo>
                      <a:cubicBezTo>
                        <a:pt x="1338" y="830"/>
                        <a:pt x="1347" y="813"/>
                        <a:pt x="1338" y="786"/>
                      </a:cubicBezTo>
                      <a:cubicBezTo>
                        <a:pt x="1303" y="706"/>
                        <a:pt x="1312" y="616"/>
                        <a:pt x="1365" y="545"/>
                      </a:cubicBezTo>
                      <a:cubicBezTo>
                        <a:pt x="1454" y="384"/>
                        <a:pt x="1722" y="188"/>
                        <a:pt x="2186" y="126"/>
                      </a:cubicBezTo>
                      <a:cubicBezTo>
                        <a:pt x="2231" y="120"/>
                        <a:pt x="2273" y="117"/>
                        <a:pt x="2311" y="117"/>
                      </a:cubicBezTo>
                      <a:close/>
                      <a:moveTo>
                        <a:pt x="2310" y="0"/>
                      </a:moveTo>
                      <a:cubicBezTo>
                        <a:pt x="2266" y="0"/>
                        <a:pt x="2219" y="3"/>
                        <a:pt x="2168" y="10"/>
                      </a:cubicBezTo>
                      <a:cubicBezTo>
                        <a:pt x="1740" y="72"/>
                        <a:pt x="1410" y="251"/>
                        <a:pt x="1267" y="492"/>
                      </a:cubicBezTo>
                      <a:cubicBezTo>
                        <a:pt x="1222" y="563"/>
                        <a:pt x="1205" y="652"/>
                        <a:pt x="1214" y="741"/>
                      </a:cubicBezTo>
                      <a:cubicBezTo>
                        <a:pt x="1187" y="738"/>
                        <a:pt x="1154" y="735"/>
                        <a:pt x="1118" y="735"/>
                      </a:cubicBezTo>
                      <a:cubicBezTo>
                        <a:pt x="887" y="735"/>
                        <a:pt x="490" y="841"/>
                        <a:pt x="259" y="1473"/>
                      </a:cubicBezTo>
                      <a:cubicBezTo>
                        <a:pt x="0" y="2178"/>
                        <a:pt x="312" y="3043"/>
                        <a:pt x="455" y="3462"/>
                      </a:cubicBezTo>
                      <a:cubicBezTo>
                        <a:pt x="482" y="3534"/>
                        <a:pt x="509" y="3605"/>
                        <a:pt x="527" y="3676"/>
                      </a:cubicBezTo>
                      <a:cubicBezTo>
                        <a:pt x="527" y="3908"/>
                        <a:pt x="1142" y="3997"/>
                        <a:pt x="1472" y="3997"/>
                      </a:cubicBezTo>
                      <a:cubicBezTo>
                        <a:pt x="1486" y="3998"/>
                        <a:pt x="1500" y="3998"/>
                        <a:pt x="1514" y="3998"/>
                      </a:cubicBezTo>
                      <a:cubicBezTo>
                        <a:pt x="1722" y="3998"/>
                        <a:pt x="1921" y="3936"/>
                        <a:pt x="2097" y="3810"/>
                      </a:cubicBezTo>
                      <a:cubicBezTo>
                        <a:pt x="2115" y="3792"/>
                        <a:pt x="2115" y="3774"/>
                        <a:pt x="2115" y="3757"/>
                      </a:cubicBezTo>
                      <a:cubicBezTo>
                        <a:pt x="2043" y="3480"/>
                        <a:pt x="2016" y="3150"/>
                        <a:pt x="2070" y="3096"/>
                      </a:cubicBezTo>
                      <a:cubicBezTo>
                        <a:pt x="2080" y="3087"/>
                        <a:pt x="2094" y="3082"/>
                        <a:pt x="2111" y="3082"/>
                      </a:cubicBezTo>
                      <a:cubicBezTo>
                        <a:pt x="2187" y="3082"/>
                        <a:pt x="2322" y="3168"/>
                        <a:pt x="2409" y="3248"/>
                      </a:cubicBezTo>
                      <a:cubicBezTo>
                        <a:pt x="2418" y="3257"/>
                        <a:pt x="2436" y="3257"/>
                        <a:pt x="2454" y="3257"/>
                      </a:cubicBezTo>
                      <a:cubicBezTo>
                        <a:pt x="2552" y="3239"/>
                        <a:pt x="2650" y="3212"/>
                        <a:pt x="2739" y="3159"/>
                      </a:cubicBezTo>
                      <a:lnTo>
                        <a:pt x="2775" y="3141"/>
                      </a:lnTo>
                      <a:cubicBezTo>
                        <a:pt x="2917" y="3052"/>
                        <a:pt x="3301" y="2811"/>
                        <a:pt x="3140" y="2525"/>
                      </a:cubicBezTo>
                      <a:cubicBezTo>
                        <a:pt x="3105" y="2454"/>
                        <a:pt x="3060" y="2392"/>
                        <a:pt x="3007" y="2320"/>
                      </a:cubicBezTo>
                      <a:cubicBezTo>
                        <a:pt x="2855" y="2106"/>
                        <a:pt x="2801" y="2008"/>
                        <a:pt x="2917" y="1919"/>
                      </a:cubicBezTo>
                      <a:cubicBezTo>
                        <a:pt x="2998" y="1865"/>
                        <a:pt x="3087" y="1821"/>
                        <a:pt x="3176" y="1794"/>
                      </a:cubicBezTo>
                      <a:cubicBezTo>
                        <a:pt x="3462" y="1678"/>
                        <a:pt x="3810" y="1544"/>
                        <a:pt x="3827" y="1107"/>
                      </a:cubicBezTo>
                      <a:cubicBezTo>
                        <a:pt x="3845" y="848"/>
                        <a:pt x="3783" y="661"/>
                        <a:pt x="3649" y="545"/>
                      </a:cubicBezTo>
                      <a:cubicBezTo>
                        <a:pt x="3532" y="454"/>
                        <a:pt x="3392" y="411"/>
                        <a:pt x="3249" y="411"/>
                      </a:cubicBezTo>
                      <a:cubicBezTo>
                        <a:pt x="3195" y="411"/>
                        <a:pt x="3141" y="417"/>
                        <a:pt x="3087" y="429"/>
                      </a:cubicBezTo>
                      <a:cubicBezTo>
                        <a:pt x="3072" y="431"/>
                        <a:pt x="3059" y="432"/>
                        <a:pt x="3046" y="432"/>
                      </a:cubicBezTo>
                      <a:cubicBezTo>
                        <a:pt x="2959" y="432"/>
                        <a:pt x="2916" y="380"/>
                        <a:pt x="2846" y="286"/>
                      </a:cubicBezTo>
                      <a:cubicBezTo>
                        <a:pt x="2752" y="161"/>
                        <a:pt x="2630" y="0"/>
                        <a:pt x="23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40"/>
                <p:cNvSpPr/>
                <p:nvPr/>
              </p:nvSpPr>
              <p:spPr>
                <a:xfrm>
                  <a:off x="4112135" y="879371"/>
                  <a:ext cx="5238" cy="10964"/>
                </a:xfrm>
                <a:custGeom>
                  <a:rect b="b" l="l" r="r" t="t"/>
                  <a:pathLst>
                    <a:path extrusionOk="0" h="337" w="161">
                      <a:moveTo>
                        <a:pt x="128" y="0"/>
                      </a:moveTo>
                      <a:cubicBezTo>
                        <a:pt x="121" y="0"/>
                        <a:pt x="112" y="5"/>
                        <a:pt x="107" y="15"/>
                      </a:cubicBezTo>
                      <a:cubicBezTo>
                        <a:pt x="62" y="104"/>
                        <a:pt x="27" y="202"/>
                        <a:pt x="0" y="300"/>
                      </a:cubicBezTo>
                      <a:cubicBezTo>
                        <a:pt x="0" y="318"/>
                        <a:pt x="9" y="336"/>
                        <a:pt x="27" y="336"/>
                      </a:cubicBezTo>
                      <a:cubicBezTo>
                        <a:pt x="36" y="336"/>
                        <a:pt x="45" y="327"/>
                        <a:pt x="54" y="318"/>
                      </a:cubicBezTo>
                      <a:cubicBezTo>
                        <a:pt x="71" y="220"/>
                        <a:pt x="107" y="122"/>
                        <a:pt x="161" y="42"/>
                      </a:cubicBezTo>
                      <a:cubicBezTo>
                        <a:pt x="161" y="42"/>
                        <a:pt x="161" y="42"/>
                        <a:pt x="161" y="33"/>
                      </a:cubicBezTo>
                      <a:cubicBezTo>
                        <a:pt x="161" y="24"/>
                        <a:pt x="161" y="6"/>
                        <a:pt x="143" y="6"/>
                      </a:cubicBezTo>
                      <a:cubicBezTo>
                        <a:pt x="139" y="2"/>
                        <a:pt x="134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40"/>
                <p:cNvSpPr/>
                <p:nvPr/>
              </p:nvSpPr>
              <p:spPr>
                <a:xfrm>
                  <a:off x="4118512" y="845079"/>
                  <a:ext cx="48217" cy="30453"/>
                </a:xfrm>
                <a:custGeom>
                  <a:rect b="b" l="l" r="r" t="t"/>
                  <a:pathLst>
                    <a:path extrusionOk="0" h="936" w="1482">
                      <a:moveTo>
                        <a:pt x="1446" y="1"/>
                      </a:moveTo>
                      <a:cubicBezTo>
                        <a:pt x="1439" y="1"/>
                        <a:pt x="1432" y="3"/>
                        <a:pt x="1428" y="7"/>
                      </a:cubicBezTo>
                      <a:cubicBezTo>
                        <a:pt x="1428" y="7"/>
                        <a:pt x="1222" y="186"/>
                        <a:pt x="589" y="436"/>
                      </a:cubicBezTo>
                      <a:cubicBezTo>
                        <a:pt x="357" y="534"/>
                        <a:pt x="152" y="685"/>
                        <a:pt x="9" y="891"/>
                      </a:cubicBezTo>
                      <a:cubicBezTo>
                        <a:pt x="9" y="899"/>
                        <a:pt x="9" y="899"/>
                        <a:pt x="9" y="899"/>
                      </a:cubicBezTo>
                      <a:cubicBezTo>
                        <a:pt x="0" y="908"/>
                        <a:pt x="9" y="926"/>
                        <a:pt x="18" y="935"/>
                      </a:cubicBezTo>
                      <a:lnTo>
                        <a:pt x="36" y="935"/>
                      </a:lnTo>
                      <a:cubicBezTo>
                        <a:pt x="45" y="935"/>
                        <a:pt x="54" y="935"/>
                        <a:pt x="54" y="926"/>
                      </a:cubicBezTo>
                      <a:cubicBezTo>
                        <a:pt x="188" y="730"/>
                        <a:pt x="384" y="578"/>
                        <a:pt x="607" y="489"/>
                      </a:cubicBezTo>
                      <a:cubicBezTo>
                        <a:pt x="1249" y="230"/>
                        <a:pt x="1463" y="52"/>
                        <a:pt x="1472" y="43"/>
                      </a:cubicBezTo>
                      <a:cubicBezTo>
                        <a:pt x="1481" y="34"/>
                        <a:pt x="1481" y="16"/>
                        <a:pt x="1472" y="7"/>
                      </a:cubicBezTo>
                      <a:lnTo>
                        <a:pt x="1463" y="7"/>
                      </a:lnTo>
                      <a:cubicBezTo>
                        <a:pt x="1459" y="3"/>
                        <a:pt x="1452" y="1"/>
                        <a:pt x="14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40"/>
                <p:cNvSpPr/>
                <p:nvPr/>
              </p:nvSpPr>
              <p:spPr>
                <a:xfrm>
                  <a:off x="4127784" y="860858"/>
                  <a:ext cx="37188" cy="21050"/>
                </a:xfrm>
                <a:custGeom>
                  <a:rect b="b" l="l" r="r" t="t"/>
                  <a:pathLst>
                    <a:path extrusionOk="0" h="647" w="1143">
                      <a:moveTo>
                        <a:pt x="1112" y="0"/>
                      </a:moveTo>
                      <a:cubicBezTo>
                        <a:pt x="1108" y="0"/>
                        <a:pt x="1103" y="1"/>
                        <a:pt x="1098" y="4"/>
                      </a:cubicBezTo>
                      <a:cubicBezTo>
                        <a:pt x="1089" y="13"/>
                        <a:pt x="349" y="495"/>
                        <a:pt x="19" y="593"/>
                      </a:cubicBezTo>
                      <a:cubicBezTo>
                        <a:pt x="10" y="602"/>
                        <a:pt x="1" y="611"/>
                        <a:pt x="1" y="620"/>
                      </a:cubicBezTo>
                      <a:cubicBezTo>
                        <a:pt x="1" y="637"/>
                        <a:pt x="19" y="646"/>
                        <a:pt x="28" y="646"/>
                      </a:cubicBezTo>
                      <a:lnTo>
                        <a:pt x="36" y="646"/>
                      </a:lnTo>
                      <a:cubicBezTo>
                        <a:pt x="375" y="548"/>
                        <a:pt x="1098" y="75"/>
                        <a:pt x="1125" y="49"/>
                      </a:cubicBezTo>
                      <a:lnTo>
                        <a:pt x="1134" y="49"/>
                      </a:lnTo>
                      <a:cubicBezTo>
                        <a:pt x="1143" y="40"/>
                        <a:pt x="1143" y="31"/>
                        <a:pt x="1134" y="13"/>
                      </a:cubicBezTo>
                      <a:cubicBezTo>
                        <a:pt x="1127" y="7"/>
                        <a:pt x="1121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40"/>
                <p:cNvSpPr/>
                <p:nvPr/>
              </p:nvSpPr>
              <p:spPr>
                <a:xfrm>
                  <a:off x="4132437" y="1543280"/>
                  <a:ext cx="128904" cy="45321"/>
                </a:xfrm>
                <a:custGeom>
                  <a:rect b="b" l="l" r="r" t="t"/>
                  <a:pathLst>
                    <a:path extrusionOk="0" h="1393" w="3962">
                      <a:moveTo>
                        <a:pt x="1149" y="1"/>
                      </a:moveTo>
                      <a:cubicBezTo>
                        <a:pt x="734" y="1"/>
                        <a:pt x="268" y="49"/>
                        <a:pt x="268" y="145"/>
                      </a:cubicBezTo>
                      <a:cubicBezTo>
                        <a:pt x="268" y="306"/>
                        <a:pt x="1" y="1216"/>
                        <a:pt x="161" y="1305"/>
                      </a:cubicBezTo>
                      <a:cubicBezTo>
                        <a:pt x="257" y="1353"/>
                        <a:pt x="434" y="1363"/>
                        <a:pt x="629" y="1363"/>
                      </a:cubicBezTo>
                      <a:cubicBezTo>
                        <a:pt x="760" y="1363"/>
                        <a:pt x="898" y="1358"/>
                        <a:pt x="1026" y="1358"/>
                      </a:cubicBezTo>
                      <a:cubicBezTo>
                        <a:pt x="1283" y="1358"/>
                        <a:pt x="1580" y="1393"/>
                        <a:pt x="1976" y="1393"/>
                      </a:cubicBezTo>
                      <a:cubicBezTo>
                        <a:pt x="2076" y="1393"/>
                        <a:pt x="2181" y="1390"/>
                        <a:pt x="2293" y="1385"/>
                      </a:cubicBezTo>
                      <a:cubicBezTo>
                        <a:pt x="2855" y="1358"/>
                        <a:pt x="3694" y="1332"/>
                        <a:pt x="3828" y="1305"/>
                      </a:cubicBezTo>
                      <a:cubicBezTo>
                        <a:pt x="3961" y="1278"/>
                        <a:pt x="3828" y="1028"/>
                        <a:pt x="3560" y="1028"/>
                      </a:cubicBezTo>
                      <a:cubicBezTo>
                        <a:pt x="3292" y="1028"/>
                        <a:pt x="1758" y="65"/>
                        <a:pt x="1758" y="65"/>
                      </a:cubicBezTo>
                      <a:cubicBezTo>
                        <a:pt x="1679" y="22"/>
                        <a:pt x="1425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40"/>
                <p:cNvSpPr/>
                <p:nvPr/>
              </p:nvSpPr>
              <p:spPr>
                <a:xfrm>
                  <a:off x="4132437" y="1541490"/>
                  <a:ext cx="128318" cy="48900"/>
                </a:xfrm>
                <a:custGeom>
                  <a:rect b="b" l="l" r="r" t="t"/>
                  <a:pathLst>
                    <a:path extrusionOk="0" h="1503" w="3944">
                      <a:moveTo>
                        <a:pt x="1195" y="103"/>
                      </a:moveTo>
                      <a:cubicBezTo>
                        <a:pt x="1443" y="103"/>
                        <a:pt x="1663" y="122"/>
                        <a:pt x="1731" y="164"/>
                      </a:cubicBezTo>
                      <a:cubicBezTo>
                        <a:pt x="1892" y="263"/>
                        <a:pt x="3283" y="1137"/>
                        <a:pt x="3560" y="1137"/>
                      </a:cubicBezTo>
                      <a:cubicBezTo>
                        <a:pt x="3658" y="1137"/>
                        <a:pt x="3747" y="1181"/>
                        <a:pt x="3810" y="1253"/>
                      </a:cubicBezTo>
                      <a:cubicBezTo>
                        <a:pt x="3828" y="1280"/>
                        <a:pt x="3828" y="1297"/>
                        <a:pt x="3819" y="1306"/>
                      </a:cubicBezTo>
                      <a:cubicBezTo>
                        <a:pt x="3721" y="1324"/>
                        <a:pt x="3257" y="1342"/>
                        <a:pt x="2802" y="1360"/>
                      </a:cubicBezTo>
                      <a:lnTo>
                        <a:pt x="2293" y="1387"/>
                      </a:lnTo>
                      <a:cubicBezTo>
                        <a:pt x="2182" y="1390"/>
                        <a:pt x="2072" y="1392"/>
                        <a:pt x="1963" y="1392"/>
                      </a:cubicBezTo>
                      <a:cubicBezTo>
                        <a:pt x="1774" y="1392"/>
                        <a:pt x="1588" y="1386"/>
                        <a:pt x="1401" y="1369"/>
                      </a:cubicBezTo>
                      <a:cubicBezTo>
                        <a:pt x="1267" y="1360"/>
                        <a:pt x="1142" y="1360"/>
                        <a:pt x="1026" y="1360"/>
                      </a:cubicBezTo>
                      <a:lnTo>
                        <a:pt x="830" y="1360"/>
                      </a:lnTo>
                      <a:cubicBezTo>
                        <a:pt x="773" y="1360"/>
                        <a:pt x="715" y="1360"/>
                        <a:pt x="658" y="1360"/>
                      </a:cubicBezTo>
                      <a:cubicBezTo>
                        <a:pt x="460" y="1360"/>
                        <a:pt x="278" y="1355"/>
                        <a:pt x="188" y="1306"/>
                      </a:cubicBezTo>
                      <a:cubicBezTo>
                        <a:pt x="116" y="1262"/>
                        <a:pt x="224" y="726"/>
                        <a:pt x="268" y="521"/>
                      </a:cubicBezTo>
                      <a:cubicBezTo>
                        <a:pt x="295" y="414"/>
                        <a:pt x="313" y="316"/>
                        <a:pt x="322" y="209"/>
                      </a:cubicBezTo>
                      <a:cubicBezTo>
                        <a:pt x="391" y="145"/>
                        <a:pt x="824" y="103"/>
                        <a:pt x="1195" y="103"/>
                      </a:cubicBezTo>
                      <a:close/>
                      <a:moveTo>
                        <a:pt x="1164" y="0"/>
                      </a:moveTo>
                      <a:cubicBezTo>
                        <a:pt x="805" y="0"/>
                        <a:pt x="406" y="36"/>
                        <a:pt x="277" y="111"/>
                      </a:cubicBezTo>
                      <a:cubicBezTo>
                        <a:pt x="241" y="120"/>
                        <a:pt x="224" y="155"/>
                        <a:pt x="215" y="200"/>
                      </a:cubicBezTo>
                      <a:cubicBezTo>
                        <a:pt x="206" y="298"/>
                        <a:pt x="188" y="396"/>
                        <a:pt x="161" y="494"/>
                      </a:cubicBezTo>
                      <a:cubicBezTo>
                        <a:pt x="63" y="985"/>
                        <a:pt x="1" y="1333"/>
                        <a:pt x="143" y="1404"/>
                      </a:cubicBezTo>
                      <a:cubicBezTo>
                        <a:pt x="250" y="1462"/>
                        <a:pt x="443" y="1467"/>
                        <a:pt x="662" y="1467"/>
                      </a:cubicBezTo>
                      <a:cubicBezTo>
                        <a:pt x="717" y="1467"/>
                        <a:pt x="773" y="1467"/>
                        <a:pt x="830" y="1467"/>
                      </a:cubicBezTo>
                      <a:cubicBezTo>
                        <a:pt x="1018" y="1467"/>
                        <a:pt x="1178" y="1467"/>
                        <a:pt x="1401" y="1476"/>
                      </a:cubicBezTo>
                      <a:cubicBezTo>
                        <a:pt x="1571" y="1485"/>
                        <a:pt x="1758" y="1503"/>
                        <a:pt x="1972" y="1503"/>
                      </a:cubicBezTo>
                      <a:cubicBezTo>
                        <a:pt x="2070" y="1503"/>
                        <a:pt x="2177" y="1494"/>
                        <a:pt x="2293" y="1494"/>
                      </a:cubicBezTo>
                      <a:lnTo>
                        <a:pt x="2811" y="1467"/>
                      </a:lnTo>
                      <a:cubicBezTo>
                        <a:pt x="3283" y="1449"/>
                        <a:pt x="3738" y="1431"/>
                        <a:pt x="3837" y="1404"/>
                      </a:cubicBezTo>
                      <a:lnTo>
                        <a:pt x="3845" y="1404"/>
                      </a:lnTo>
                      <a:cubicBezTo>
                        <a:pt x="3899" y="1396"/>
                        <a:pt x="3944" y="1342"/>
                        <a:pt x="3935" y="1280"/>
                      </a:cubicBezTo>
                      <a:cubicBezTo>
                        <a:pt x="3917" y="1164"/>
                        <a:pt x="3765" y="1030"/>
                        <a:pt x="3560" y="1030"/>
                      </a:cubicBezTo>
                      <a:cubicBezTo>
                        <a:pt x="3373" y="1030"/>
                        <a:pt x="2391" y="459"/>
                        <a:pt x="1785" y="66"/>
                      </a:cubicBezTo>
                      <a:cubicBezTo>
                        <a:pt x="1706" y="23"/>
                        <a:pt x="1447" y="0"/>
                        <a:pt x="1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40"/>
                <p:cNvSpPr/>
                <p:nvPr/>
              </p:nvSpPr>
              <p:spPr>
                <a:xfrm>
                  <a:off x="4135918" y="1576726"/>
                  <a:ext cx="124251" cy="11875"/>
                </a:xfrm>
                <a:custGeom>
                  <a:rect b="b" l="l" r="r" t="t"/>
                  <a:pathLst>
                    <a:path extrusionOk="0" h="365" w="3819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143"/>
                        <a:pt x="9" y="250"/>
                        <a:pt x="54" y="277"/>
                      </a:cubicBezTo>
                      <a:cubicBezTo>
                        <a:pt x="150" y="325"/>
                        <a:pt x="327" y="335"/>
                        <a:pt x="522" y="335"/>
                      </a:cubicBezTo>
                      <a:cubicBezTo>
                        <a:pt x="653" y="335"/>
                        <a:pt x="791" y="330"/>
                        <a:pt x="919" y="330"/>
                      </a:cubicBezTo>
                      <a:cubicBezTo>
                        <a:pt x="1176" y="330"/>
                        <a:pt x="1473" y="365"/>
                        <a:pt x="1869" y="365"/>
                      </a:cubicBezTo>
                      <a:cubicBezTo>
                        <a:pt x="1969" y="365"/>
                        <a:pt x="2074" y="362"/>
                        <a:pt x="2186" y="357"/>
                      </a:cubicBezTo>
                      <a:cubicBezTo>
                        <a:pt x="2748" y="330"/>
                        <a:pt x="3587" y="304"/>
                        <a:pt x="3721" y="277"/>
                      </a:cubicBezTo>
                      <a:cubicBezTo>
                        <a:pt x="3819" y="250"/>
                        <a:pt x="3774" y="116"/>
                        <a:pt x="3631" y="45"/>
                      </a:cubicBezTo>
                      <a:cubicBezTo>
                        <a:pt x="3396" y="122"/>
                        <a:pt x="3103" y="148"/>
                        <a:pt x="2798" y="148"/>
                      </a:cubicBezTo>
                      <a:cubicBezTo>
                        <a:pt x="2329" y="148"/>
                        <a:pt x="1833" y="86"/>
                        <a:pt x="1481" y="54"/>
                      </a:cubicBezTo>
                      <a:cubicBezTo>
                        <a:pt x="1026" y="18"/>
                        <a:pt x="313" y="9"/>
                        <a:pt x="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40"/>
                <p:cNvSpPr/>
                <p:nvPr/>
              </p:nvSpPr>
              <p:spPr>
                <a:xfrm>
                  <a:off x="4133901" y="1574969"/>
                  <a:ext cx="126268" cy="15422"/>
                </a:xfrm>
                <a:custGeom>
                  <a:rect b="b" l="l" r="r" t="t"/>
                  <a:pathLst>
                    <a:path extrusionOk="0" h="474" w="3881">
                      <a:moveTo>
                        <a:pt x="125" y="117"/>
                      </a:moveTo>
                      <a:cubicBezTo>
                        <a:pt x="437" y="117"/>
                        <a:pt x="1115" y="126"/>
                        <a:pt x="1543" y="161"/>
                      </a:cubicBezTo>
                      <a:lnTo>
                        <a:pt x="1758" y="188"/>
                      </a:lnTo>
                      <a:cubicBezTo>
                        <a:pt x="2080" y="217"/>
                        <a:pt x="2466" y="255"/>
                        <a:pt x="2838" y="255"/>
                      </a:cubicBezTo>
                      <a:cubicBezTo>
                        <a:pt x="3145" y="255"/>
                        <a:pt x="3442" y="229"/>
                        <a:pt x="3685" y="152"/>
                      </a:cubicBezTo>
                      <a:cubicBezTo>
                        <a:pt x="3765" y="197"/>
                        <a:pt x="3783" y="259"/>
                        <a:pt x="3774" y="277"/>
                      </a:cubicBezTo>
                      <a:cubicBezTo>
                        <a:pt x="3676" y="295"/>
                        <a:pt x="3212" y="313"/>
                        <a:pt x="2757" y="331"/>
                      </a:cubicBezTo>
                      <a:lnTo>
                        <a:pt x="2248" y="358"/>
                      </a:lnTo>
                      <a:cubicBezTo>
                        <a:pt x="2137" y="361"/>
                        <a:pt x="2027" y="363"/>
                        <a:pt x="1918" y="363"/>
                      </a:cubicBezTo>
                      <a:cubicBezTo>
                        <a:pt x="1729" y="363"/>
                        <a:pt x="1543" y="357"/>
                        <a:pt x="1356" y="340"/>
                      </a:cubicBezTo>
                      <a:cubicBezTo>
                        <a:pt x="1222" y="331"/>
                        <a:pt x="1097" y="331"/>
                        <a:pt x="981" y="331"/>
                      </a:cubicBezTo>
                      <a:lnTo>
                        <a:pt x="785" y="331"/>
                      </a:lnTo>
                      <a:cubicBezTo>
                        <a:pt x="728" y="331"/>
                        <a:pt x="670" y="331"/>
                        <a:pt x="614" y="331"/>
                      </a:cubicBezTo>
                      <a:cubicBezTo>
                        <a:pt x="418" y="331"/>
                        <a:pt x="240" y="326"/>
                        <a:pt x="143" y="277"/>
                      </a:cubicBezTo>
                      <a:cubicBezTo>
                        <a:pt x="143" y="277"/>
                        <a:pt x="116" y="259"/>
                        <a:pt x="125" y="117"/>
                      </a:cubicBezTo>
                      <a:close/>
                      <a:moveTo>
                        <a:pt x="71" y="1"/>
                      </a:moveTo>
                      <a:cubicBezTo>
                        <a:pt x="45" y="1"/>
                        <a:pt x="18" y="28"/>
                        <a:pt x="18" y="54"/>
                      </a:cubicBezTo>
                      <a:cubicBezTo>
                        <a:pt x="0" y="242"/>
                        <a:pt x="27" y="340"/>
                        <a:pt x="98" y="375"/>
                      </a:cubicBezTo>
                      <a:cubicBezTo>
                        <a:pt x="205" y="433"/>
                        <a:pt x="398" y="438"/>
                        <a:pt x="617" y="438"/>
                      </a:cubicBezTo>
                      <a:cubicBezTo>
                        <a:pt x="672" y="438"/>
                        <a:pt x="728" y="438"/>
                        <a:pt x="785" y="438"/>
                      </a:cubicBezTo>
                      <a:cubicBezTo>
                        <a:pt x="973" y="438"/>
                        <a:pt x="1133" y="438"/>
                        <a:pt x="1356" y="447"/>
                      </a:cubicBezTo>
                      <a:cubicBezTo>
                        <a:pt x="1526" y="456"/>
                        <a:pt x="1713" y="474"/>
                        <a:pt x="1927" y="474"/>
                      </a:cubicBezTo>
                      <a:cubicBezTo>
                        <a:pt x="2025" y="474"/>
                        <a:pt x="2132" y="465"/>
                        <a:pt x="2248" y="456"/>
                      </a:cubicBezTo>
                      <a:lnTo>
                        <a:pt x="2757" y="438"/>
                      </a:lnTo>
                      <a:cubicBezTo>
                        <a:pt x="3238" y="411"/>
                        <a:pt x="3685" y="393"/>
                        <a:pt x="3792" y="375"/>
                      </a:cubicBezTo>
                      <a:cubicBezTo>
                        <a:pt x="3836" y="367"/>
                        <a:pt x="3881" y="331"/>
                        <a:pt x="3881" y="277"/>
                      </a:cubicBezTo>
                      <a:cubicBezTo>
                        <a:pt x="3881" y="170"/>
                        <a:pt x="3809" y="81"/>
                        <a:pt x="3711" y="45"/>
                      </a:cubicBezTo>
                      <a:cubicBezTo>
                        <a:pt x="3702" y="41"/>
                        <a:pt x="3696" y="39"/>
                        <a:pt x="3689" y="39"/>
                      </a:cubicBezTo>
                      <a:cubicBezTo>
                        <a:pt x="3682" y="39"/>
                        <a:pt x="3676" y="41"/>
                        <a:pt x="3667" y="45"/>
                      </a:cubicBezTo>
                      <a:cubicBezTo>
                        <a:pt x="3432" y="122"/>
                        <a:pt x="3141" y="148"/>
                        <a:pt x="2838" y="148"/>
                      </a:cubicBezTo>
                      <a:cubicBezTo>
                        <a:pt x="2472" y="148"/>
                        <a:pt x="2089" y="110"/>
                        <a:pt x="1766" y="81"/>
                      </a:cubicBezTo>
                      <a:lnTo>
                        <a:pt x="1552" y="54"/>
                      </a:lnTo>
                      <a:cubicBezTo>
                        <a:pt x="1088" y="10"/>
                        <a:pt x="366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40"/>
                <p:cNvSpPr/>
                <p:nvPr/>
              </p:nvSpPr>
              <p:spPr>
                <a:xfrm>
                  <a:off x="4134194" y="1299528"/>
                  <a:ext cx="119306" cy="267633"/>
                </a:xfrm>
                <a:custGeom>
                  <a:rect b="b" l="l" r="r" t="t"/>
                  <a:pathLst>
                    <a:path extrusionOk="0" h="8226" w="3667">
                      <a:moveTo>
                        <a:pt x="3667" y="1"/>
                      </a:moveTo>
                      <a:lnTo>
                        <a:pt x="1088" y="90"/>
                      </a:lnTo>
                      <a:lnTo>
                        <a:pt x="187" y="7066"/>
                      </a:lnTo>
                      <a:cubicBezTo>
                        <a:pt x="187" y="7066"/>
                        <a:pt x="161" y="7387"/>
                        <a:pt x="80" y="7468"/>
                      </a:cubicBezTo>
                      <a:cubicBezTo>
                        <a:pt x="0" y="7557"/>
                        <a:pt x="134" y="8226"/>
                        <a:pt x="134" y="8226"/>
                      </a:cubicBezTo>
                      <a:cubicBezTo>
                        <a:pt x="491" y="8226"/>
                        <a:pt x="839" y="8190"/>
                        <a:pt x="1187" y="8119"/>
                      </a:cubicBezTo>
                      <a:cubicBezTo>
                        <a:pt x="1499" y="8047"/>
                        <a:pt x="1775" y="7860"/>
                        <a:pt x="1954" y="7601"/>
                      </a:cubicBezTo>
                      <a:lnTo>
                        <a:pt x="1704" y="6968"/>
                      </a:lnTo>
                      <a:lnTo>
                        <a:pt x="36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40"/>
                <p:cNvSpPr/>
                <p:nvPr/>
              </p:nvSpPr>
              <p:spPr>
                <a:xfrm>
                  <a:off x="4132730" y="1297803"/>
                  <a:ext cx="122527" cy="271114"/>
                </a:xfrm>
                <a:custGeom>
                  <a:rect b="b" l="l" r="r" t="t"/>
                  <a:pathLst>
                    <a:path extrusionOk="0" h="8333" w="3766">
                      <a:moveTo>
                        <a:pt x="3640" y="98"/>
                      </a:moveTo>
                      <a:lnTo>
                        <a:pt x="1695" y="7003"/>
                      </a:lnTo>
                      <a:cubicBezTo>
                        <a:pt x="1695" y="7012"/>
                        <a:pt x="1695" y="7021"/>
                        <a:pt x="1695" y="7030"/>
                      </a:cubicBezTo>
                      <a:lnTo>
                        <a:pt x="1936" y="7637"/>
                      </a:lnTo>
                      <a:cubicBezTo>
                        <a:pt x="1767" y="7877"/>
                        <a:pt x="1508" y="8047"/>
                        <a:pt x="1223" y="8109"/>
                      </a:cubicBezTo>
                      <a:cubicBezTo>
                        <a:pt x="893" y="8172"/>
                        <a:pt x="562" y="8208"/>
                        <a:pt x="223" y="8216"/>
                      </a:cubicBezTo>
                      <a:cubicBezTo>
                        <a:pt x="170" y="7931"/>
                        <a:pt x="134" y="7601"/>
                        <a:pt x="170" y="7556"/>
                      </a:cubicBezTo>
                      <a:cubicBezTo>
                        <a:pt x="259" y="7467"/>
                        <a:pt x="286" y="7182"/>
                        <a:pt x="286" y="7128"/>
                      </a:cubicBezTo>
                      <a:lnTo>
                        <a:pt x="1178" y="188"/>
                      </a:lnTo>
                      <a:lnTo>
                        <a:pt x="3640" y="98"/>
                      </a:lnTo>
                      <a:close/>
                      <a:moveTo>
                        <a:pt x="3703" y="0"/>
                      </a:moveTo>
                      <a:lnTo>
                        <a:pt x="1133" y="89"/>
                      </a:lnTo>
                      <a:cubicBezTo>
                        <a:pt x="1107" y="89"/>
                        <a:pt x="1080" y="107"/>
                        <a:pt x="1080" y="134"/>
                      </a:cubicBezTo>
                      <a:lnTo>
                        <a:pt x="179" y="7119"/>
                      </a:lnTo>
                      <a:cubicBezTo>
                        <a:pt x="170" y="7244"/>
                        <a:pt x="134" y="7440"/>
                        <a:pt x="90" y="7485"/>
                      </a:cubicBezTo>
                      <a:cubicBezTo>
                        <a:pt x="0" y="7574"/>
                        <a:pt x="81" y="8029"/>
                        <a:pt x="125" y="8288"/>
                      </a:cubicBezTo>
                      <a:cubicBezTo>
                        <a:pt x="134" y="8315"/>
                        <a:pt x="152" y="8332"/>
                        <a:pt x="179" y="8332"/>
                      </a:cubicBezTo>
                      <a:cubicBezTo>
                        <a:pt x="536" y="8323"/>
                        <a:pt x="893" y="8288"/>
                        <a:pt x="1249" y="8216"/>
                      </a:cubicBezTo>
                      <a:cubicBezTo>
                        <a:pt x="1571" y="8145"/>
                        <a:pt x="1856" y="7958"/>
                        <a:pt x="2052" y="7681"/>
                      </a:cubicBezTo>
                      <a:cubicBezTo>
                        <a:pt x="2052" y="7663"/>
                        <a:pt x="2052" y="7645"/>
                        <a:pt x="2052" y="7637"/>
                      </a:cubicBezTo>
                      <a:lnTo>
                        <a:pt x="1802" y="7021"/>
                      </a:lnTo>
                      <a:lnTo>
                        <a:pt x="3756" y="72"/>
                      </a:lnTo>
                      <a:cubicBezTo>
                        <a:pt x="3765" y="54"/>
                        <a:pt x="3765" y="36"/>
                        <a:pt x="3747" y="18"/>
                      </a:cubicBezTo>
                      <a:cubicBezTo>
                        <a:pt x="3738" y="9"/>
                        <a:pt x="3721" y="0"/>
                        <a:pt x="3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40"/>
                <p:cNvSpPr/>
                <p:nvPr/>
              </p:nvSpPr>
              <p:spPr>
                <a:xfrm>
                  <a:off x="4222689" y="1538042"/>
                  <a:ext cx="140226" cy="58661"/>
                </a:xfrm>
                <a:custGeom>
                  <a:rect b="b" l="l" r="r" t="t"/>
                  <a:pathLst>
                    <a:path extrusionOk="0" h="1803" w="4310">
                      <a:moveTo>
                        <a:pt x="1358" y="0"/>
                      </a:moveTo>
                      <a:cubicBezTo>
                        <a:pt x="727" y="0"/>
                        <a:pt x="54" y="461"/>
                        <a:pt x="54" y="538"/>
                      </a:cubicBezTo>
                      <a:cubicBezTo>
                        <a:pt x="54" y="645"/>
                        <a:pt x="1" y="1350"/>
                        <a:pt x="269" y="1350"/>
                      </a:cubicBezTo>
                      <a:cubicBezTo>
                        <a:pt x="536" y="1350"/>
                        <a:pt x="1723" y="1698"/>
                        <a:pt x="2499" y="1778"/>
                      </a:cubicBezTo>
                      <a:cubicBezTo>
                        <a:pt x="2663" y="1795"/>
                        <a:pt x="2838" y="1802"/>
                        <a:pt x="3012" y="1802"/>
                      </a:cubicBezTo>
                      <a:cubicBezTo>
                        <a:pt x="3669" y="1802"/>
                        <a:pt x="4310" y="1697"/>
                        <a:pt x="4310" y="1591"/>
                      </a:cubicBezTo>
                      <a:cubicBezTo>
                        <a:pt x="4310" y="1457"/>
                        <a:pt x="3846" y="1323"/>
                        <a:pt x="3418" y="1189"/>
                      </a:cubicBezTo>
                      <a:cubicBezTo>
                        <a:pt x="2990" y="1055"/>
                        <a:pt x="2044" y="270"/>
                        <a:pt x="2044" y="270"/>
                      </a:cubicBezTo>
                      <a:cubicBezTo>
                        <a:pt x="1851" y="73"/>
                        <a:pt x="16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40"/>
                <p:cNvSpPr/>
                <p:nvPr/>
              </p:nvSpPr>
              <p:spPr>
                <a:xfrm>
                  <a:off x="4222136" y="1536220"/>
                  <a:ext cx="142536" cy="62305"/>
                </a:xfrm>
                <a:custGeom>
                  <a:rect b="b" l="l" r="r" t="t"/>
                  <a:pathLst>
                    <a:path extrusionOk="0" h="1915" w="4381">
                      <a:moveTo>
                        <a:pt x="1392" y="114"/>
                      </a:moveTo>
                      <a:cubicBezTo>
                        <a:pt x="1654" y="114"/>
                        <a:pt x="1870" y="200"/>
                        <a:pt x="2034" y="371"/>
                      </a:cubicBezTo>
                      <a:cubicBezTo>
                        <a:pt x="2070" y="407"/>
                        <a:pt x="2998" y="1156"/>
                        <a:pt x="3426" y="1299"/>
                      </a:cubicBezTo>
                      <a:lnTo>
                        <a:pt x="3497" y="1317"/>
                      </a:lnTo>
                      <a:cubicBezTo>
                        <a:pt x="3783" y="1406"/>
                        <a:pt x="4247" y="1558"/>
                        <a:pt x="4273" y="1638"/>
                      </a:cubicBezTo>
                      <a:cubicBezTo>
                        <a:pt x="4197" y="1714"/>
                        <a:pt x="3638" y="1806"/>
                        <a:pt x="3045" y="1806"/>
                      </a:cubicBezTo>
                      <a:cubicBezTo>
                        <a:pt x="2873" y="1806"/>
                        <a:pt x="2700" y="1799"/>
                        <a:pt x="2534" y="1781"/>
                      </a:cubicBezTo>
                      <a:cubicBezTo>
                        <a:pt x="2043" y="1718"/>
                        <a:pt x="1561" y="1629"/>
                        <a:pt x="1080" y="1504"/>
                      </a:cubicBezTo>
                      <a:cubicBezTo>
                        <a:pt x="821" y="1433"/>
                        <a:pt x="553" y="1388"/>
                        <a:pt x="286" y="1352"/>
                      </a:cubicBezTo>
                      <a:cubicBezTo>
                        <a:pt x="268" y="1352"/>
                        <a:pt x="241" y="1343"/>
                        <a:pt x="223" y="1326"/>
                      </a:cubicBezTo>
                      <a:cubicBezTo>
                        <a:pt x="107" y="1201"/>
                        <a:pt x="125" y="790"/>
                        <a:pt x="125" y="648"/>
                      </a:cubicBezTo>
                      <a:lnTo>
                        <a:pt x="125" y="603"/>
                      </a:lnTo>
                      <a:cubicBezTo>
                        <a:pt x="170" y="532"/>
                        <a:pt x="660" y="202"/>
                        <a:pt x="1187" y="130"/>
                      </a:cubicBezTo>
                      <a:cubicBezTo>
                        <a:pt x="1258" y="119"/>
                        <a:pt x="1326" y="114"/>
                        <a:pt x="1392" y="114"/>
                      </a:cubicBezTo>
                      <a:close/>
                      <a:moveTo>
                        <a:pt x="1377" y="1"/>
                      </a:moveTo>
                      <a:cubicBezTo>
                        <a:pt x="1108" y="1"/>
                        <a:pt x="848" y="79"/>
                        <a:pt x="669" y="148"/>
                      </a:cubicBezTo>
                      <a:cubicBezTo>
                        <a:pt x="393" y="264"/>
                        <a:pt x="9" y="487"/>
                        <a:pt x="9" y="594"/>
                      </a:cubicBezTo>
                      <a:lnTo>
                        <a:pt x="9" y="648"/>
                      </a:lnTo>
                      <a:cubicBezTo>
                        <a:pt x="0" y="924"/>
                        <a:pt x="9" y="1263"/>
                        <a:pt x="143" y="1397"/>
                      </a:cubicBezTo>
                      <a:cubicBezTo>
                        <a:pt x="179" y="1442"/>
                        <a:pt x="232" y="1459"/>
                        <a:pt x="286" y="1459"/>
                      </a:cubicBezTo>
                      <a:cubicBezTo>
                        <a:pt x="544" y="1495"/>
                        <a:pt x="803" y="1540"/>
                        <a:pt x="1053" y="1611"/>
                      </a:cubicBezTo>
                      <a:cubicBezTo>
                        <a:pt x="1535" y="1727"/>
                        <a:pt x="2025" y="1825"/>
                        <a:pt x="2516" y="1888"/>
                      </a:cubicBezTo>
                      <a:cubicBezTo>
                        <a:pt x="2685" y="1905"/>
                        <a:pt x="2864" y="1914"/>
                        <a:pt x="3033" y="1914"/>
                      </a:cubicBezTo>
                      <a:cubicBezTo>
                        <a:pt x="3613" y="1914"/>
                        <a:pt x="4220" y="1834"/>
                        <a:pt x="4345" y="1718"/>
                      </a:cubicBezTo>
                      <a:cubicBezTo>
                        <a:pt x="4362" y="1700"/>
                        <a:pt x="4380" y="1673"/>
                        <a:pt x="4380" y="1647"/>
                      </a:cubicBezTo>
                      <a:cubicBezTo>
                        <a:pt x="4380" y="1486"/>
                        <a:pt x="4050" y="1379"/>
                        <a:pt x="3524" y="1210"/>
                      </a:cubicBezTo>
                      <a:lnTo>
                        <a:pt x="3453" y="1192"/>
                      </a:lnTo>
                      <a:cubicBezTo>
                        <a:pt x="3042" y="1067"/>
                        <a:pt x="2150" y="326"/>
                        <a:pt x="2097" y="282"/>
                      </a:cubicBezTo>
                      <a:cubicBezTo>
                        <a:pt x="1889" y="70"/>
                        <a:pt x="1629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40"/>
                <p:cNvSpPr/>
                <p:nvPr/>
              </p:nvSpPr>
              <p:spPr>
                <a:xfrm>
                  <a:off x="4225032" y="1573537"/>
                  <a:ext cx="137883" cy="23165"/>
                </a:xfrm>
                <a:custGeom>
                  <a:rect b="b" l="l" r="r" t="t"/>
                  <a:pathLst>
                    <a:path extrusionOk="0" h="712" w="423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" y="143"/>
                        <a:pt x="90" y="259"/>
                        <a:pt x="197" y="259"/>
                      </a:cubicBezTo>
                      <a:cubicBezTo>
                        <a:pt x="464" y="259"/>
                        <a:pt x="1651" y="607"/>
                        <a:pt x="2427" y="687"/>
                      </a:cubicBezTo>
                      <a:cubicBezTo>
                        <a:pt x="2591" y="704"/>
                        <a:pt x="2766" y="711"/>
                        <a:pt x="2940" y="711"/>
                      </a:cubicBezTo>
                      <a:cubicBezTo>
                        <a:pt x="3597" y="711"/>
                        <a:pt x="4238" y="606"/>
                        <a:pt x="4238" y="500"/>
                      </a:cubicBezTo>
                      <a:cubicBezTo>
                        <a:pt x="4238" y="455"/>
                        <a:pt x="4175" y="402"/>
                        <a:pt x="4077" y="357"/>
                      </a:cubicBezTo>
                      <a:cubicBezTo>
                        <a:pt x="3717" y="407"/>
                        <a:pt x="3352" y="432"/>
                        <a:pt x="2987" y="432"/>
                      </a:cubicBezTo>
                      <a:cubicBezTo>
                        <a:pt x="2576" y="432"/>
                        <a:pt x="2164" y="401"/>
                        <a:pt x="1758" y="339"/>
                      </a:cubicBezTo>
                      <a:cubicBezTo>
                        <a:pt x="1169" y="259"/>
                        <a:pt x="580" y="143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40"/>
                <p:cNvSpPr/>
                <p:nvPr/>
              </p:nvSpPr>
              <p:spPr>
                <a:xfrm>
                  <a:off x="4223275" y="1571650"/>
                  <a:ext cx="141397" cy="26874"/>
                </a:xfrm>
                <a:custGeom>
                  <a:rect b="b" l="l" r="r" t="t"/>
                  <a:pathLst>
                    <a:path extrusionOk="0" h="826" w="4346">
                      <a:moveTo>
                        <a:pt x="126" y="130"/>
                      </a:moveTo>
                      <a:cubicBezTo>
                        <a:pt x="474" y="210"/>
                        <a:pt x="1089" y="353"/>
                        <a:pt x="1803" y="451"/>
                      </a:cubicBezTo>
                      <a:cubicBezTo>
                        <a:pt x="2209" y="512"/>
                        <a:pt x="2621" y="544"/>
                        <a:pt x="3032" y="544"/>
                      </a:cubicBezTo>
                      <a:cubicBezTo>
                        <a:pt x="3397" y="544"/>
                        <a:pt x="3762" y="519"/>
                        <a:pt x="4122" y="469"/>
                      </a:cubicBezTo>
                      <a:cubicBezTo>
                        <a:pt x="4203" y="513"/>
                        <a:pt x="4229" y="540"/>
                        <a:pt x="4229" y="558"/>
                      </a:cubicBezTo>
                      <a:cubicBezTo>
                        <a:pt x="4153" y="627"/>
                        <a:pt x="3596" y="717"/>
                        <a:pt x="3004" y="717"/>
                      </a:cubicBezTo>
                      <a:cubicBezTo>
                        <a:pt x="2832" y="717"/>
                        <a:pt x="2657" y="710"/>
                        <a:pt x="2490" y="692"/>
                      </a:cubicBezTo>
                      <a:cubicBezTo>
                        <a:pt x="1999" y="629"/>
                        <a:pt x="1517" y="540"/>
                        <a:pt x="1045" y="415"/>
                      </a:cubicBezTo>
                      <a:cubicBezTo>
                        <a:pt x="777" y="344"/>
                        <a:pt x="518" y="299"/>
                        <a:pt x="251" y="263"/>
                      </a:cubicBezTo>
                      <a:cubicBezTo>
                        <a:pt x="197" y="263"/>
                        <a:pt x="161" y="219"/>
                        <a:pt x="126" y="130"/>
                      </a:cubicBezTo>
                      <a:close/>
                      <a:moveTo>
                        <a:pt x="56" y="1"/>
                      </a:moveTo>
                      <a:cubicBezTo>
                        <a:pt x="44" y="1"/>
                        <a:pt x="31" y="7"/>
                        <a:pt x="19" y="14"/>
                      </a:cubicBezTo>
                      <a:cubicBezTo>
                        <a:pt x="10" y="31"/>
                        <a:pt x="1" y="49"/>
                        <a:pt x="1" y="67"/>
                      </a:cubicBezTo>
                      <a:cubicBezTo>
                        <a:pt x="45" y="272"/>
                        <a:pt x="126" y="370"/>
                        <a:pt x="251" y="370"/>
                      </a:cubicBezTo>
                      <a:cubicBezTo>
                        <a:pt x="509" y="406"/>
                        <a:pt x="768" y="451"/>
                        <a:pt x="1018" y="522"/>
                      </a:cubicBezTo>
                      <a:cubicBezTo>
                        <a:pt x="1500" y="638"/>
                        <a:pt x="1990" y="736"/>
                        <a:pt x="2481" y="799"/>
                      </a:cubicBezTo>
                      <a:cubicBezTo>
                        <a:pt x="2650" y="816"/>
                        <a:pt x="2829" y="825"/>
                        <a:pt x="2998" y="825"/>
                      </a:cubicBezTo>
                      <a:cubicBezTo>
                        <a:pt x="3578" y="825"/>
                        <a:pt x="4185" y="745"/>
                        <a:pt x="4310" y="629"/>
                      </a:cubicBezTo>
                      <a:cubicBezTo>
                        <a:pt x="4327" y="611"/>
                        <a:pt x="4345" y="584"/>
                        <a:pt x="4345" y="558"/>
                      </a:cubicBezTo>
                      <a:cubicBezTo>
                        <a:pt x="4345" y="477"/>
                        <a:pt x="4247" y="406"/>
                        <a:pt x="4158" y="370"/>
                      </a:cubicBezTo>
                      <a:cubicBezTo>
                        <a:pt x="4149" y="361"/>
                        <a:pt x="4140" y="361"/>
                        <a:pt x="4122" y="361"/>
                      </a:cubicBezTo>
                      <a:cubicBezTo>
                        <a:pt x="3766" y="412"/>
                        <a:pt x="3404" y="436"/>
                        <a:pt x="3041" y="436"/>
                      </a:cubicBezTo>
                      <a:cubicBezTo>
                        <a:pt x="2632" y="436"/>
                        <a:pt x="2223" y="405"/>
                        <a:pt x="1821" y="344"/>
                      </a:cubicBezTo>
                      <a:cubicBezTo>
                        <a:pt x="1036" y="237"/>
                        <a:pt x="393" y="85"/>
                        <a:pt x="72" y="5"/>
                      </a:cubicBezTo>
                      <a:cubicBezTo>
                        <a:pt x="67" y="2"/>
                        <a:pt x="62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40"/>
                <p:cNvSpPr/>
                <p:nvPr/>
              </p:nvSpPr>
              <p:spPr>
                <a:xfrm>
                  <a:off x="3978026" y="1217702"/>
                  <a:ext cx="384043" cy="355868"/>
                </a:xfrm>
                <a:custGeom>
                  <a:rect b="b" l="l" r="r" t="t"/>
                  <a:pathLst>
                    <a:path extrusionOk="0" h="10938" w="11804">
                      <a:moveTo>
                        <a:pt x="4961" y="0"/>
                      </a:moveTo>
                      <a:lnTo>
                        <a:pt x="277" y="27"/>
                      </a:lnTo>
                      <a:cubicBezTo>
                        <a:pt x="277" y="27"/>
                        <a:pt x="1" y="1677"/>
                        <a:pt x="134" y="2248"/>
                      </a:cubicBezTo>
                      <a:cubicBezTo>
                        <a:pt x="277" y="2810"/>
                        <a:pt x="420" y="3087"/>
                        <a:pt x="2828" y="3149"/>
                      </a:cubicBezTo>
                      <a:cubicBezTo>
                        <a:pt x="3022" y="3154"/>
                        <a:pt x="3219" y="3156"/>
                        <a:pt x="3419" y="3156"/>
                      </a:cubicBezTo>
                      <a:cubicBezTo>
                        <a:pt x="6069" y="3156"/>
                        <a:pt x="9162" y="2748"/>
                        <a:pt x="9162" y="2748"/>
                      </a:cubicBezTo>
                      <a:lnTo>
                        <a:pt x="9162" y="2748"/>
                      </a:lnTo>
                      <a:cubicBezTo>
                        <a:pt x="9162" y="2748"/>
                        <a:pt x="7762" y="8689"/>
                        <a:pt x="7735" y="8769"/>
                      </a:cubicBezTo>
                      <a:cubicBezTo>
                        <a:pt x="7708" y="8850"/>
                        <a:pt x="7574" y="9742"/>
                        <a:pt x="7494" y="10090"/>
                      </a:cubicBezTo>
                      <a:cubicBezTo>
                        <a:pt x="7414" y="10446"/>
                        <a:pt x="7485" y="10937"/>
                        <a:pt x="7592" y="10937"/>
                      </a:cubicBezTo>
                      <a:cubicBezTo>
                        <a:pt x="7976" y="10928"/>
                        <a:pt x="8351" y="10857"/>
                        <a:pt x="8707" y="10723"/>
                      </a:cubicBezTo>
                      <a:cubicBezTo>
                        <a:pt x="9064" y="10589"/>
                        <a:pt x="9403" y="10438"/>
                        <a:pt x="9742" y="10259"/>
                      </a:cubicBezTo>
                      <a:cubicBezTo>
                        <a:pt x="9742" y="10170"/>
                        <a:pt x="9724" y="10090"/>
                        <a:pt x="9689" y="10018"/>
                      </a:cubicBezTo>
                      <a:cubicBezTo>
                        <a:pt x="9635" y="9911"/>
                        <a:pt x="9421" y="9715"/>
                        <a:pt x="9421" y="9528"/>
                      </a:cubicBezTo>
                      <a:cubicBezTo>
                        <a:pt x="9421" y="9340"/>
                        <a:pt x="11803" y="1624"/>
                        <a:pt x="11741" y="1276"/>
                      </a:cubicBezTo>
                      <a:cubicBezTo>
                        <a:pt x="11687" y="928"/>
                        <a:pt x="9385" y="375"/>
                        <a:pt x="8012" y="214"/>
                      </a:cubicBezTo>
                      <a:cubicBezTo>
                        <a:pt x="6638" y="54"/>
                        <a:pt x="4961" y="0"/>
                        <a:pt x="49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40"/>
                <p:cNvSpPr/>
                <p:nvPr/>
              </p:nvSpPr>
              <p:spPr>
                <a:xfrm>
                  <a:off x="3976269" y="1215945"/>
                  <a:ext cx="386646" cy="359349"/>
                </a:xfrm>
                <a:custGeom>
                  <a:rect b="b" l="l" r="r" t="t"/>
                  <a:pathLst>
                    <a:path extrusionOk="0" h="11045" w="11884">
                      <a:moveTo>
                        <a:pt x="5015" y="108"/>
                      </a:moveTo>
                      <a:cubicBezTo>
                        <a:pt x="5068" y="108"/>
                        <a:pt x="6710" y="170"/>
                        <a:pt x="8057" y="331"/>
                      </a:cubicBezTo>
                      <a:cubicBezTo>
                        <a:pt x="9547" y="500"/>
                        <a:pt x="11696" y="1053"/>
                        <a:pt x="11741" y="1339"/>
                      </a:cubicBezTo>
                      <a:cubicBezTo>
                        <a:pt x="11777" y="1553"/>
                        <a:pt x="10813" y="4827"/>
                        <a:pt x="10162" y="6986"/>
                      </a:cubicBezTo>
                      <a:cubicBezTo>
                        <a:pt x="9636" y="8779"/>
                        <a:pt x="9422" y="9519"/>
                        <a:pt x="9422" y="9591"/>
                      </a:cubicBezTo>
                      <a:cubicBezTo>
                        <a:pt x="9422" y="9733"/>
                        <a:pt x="9529" y="9876"/>
                        <a:pt x="9609" y="9983"/>
                      </a:cubicBezTo>
                      <a:cubicBezTo>
                        <a:pt x="9645" y="10019"/>
                        <a:pt x="9671" y="10054"/>
                        <a:pt x="9689" y="10090"/>
                      </a:cubicBezTo>
                      <a:cubicBezTo>
                        <a:pt x="9716" y="10153"/>
                        <a:pt x="9734" y="10215"/>
                        <a:pt x="9743" y="10277"/>
                      </a:cubicBezTo>
                      <a:cubicBezTo>
                        <a:pt x="9413" y="10447"/>
                        <a:pt x="9083" y="10599"/>
                        <a:pt x="8744" y="10732"/>
                      </a:cubicBezTo>
                      <a:cubicBezTo>
                        <a:pt x="8396" y="10857"/>
                        <a:pt x="8030" y="10920"/>
                        <a:pt x="7655" y="10938"/>
                      </a:cubicBezTo>
                      <a:cubicBezTo>
                        <a:pt x="7602" y="10902"/>
                        <a:pt x="7521" y="10492"/>
                        <a:pt x="7602" y="10153"/>
                      </a:cubicBezTo>
                      <a:cubicBezTo>
                        <a:pt x="7646" y="9956"/>
                        <a:pt x="7709" y="9591"/>
                        <a:pt x="7753" y="9296"/>
                      </a:cubicBezTo>
                      <a:cubicBezTo>
                        <a:pt x="7789" y="9082"/>
                        <a:pt x="7825" y="8868"/>
                        <a:pt x="7843" y="8841"/>
                      </a:cubicBezTo>
                      <a:cubicBezTo>
                        <a:pt x="7869" y="8761"/>
                        <a:pt x="9127" y="3417"/>
                        <a:pt x="9270" y="2811"/>
                      </a:cubicBezTo>
                      <a:cubicBezTo>
                        <a:pt x="9279" y="2793"/>
                        <a:pt x="9270" y="2775"/>
                        <a:pt x="9261" y="2766"/>
                      </a:cubicBezTo>
                      <a:cubicBezTo>
                        <a:pt x="9252" y="2748"/>
                        <a:pt x="9234" y="2748"/>
                        <a:pt x="9216" y="2748"/>
                      </a:cubicBezTo>
                      <a:lnTo>
                        <a:pt x="9216" y="2757"/>
                      </a:lnTo>
                      <a:cubicBezTo>
                        <a:pt x="9175" y="2765"/>
                        <a:pt x="6095" y="3166"/>
                        <a:pt x="3484" y="3166"/>
                      </a:cubicBezTo>
                      <a:cubicBezTo>
                        <a:pt x="3283" y="3166"/>
                        <a:pt x="3085" y="3164"/>
                        <a:pt x="2891" y="3159"/>
                      </a:cubicBezTo>
                      <a:cubicBezTo>
                        <a:pt x="438" y="3087"/>
                        <a:pt x="367" y="2793"/>
                        <a:pt x="242" y="2293"/>
                      </a:cubicBezTo>
                      <a:cubicBezTo>
                        <a:pt x="126" y="1794"/>
                        <a:pt x="331" y="402"/>
                        <a:pt x="376" y="134"/>
                      </a:cubicBezTo>
                      <a:lnTo>
                        <a:pt x="5015" y="108"/>
                      </a:lnTo>
                      <a:close/>
                      <a:moveTo>
                        <a:pt x="5015" y="0"/>
                      </a:moveTo>
                      <a:lnTo>
                        <a:pt x="331" y="27"/>
                      </a:lnTo>
                      <a:cubicBezTo>
                        <a:pt x="304" y="27"/>
                        <a:pt x="278" y="45"/>
                        <a:pt x="278" y="72"/>
                      </a:cubicBezTo>
                      <a:cubicBezTo>
                        <a:pt x="260" y="143"/>
                        <a:pt x="1" y="1740"/>
                        <a:pt x="144" y="2311"/>
                      </a:cubicBezTo>
                      <a:cubicBezTo>
                        <a:pt x="286" y="2918"/>
                        <a:pt x="456" y="3194"/>
                        <a:pt x="2882" y="3257"/>
                      </a:cubicBezTo>
                      <a:cubicBezTo>
                        <a:pt x="3070" y="3261"/>
                        <a:pt x="3261" y="3263"/>
                        <a:pt x="3455" y="3263"/>
                      </a:cubicBezTo>
                      <a:cubicBezTo>
                        <a:pt x="5856" y="3263"/>
                        <a:pt x="8650" y="2930"/>
                        <a:pt x="9145" y="2864"/>
                      </a:cubicBezTo>
                      <a:lnTo>
                        <a:pt x="9145" y="2864"/>
                      </a:lnTo>
                      <a:cubicBezTo>
                        <a:pt x="8663" y="4925"/>
                        <a:pt x="7762" y="8725"/>
                        <a:pt x="7736" y="8805"/>
                      </a:cubicBezTo>
                      <a:cubicBezTo>
                        <a:pt x="7727" y="8850"/>
                        <a:pt x="7700" y="9002"/>
                        <a:pt x="7646" y="9278"/>
                      </a:cubicBezTo>
                      <a:cubicBezTo>
                        <a:pt x="7602" y="9573"/>
                        <a:pt x="7539" y="9938"/>
                        <a:pt x="7495" y="10135"/>
                      </a:cubicBezTo>
                      <a:cubicBezTo>
                        <a:pt x="7423" y="10429"/>
                        <a:pt x="7459" y="10866"/>
                        <a:pt x="7566" y="11000"/>
                      </a:cubicBezTo>
                      <a:cubicBezTo>
                        <a:pt x="7584" y="11027"/>
                        <a:pt x="7611" y="11045"/>
                        <a:pt x="7646" y="11045"/>
                      </a:cubicBezTo>
                      <a:cubicBezTo>
                        <a:pt x="8030" y="11027"/>
                        <a:pt x="8414" y="10955"/>
                        <a:pt x="8779" y="10822"/>
                      </a:cubicBezTo>
                      <a:cubicBezTo>
                        <a:pt x="9136" y="10688"/>
                        <a:pt x="9484" y="10527"/>
                        <a:pt x="9814" y="10349"/>
                      </a:cubicBezTo>
                      <a:cubicBezTo>
                        <a:pt x="9832" y="10340"/>
                        <a:pt x="9850" y="10322"/>
                        <a:pt x="9850" y="10304"/>
                      </a:cubicBezTo>
                      <a:cubicBezTo>
                        <a:pt x="9841" y="10215"/>
                        <a:pt x="9823" y="10126"/>
                        <a:pt x="9787" y="10037"/>
                      </a:cubicBezTo>
                      <a:cubicBezTo>
                        <a:pt x="9761" y="9992"/>
                        <a:pt x="9725" y="9947"/>
                        <a:pt x="9698" y="9903"/>
                      </a:cubicBezTo>
                      <a:cubicBezTo>
                        <a:pt x="9618" y="9814"/>
                        <a:pt x="9520" y="9689"/>
                        <a:pt x="9520" y="9582"/>
                      </a:cubicBezTo>
                      <a:cubicBezTo>
                        <a:pt x="9529" y="9492"/>
                        <a:pt x="9886" y="8288"/>
                        <a:pt x="10269" y="7012"/>
                      </a:cubicBezTo>
                      <a:cubicBezTo>
                        <a:pt x="11179" y="3917"/>
                        <a:pt x="11884" y="1535"/>
                        <a:pt x="11848" y="1321"/>
                      </a:cubicBezTo>
                      <a:cubicBezTo>
                        <a:pt x="11786" y="910"/>
                        <a:pt x="9332" y="366"/>
                        <a:pt x="8066" y="215"/>
                      </a:cubicBezTo>
                      <a:cubicBezTo>
                        <a:pt x="6701" y="54"/>
                        <a:pt x="5032" y="0"/>
                        <a:pt x="5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40"/>
                <p:cNvSpPr/>
                <p:nvPr/>
              </p:nvSpPr>
              <p:spPr>
                <a:xfrm>
                  <a:off x="4121993" y="1272654"/>
                  <a:ext cx="9598" cy="10671"/>
                </a:xfrm>
                <a:custGeom>
                  <a:rect b="b" l="l" r="r" t="t"/>
                  <a:pathLst>
                    <a:path extrusionOk="0" h="328" w="295">
                      <a:moveTo>
                        <a:pt x="234" y="1"/>
                      </a:moveTo>
                      <a:cubicBezTo>
                        <a:pt x="217" y="1"/>
                        <a:pt x="199" y="7"/>
                        <a:pt x="188" y="24"/>
                      </a:cubicBezTo>
                      <a:cubicBezTo>
                        <a:pt x="134" y="95"/>
                        <a:pt x="81" y="175"/>
                        <a:pt x="18" y="238"/>
                      </a:cubicBezTo>
                      <a:cubicBezTo>
                        <a:pt x="0" y="247"/>
                        <a:pt x="0" y="265"/>
                        <a:pt x="0" y="274"/>
                      </a:cubicBezTo>
                      <a:cubicBezTo>
                        <a:pt x="0" y="309"/>
                        <a:pt x="18" y="327"/>
                        <a:pt x="54" y="327"/>
                      </a:cubicBezTo>
                      <a:cubicBezTo>
                        <a:pt x="63" y="327"/>
                        <a:pt x="81" y="327"/>
                        <a:pt x="90" y="318"/>
                      </a:cubicBezTo>
                      <a:cubicBezTo>
                        <a:pt x="161" y="247"/>
                        <a:pt x="223" y="167"/>
                        <a:pt x="277" y="86"/>
                      </a:cubicBezTo>
                      <a:cubicBezTo>
                        <a:pt x="295" y="60"/>
                        <a:pt x="286" y="24"/>
                        <a:pt x="268" y="6"/>
                      </a:cubicBezTo>
                      <a:lnTo>
                        <a:pt x="259" y="6"/>
                      </a:lnTo>
                      <a:cubicBezTo>
                        <a:pt x="253" y="3"/>
                        <a:pt x="244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40"/>
                <p:cNvSpPr/>
                <p:nvPr/>
              </p:nvSpPr>
              <p:spPr>
                <a:xfrm>
                  <a:off x="4134194" y="1225576"/>
                  <a:ext cx="21213" cy="40311"/>
                </a:xfrm>
                <a:custGeom>
                  <a:rect b="b" l="l" r="r" t="t"/>
                  <a:pathLst>
                    <a:path extrusionOk="0" h="1239" w="652">
                      <a:moveTo>
                        <a:pt x="592" y="1"/>
                      </a:moveTo>
                      <a:cubicBezTo>
                        <a:pt x="571" y="1"/>
                        <a:pt x="551" y="15"/>
                        <a:pt x="544" y="35"/>
                      </a:cubicBezTo>
                      <a:cubicBezTo>
                        <a:pt x="393" y="418"/>
                        <a:pt x="214" y="793"/>
                        <a:pt x="9" y="1159"/>
                      </a:cubicBezTo>
                      <a:cubicBezTo>
                        <a:pt x="0" y="1185"/>
                        <a:pt x="9" y="1221"/>
                        <a:pt x="36" y="1230"/>
                      </a:cubicBezTo>
                      <a:cubicBezTo>
                        <a:pt x="36" y="1239"/>
                        <a:pt x="45" y="1239"/>
                        <a:pt x="54" y="1239"/>
                      </a:cubicBezTo>
                      <a:cubicBezTo>
                        <a:pt x="80" y="1239"/>
                        <a:pt x="98" y="1230"/>
                        <a:pt x="107" y="1212"/>
                      </a:cubicBezTo>
                      <a:cubicBezTo>
                        <a:pt x="303" y="846"/>
                        <a:pt x="491" y="463"/>
                        <a:pt x="642" y="70"/>
                      </a:cubicBezTo>
                      <a:cubicBezTo>
                        <a:pt x="651" y="43"/>
                        <a:pt x="642" y="17"/>
                        <a:pt x="616" y="8"/>
                      </a:cubicBezTo>
                      <a:cubicBezTo>
                        <a:pt x="608" y="3"/>
                        <a:pt x="600" y="1"/>
                        <a:pt x="5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40"/>
                <p:cNvSpPr/>
                <p:nvPr/>
              </p:nvSpPr>
              <p:spPr>
                <a:xfrm>
                  <a:off x="4095282" y="1234295"/>
                  <a:ext cx="49681" cy="42068"/>
                </a:xfrm>
                <a:custGeom>
                  <a:rect b="b" l="l" r="r" t="t"/>
                  <a:pathLst>
                    <a:path extrusionOk="0" h="1293" w="1527">
                      <a:moveTo>
                        <a:pt x="1467" y="0"/>
                      </a:moveTo>
                      <a:cubicBezTo>
                        <a:pt x="1446" y="0"/>
                        <a:pt x="1425" y="15"/>
                        <a:pt x="1419" y="34"/>
                      </a:cubicBezTo>
                      <a:cubicBezTo>
                        <a:pt x="1098" y="552"/>
                        <a:pt x="616" y="962"/>
                        <a:pt x="45" y="1194"/>
                      </a:cubicBezTo>
                      <a:cubicBezTo>
                        <a:pt x="18" y="1203"/>
                        <a:pt x="1" y="1230"/>
                        <a:pt x="18" y="1256"/>
                      </a:cubicBezTo>
                      <a:cubicBezTo>
                        <a:pt x="18" y="1283"/>
                        <a:pt x="45" y="1292"/>
                        <a:pt x="63" y="1292"/>
                      </a:cubicBezTo>
                      <a:lnTo>
                        <a:pt x="81" y="1292"/>
                      </a:lnTo>
                      <a:cubicBezTo>
                        <a:pt x="679" y="1060"/>
                        <a:pt x="1187" y="632"/>
                        <a:pt x="1517" y="79"/>
                      </a:cubicBezTo>
                      <a:cubicBezTo>
                        <a:pt x="1526" y="52"/>
                        <a:pt x="1517" y="25"/>
                        <a:pt x="1490" y="7"/>
                      </a:cubicBezTo>
                      <a:cubicBezTo>
                        <a:pt x="1483" y="2"/>
                        <a:pt x="1475" y="0"/>
                        <a:pt x="14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40"/>
                <p:cNvSpPr/>
                <p:nvPr/>
              </p:nvSpPr>
              <p:spPr>
                <a:xfrm>
                  <a:off x="4337635" y="1287067"/>
                  <a:ext cx="8459" cy="3514"/>
                </a:xfrm>
                <a:custGeom>
                  <a:rect b="b" l="l" r="r" t="t"/>
                  <a:pathLst>
                    <a:path extrusionOk="0" h="108" w="260">
                      <a:moveTo>
                        <a:pt x="259" y="0"/>
                      </a:moveTo>
                      <a:lnTo>
                        <a:pt x="1" y="107"/>
                      </a:lnTo>
                      <a:cubicBezTo>
                        <a:pt x="90" y="71"/>
                        <a:pt x="179" y="36"/>
                        <a:pt x="2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40"/>
                <p:cNvSpPr/>
                <p:nvPr/>
              </p:nvSpPr>
              <p:spPr>
                <a:xfrm>
                  <a:off x="4335325" y="1285212"/>
                  <a:ext cx="12786" cy="7158"/>
                </a:xfrm>
                <a:custGeom>
                  <a:rect b="b" l="l" r="r" t="t"/>
                  <a:pathLst>
                    <a:path extrusionOk="0" h="220" w="393">
                      <a:moveTo>
                        <a:pt x="332" y="0"/>
                      </a:moveTo>
                      <a:cubicBezTo>
                        <a:pt x="326" y="0"/>
                        <a:pt x="319" y="1"/>
                        <a:pt x="313" y="4"/>
                      </a:cubicBezTo>
                      <a:cubicBezTo>
                        <a:pt x="232" y="39"/>
                        <a:pt x="143" y="75"/>
                        <a:pt x="45" y="111"/>
                      </a:cubicBezTo>
                      <a:cubicBezTo>
                        <a:pt x="18" y="120"/>
                        <a:pt x="0" y="146"/>
                        <a:pt x="0" y="173"/>
                      </a:cubicBezTo>
                      <a:cubicBezTo>
                        <a:pt x="8" y="196"/>
                        <a:pt x="29" y="219"/>
                        <a:pt x="58" y="219"/>
                      </a:cubicBezTo>
                      <a:cubicBezTo>
                        <a:pt x="62" y="219"/>
                        <a:pt x="67" y="219"/>
                        <a:pt x="72" y="218"/>
                      </a:cubicBezTo>
                      <a:cubicBezTo>
                        <a:pt x="72" y="218"/>
                        <a:pt x="81" y="218"/>
                        <a:pt x="90" y="209"/>
                      </a:cubicBezTo>
                      <a:cubicBezTo>
                        <a:pt x="179" y="173"/>
                        <a:pt x="277" y="137"/>
                        <a:pt x="357" y="102"/>
                      </a:cubicBezTo>
                      <a:cubicBezTo>
                        <a:pt x="384" y="93"/>
                        <a:pt x="393" y="57"/>
                        <a:pt x="384" y="30"/>
                      </a:cubicBezTo>
                      <a:cubicBezTo>
                        <a:pt x="371" y="10"/>
                        <a:pt x="352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40"/>
                <p:cNvSpPr/>
                <p:nvPr/>
              </p:nvSpPr>
              <p:spPr>
                <a:xfrm>
                  <a:off x="4276990" y="1294322"/>
                  <a:ext cx="49648" cy="12786"/>
                </a:xfrm>
                <a:custGeom>
                  <a:rect b="b" l="l" r="r" t="t"/>
                  <a:pathLst>
                    <a:path extrusionOk="0" h="393" w="1526">
                      <a:moveTo>
                        <a:pt x="1526" y="0"/>
                      </a:moveTo>
                      <a:lnTo>
                        <a:pt x="0" y="393"/>
                      </a:lnTo>
                      <a:cubicBezTo>
                        <a:pt x="509" y="295"/>
                        <a:pt x="1026" y="161"/>
                        <a:pt x="1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40"/>
                <p:cNvSpPr/>
                <p:nvPr/>
              </p:nvSpPr>
              <p:spPr>
                <a:xfrm>
                  <a:off x="4274940" y="1292630"/>
                  <a:ext cx="53748" cy="16235"/>
                </a:xfrm>
                <a:custGeom>
                  <a:rect b="b" l="l" r="r" t="t"/>
                  <a:pathLst>
                    <a:path extrusionOk="0" h="499" w="1652">
                      <a:moveTo>
                        <a:pt x="1593" y="0"/>
                      </a:moveTo>
                      <a:cubicBezTo>
                        <a:pt x="1586" y="0"/>
                        <a:pt x="1578" y="3"/>
                        <a:pt x="1571" y="8"/>
                      </a:cubicBezTo>
                      <a:cubicBezTo>
                        <a:pt x="1071" y="159"/>
                        <a:pt x="563" y="293"/>
                        <a:pt x="45" y="391"/>
                      </a:cubicBezTo>
                      <a:cubicBezTo>
                        <a:pt x="19" y="400"/>
                        <a:pt x="1" y="427"/>
                        <a:pt x="10" y="454"/>
                      </a:cubicBezTo>
                      <a:cubicBezTo>
                        <a:pt x="10" y="480"/>
                        <a:pt x="36" y="498"/>
                        <a:pt x="63" y="498"/>
                      </a:cubicBezTo>
                      <a:lnTo>
                        <a:pt x="72" y="498"/>
                      </a:lnTo>
                      <a:cubicBezTo>
                        <a:pt x="590" y="400"/>
                        <a:pt x="1098" y="266"/>
                        <a:pt x="1607" y="106"/>
                      </a:cubicBezTo>
                      <a:cubicBezTo>
                        <a:pt x="1633" y="97"/>
                        <a:pt x="1651" y="61"/>
                        <a:pt x="1642" y="34"/>
                      </a:cubicBezTo>
                      <a:cubicBezTo>
                        <a:pt x="1629" y="15"/>
                        <a:pt x="1612" y="0"/>
                        <a:pt x="1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40"/>
                <p:cNvSpPr/>
                <p:nvPr/>
              </p:nvSpPr>
              <p:spPr>
                <a:xfrm>
                  <a:off x="4215173" y="1088831"/>
                  <a:ext cx="250585" cy="72293"/>
                </a:xfrm>
                <a:custGeom>
                  <a:rect b="b" l="l" r="r" t="t"/>
                  <a:pathLst>
                    <a:path extrusionOk="0" h="2222" w="7702">
                      <a:moveTo>
                        <a:pt x="1160" y="0"/>
                      </a:moveTo>
                      <a:lnTo>
                        <a:pt x="0" y="1365"/>
                      </a:lnTo>
                      <a:cubicBezTo>
                        <a:pt x="0" y="1365"/>
                        <a:pt x="1534" y="2221"/>
                        <a:pt x="1624" y="2221"/>
                      </a:cubicBezTo>
                      <a:cubicBezTo>
                        <a:pt x="1713" y="2221"/>
                        <a:pt x="5834" y="2043"/>
                        <a:pt x="5834" y="2043"/>
                      </a:cubicBezTo>
                      <a:cubicBezTo>
                        <a:pt x="5834" y="2043"/>
                        <a:pt x="6396" y="2088"/>
                        <a:pt x="6602" y="2088"/>
                      </a:cubicBezTo>
                      <a:cubicBezTo>
                        <a:pt x="6816" y="2088"/>
                        <a:pt x="7288" y="1927"/>
                        <a:pt x="7288" y="1927"/>
                      </a:cubicBezTo>
                      <a:lnTo>
                        <a:pt x="7378" y="1981"/>
                      </a:lnTo>
                      <a:cubicBezTo>
                        <a:pt x="7396" y="1995"/>
                        <a:pt x="7424" y="2001"/>
                        <a:pt x="7456" y="2001"/>
                      </a:cubicBezTo>
                      <a:cubicBezTo>
                        <a:pt x="7559" y="2001"/>
                        <a:pt x="7702" y="1933"/>
                        <a:pt x="7681" y="1865"/>
                      </a:cubicBezTo>
                      <a:cubicBezTo>
                        <a:pt x="7645" y="1775"/>
                        <a:pt x="7342" y="1517"/>
                        <a:pt x="7057" y="1374"/>
                      </a:cubicBezTo>
                      <a:cubicBezTo>
                        <a:pt x="7018" y="1354"/>
                        <a:pt x="6959" y="1346"/>
                        <a:pt x="6888" y="1346"/>
                      </a:cubicBezTo>
                      <a:cubicBezTo>
                        <a:pt x="6548" y="1346"/>
                        <a:pt x="5932" y="1534"/>
                        <a:pt x="5932" y="1534"/>
                      </a:cubicBezTo>
                      <a:lnTo>
                        <a:pt x="1802" y="660"/>
                      </a:lnTo>
                      <a:lnTo>
                        <a:pt x="11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40"/>
                <p:cNvSpPr/>
                <p:nvPr/>
              </p:nvSpPr>
              <p:spPr>
                <a:xfrm>
                  <a:off x="4213417" y="1087074"/>
                  <a:ext cx="253708" cy="75774"/>
                </a:xfrm>
                <a:custGeom>
                  <a:rect b="b" l="l" r="r" t="t"/>
                  <a:pathLst>
                    <a:path extrusionOk="0" h="2329" w="7798">
                      <a:moveTo>
                        <a:pt x="1223" y="134"/>
                      </a:moveTo>
                      <a:lnTo>
                        <a:pt x="1829" y="750"/>
                      </a:lnTo>
                      <a:cubicBezTo>
                        <a:pt x="1838" y="759"/>
                        <a:pt x="1847" y="759"/>
                        <a:pt x="1856" y="768"/>
                      </a:cubicBezTo>
                      <a:lnTo>
                        <a:pt x="5986" y="1642"/>
                      </a:lnTo>
                      <a:lnTo>
                        <a:pt x="6013" y="1642"/>
                      </a:lnTo>
                      <a:cubicBezTo>
                        <a:pt x="6283" y="1557"/>
                        <a:pt x="6717" y="1449"/>
                        <a:pt x="6954" y="1449"/>
                      </a:cubicBezTo>
                      <a:cubicBezTo>
                        <a:pt x="7015" y="1449"/>
                        <a:pt x="7064" y="1456"/>
                        <a:pt x="7093" y="1473"/>
                      </a:cubicBezTo>
                      <a:cubicBezTo>
                        <a:pt x="7396" y="1633"/>
                        <a:pt x="7664" y="1874"/>
                        <a:pt x="7681" y="1936"/>
                      </a:cubicBezTo>
                      <a:cubicBezTo>
                        <a:pt x="7681" y="1936"/>
                        <a:pt x="7664" y="1963"/>
                        <a:pt x="7619" y="1981"/>
                      </a:cubicBezTo>
                      <a:cubicBezTo>
                        <a:pt x="7590" y="1996"/>
                        <a:pt x="7560" y="2002"/>
                        <a:pt x="7532" y="2002"/>
                      </a:cubicBezTo>
                      <a:cubicBezTo>
                        <a:pt x="7509" y="2002"/>
                        <a:pt x="7487" y="1998"/>
                        <a:pt x="7467" y="1990"/>
                      </a:cubicBezTo>
                      <a:lnTo>
                        <a:pt x="7378" y="1936"/>
                      </a:lnTo>
                      <a:cubicBezTo>
                        <a:pt x="7366" y="1930"/>
                        <a:pt x="7353" y="1924"/>
                        <a:pt x="7340" y="1924"/>
                      </a:cubicBezTo>
                      <a:cubicBezTo>
                        <a:pt x="7335" y="1924"/>
                        <a:pt x="7330" y="1925"/>
                        <a:pt x="7325" y="1927"/>
                      </a:cubicBezTo>
                      <a:cubicBezTo>
                        <a:pt x="7325" y="1927"/>
                        <a:pt x="6870" y="2088"/>
                        <a:pt x="6664" y="2088"/>
                      </a:cubicBezTo>
                      <a:cubicBezTo>
                        <a:pt x="6459" y="2088"/>
                        <a:pt x="5906" y="2043"/>
                        <a:pt x="5888" y="2043"/>
                      </a:cubicBezTo>
                      <a:cubicBezTo>
                        <a:pt x="4470" y="2106"/>
                        <a:pt x="1758" y="2222"/>
                        <a:pt x="1687" y="2222"/>
                      </a:cubicBezTo>
                      <a:cubicBezTo>
                        <a:pt x="1597" y="2204"/>
                        <a:pt x="714" y="1722"/>
                        <a:pt x="143" y="1401"/>
                      </a:cubicBezTo>
                      <a:lnTo>
                        <a:pt x="1223" y="134"/>
                      </a:lnTo>
                      <a:close/>
                      <a:moveTo>
                        <a:pt x="1214" y="1"/>
                      </a:moveTo>
                      <a:cubicBezTo>
                        <a:pt x="1196" y="1"/>
                        <a:pt x="1178" y="9"/>
                        <a:pt x="1169" y="18"/>
                      </a:cubicBezTo>
                      <a:lnTo>
                        <a:pt x="18" y="1383"/>
                      </a:lnTo>
                      <a:cubicBezTo>
                        <a:pt x="18" y="1383"/>
                        <a:pt x="9" y="1383"/>
                        <a:pt x="9" y="1392"/>
                      </a:cubicBezTo>
                      <a:cubicBezTo>
                        <a:pt x="0" y="1419"/>
                        <a:pt x="9" y="1446"/>
                        <a:pt x="36" y="1464"/>
                      </a:cubicBezTo>
                      <a:cubicBezTo>
                        <a:pt x="607" y="1785"/>
                        <a:pt x="1588" y="2329"/>
                        <a:pt x="1678" y="2329"/>
                      </a:cubicBezTo>
                      <a:cubicBezTo>
                        <a:pt x="1776" y="2329"/>
                        <a:pt x="5728" y="2159"/>
                        <a:pt x="5879" y="2151"/>
                      </a:cubicBezTo>
                      <a:cubicBezTo>
                        <a:pt x="5906" y="2151"/>
                        <a:pt x="6450" y="2204"/>
                        <a:pt x="6656" y="2204"/>
                      </a:cubicBezTo>
                      <a:cubicBezTo>
                        <a:pt x="6888" y="2177"/>
                        <a:pt x="7119" y="2115"/>
                        <a:pt x="7334" y="2035"/>
                      </a:cubicBezTo>
                      <a:lnTo>
                        <a:pt x="7405" y="2088"/>
                      </a:lnTo>
                      <a:cubicBezTo>
                        <a:pt x="7444" y="2104"/>
                        <a:pt x="7485" y="2112"/>
                        <a:pt x="7525" y="2112"/>
                      </a:cubicBezTo>
                      <a:cubicBezTo>
                        <a:pt x="7595" y="2112"/>
                        <a:pt x="7664" y="2089"/>
                        <a:pt x="7726" y="2043"/>
                      </a:cubicBezTo>
                      <a:cubicBezTo>
                        <a:pt x="7771" y="2017"/>
                        <a:pt x="7797" y="1954"/>
                        <a:pt x="7780" y="1901"/>
                      </a:cubicBezTo>
                      <a:cubicBezTo>
                        <a:pt x="7744" y="1776"/>
                        <a:pt x="7396" y="1517"/>
                        <a:pt x="7137" y="1374"/>
                      </a:cubicBezTo>
                      <a:cubicBezTo>
                        <a:pt x="7094" y="1352"/>
                        <a:pt x="7028" y="1342"/>
                        <a:pt x="6950" y="1342"/>
                      </a:cubicBezTo>
                      <a:cubicBezTo>
                        <a:pt x="6631" y="1342"/>
                        <a:pt x="6101" y="1499"/>
                        <a:pt x="5986" y="1535"/>
                      </a:cubicBezTo>
                      <a:lnTo>
                        <a:pt x="1892" y="661"/>
                      </a:lnTo>
                      <a:lnTo>
                        <a:pt x="1249" y="18"/>
                      </a:lnTo>
                      <a:cubicBezTo>
                        <a:pt x="1241" y="9"/>
                        <a:pt x="1223" y="1"/>
                        <a:pt x="1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40"/>
                <p:cNvSpPr/>
                <p:nvPr/>
              </p:nvSpPr>
              <p:spPr>
                <a:xfrm>
                  <a:off x="4440966" y="1142221"/>
                  <a:ext cx="31526" cy="12721"/>
                </a:xfrm>
                <a:custGeom>
                  <a:rect b="b" l="l" r="r" t="t"/>
                  <a:pathLst>
                    <a:path extrusionOk="0" h="391" w="969">
                      <a:moveTo>
                        <a:pt x="322" y="1"/>
                      </a:moveTo>
                      <a:lnTo>
                        <a:pt x="72" y="27"/>
                      </a:lnTo>
                      <a:lnTo>
                        <a:pt x="1" y="384"/>
                      </a:lnTo>
                      <a:lnTo>
                        <a:pt x="206" y="331"/>
                      </a:lnTo>
                      <a:lnTo>
                        <a:pt x="438" y="340"/>
                      </a:lnTo>
                      <a:lnTo>
                        <a:pt x="705" y="384"/>
                      </a:lnTo>
                      <a:cubicBezTo>
                        <a:pt x="737" y="388"/>
                        <a:pt x="764" y="390"/>
                        <a:pt x="788" y="390"/>
                      </a:cubicBezTo>
                      <a:cubicBezTo>
                        <a:pt x="968" y="390"/>
                        <a:pt x="950" y="284"/>
                        <a:pt x="911" y="268"/>
                      </a:cubicBezTo>
                      <a:cubicBezTo>
                        <a:pt x="857" y="250"/>
                        <a:pt x="322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40"/>
                <p:cNvSpPr/>
                <p:nvPr/>
              </p:nvSpPr>
              <p:spPr>
                <a:xfrm>
                  <a:off x="4439242" y="1140497"/>
                  <a:ext cx="34259" cy="16267"/>
                </a:xfrm>
                <a:custGeom>
                  <a:rect b="b" l="l" r="r" t="t"/>
                  <a:pathLst>
                    <a:path extrusionOk="0" h="500" w="1053">
                      <a:moveTo>
                        <a:pt x="366" y="0"/>
                      </a:moveTo>
                      <a:lnTo>
                        <a:pt x="116" y="36"/>
                      </a:lnTo>
                      <a:cubicBezTo>
                        <a:pt x="89" y="36"/>
                        <a:pt x="62" y="71"/>
                        <a:pt x="71" y="98"/>
                      </a:cubicBezTo>
                      <a:cubicBezTo>
                        <a:pt x="71" y="125"/>
                        <a:pt x="98" y="143"/>
                        <a:pt x="134" y="143"/>
                      </a:cubicBezTo>
                      <a:lnTo>
                        <a:pt x="366" y="107"/>
                      </a:lnTo>
                      <a:cubicBezTo>
                        <a:pt x="464" y="161"/>
                        <a:pt x="892" y="357"/>
                        <a:pt x="937" y="375"/>
                      </a:cubicBezTo>
                      <a:cubicBezTo>
                        <a:pt x="937" y="375"/>
                        <a:pt x="923" y="394"/>
                        <a:pt x="860" y="394"/>
                      </a:cubicBezTo>
                      <a:cubicBezTo>
                        <a:pt x="836" y="394"/>
                        <a:pt x="806" y="391"/>
                        <a:pt x="767" y="384"/>
                      </a:cubicBezTo>
                      <a:lnTo>
                        <a:pt x="491" y="348"/>
                      </a:lnTo>
                      <a:lnTo>
                        <a:pt x="259" y="339"/>
                      </a:lnTo>
                      <a:lnTo>
                        <a:pt x="241" y="339"/>
                      </a:lnTo>
                      <a:lnTo>
                        <a:pt x="45" y="384"/>
                      </a:lnTo>
                      <a:cubicBezTo>
                        <a:pt x="18" y="393"/>
                        <a:pt x="0" y="419"/>
                        <a:pt x="0" y="455"/>
                      </a:cubicBezTo>
                      <a:lnTo>
                        <a:pt x="9" y="455"/>
                      </a:lnTo>
                      <a:cubicBezTo>
                        <a:pt x="9" y="477"/>
                        <a:pt x="33" y="493"/>
                        <a:pt x="57" y="493"/>
                      </a:cubicBezTo>
                      <a:cubicBezTo>
                        <a:pt x="62" y="493"/>
                        <a:pt x="67" y="492"/>
                        <a:pt x="71" y="491"/>
                      </a:cubicBezTo>
                      <a:lnTo>
                        <a:pt x="259" y="446"/>
                      </a:lnTo>
                      <a:lnTo>
                        <a:pt x="482" y="455"/>
                      </a:lnTo>
                      <a:lnTo>
                        <a:pt x="749" y="491"/>
                      </a:lnTo>
                      <a:cubicBezTo>
                        <a:pt x="785" y="500"/>
                        <a:pt x="812" y="500"/>
                        <a:pt x="848" y="500"/>
                      </a:cubicBezTo>
                      <a:cubicBezTo>
                        <a:pt x="999" y="500"/>
                        <a:pt x="1035" y="428"/>
                        <a:pt x="1044" y="393"/>
                      </a:cubicBezTo>
                      <a:cubicBezTo>
                        <a:pt x="1053" y="348"/>
                        <a:pt x="1026" y="294"/>
                        <a:pt x="981" y="268"/>
                      </a:cubicBezTo>
                      <a:cubicBezTo>
                        <a:pt x="946" y="259"/>
                        <a:pt x="607" y="98"/>
                        <a:pt x="401" y="9"/>
                      </a:cubicBezTo>
                      <a:cubicBezTo>
                        <a:pt x="393" y="0"/>
                        <a:pt x="375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40"/>
                <p:cNvSpPr/>
                <p:nvPr/>
              </p:nvSpPr>
              <p:spPr>
                <a:xfrm>
                  <a:off x="4122579" y="1136430"/>
                  <a:ext cx="94970" cy="22742"/>
                </a:xfrm>
                <a:custGeom>
                  <a:rect b="b" l="l" r="r" t="t"/>
                  <a:pathLst>
                    <a:path extrusionOk="0" h="699" w="2919">
                      <a:moveTo>
                        <a:pt x="428" y="0"/>
                      </a:moveTo>
                      <a:lnTo>
                        <a:pt x="0" y="687"/>
                      </a:lnTo>
                      <a:cubicBezTo>
                        <a:pt x="0" y="687"/>
                        <a:pt x="702" y="699"/>
                        <a:pt x="1257" y="699"/>
                      </a:cubicBezTo>
                      <a:cubicBezTo>
                        <a:pt x="1535" y="699"/>
                        <a:pt x="1775" y="696"/>
                        <a:pt x="1874" y="687"/>
                      </a:cubicBezTo>
                      <a:cubicBezTo>
                        <a:pt x="2177" y="669"/>
                        <a:pt x="2587" y="642"/>
                        <a:pt x="2587" y="642"/>
                      </a:cubicBezTo>
                      <a:lnTo>
                        <a:pt x="2730" y="642"/>
                      </a:lnTo>
                      <a:cubicBezTo>
                        <a:pt x="2864" y="642"/>
                        <a:pt x="2891" y="571"/>
                        <a:pt x="2908" y="464"/>
                      </a:cubicBezTo>
                      <a:cubicBezTo>
                        <a:pt x="2919" y="418"/>
                        <a:pt x="2860" y="404"/>
                        <a:pt x="2785" y="404"/>
                      </a:cubicBezTo>
                      <a:cubicBezTo>
                        <a:pt x="2670" y="404"/>
                        <a:pt x="2516" y="437"/>
                        <a:pt x="2516" y="437"/>
                      </a:cubicBezTo>
                      <a:cubicBezTo>
                        <a:pt x="2516" y="437"/>
                        <a:pt x="1856" y="71"/>
                        <a:pt x="1767" y="71"/>
                      </a:cubicBezTo>
                      <a:cubicBezTo>
                        <a:pt x="1677" y="71"/>
                        <a:pt x="1285" y="303"/>
                        <a:pt x="1285" y="303"/>
                      </a:cubicBez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40"/>
                <p:cNvSpPr/>
                <p:nvPr/>
              </p:nvSpPr>
              <p:spPr>
                <a:xfrm>
                  <a:off x="4120822" y="1134575"/>
                  <a:ext cx="98126" cy="26256"/>
                </a:xfrm>
                <a:custGeom>
                  <a:rect b="b" l="l" r="r" t="t"/>
                  <a:pathLst>
                    <a:path extrusionOk="0" h="807" w="3016">
                      <a:moveTo>
                        <a:pt x="509" y="120"/>
                      </a:moveTo>
                      <a:lnTo>
                        <a:pt x="1321" y="405"/>
                      </a:lnTo>
                      <a:lnTo>
                        <a:pt x="1366" y="405"/>
                      </a:lnTo>
                      <a:cubicBezTo>
                        <a:pt x="1508" y="307"/>
                        <a:pt x="1660" y="236"/>
                        <a:pt x="1821" y="182"/>
                      </a:cubicBezTo>
                      <a:cubicBezTo>
                        <a:pt x="2070" y="280"/>
                        <a:pt x="2311" y="405"/>
                        <a:pt x="2543" y="539"/>
                      </a:cubicBezTo>
                      <a:cubicBezTo>
                        <a:pt x="2561" y="548"/>
                        <a:pt x="2570" y="548"/>
                        <a:pt x="2588" y="548"/>
                      </a:cubicBezTo>
                      <a:cubicBezTo>
                        <a:pt x="2658" y="528"/>
                        <a:pt x="2738" y="514"/>
                        <a:pt x="2818" y="514"/>
                      </a:cubicBezTo>
                      <a:cubicBezTo>
                        <a:pt x="2848" y="514"/>
                        <a:pt x="2879" y="516"/>
                        <a:pt x="2909" y="521"/>
                      </a:cubicBezTo>
                      <a:cubicBezTo>
                        <a:pt x="2891" y="619"/>
                        <a:pt x="2873" y="646"/>
                        <a:pt x="2784" y="646"/>
                      </a:cubicBezTo>
                      <a:lnTo>
                        <a:pt x="2641" y="646"/>
                      </a:lnTo>
                      <a:cubicBezTo>
                        <a:pt x="2632" y="646"/>
                        <a:pt x="2222" y="664"/>
                        <a:pt x="1928" y="691"/>
                      </a:cubicBezTo>
                      <a:cubicBezTo>
                        <a:pt x="1844" y="696"/>
                        <a:pt x="1658" y="698"/>
                        <a:pt x="1434" y="698"/>
                      </a:cubicBezTo>
                      <a:cubicBezTo>
                        <a:pt x="985" y="698"/>
                        <a:pt x="384" y="691"/>
                        <a:pt x="152" y="691"/>
                      </a:cubicBezTo>
                      <a:lnTo>
                        <a:pt x="509" y="120"/>
                      </a:lnTo>
                      <a:close/>
                      <a:moveTo>
                        <a:pt x="485" y="0"/>
                      </a:moveTo>
                      <a:cubicBezTo>
                        <a:pt x="470" y="0"/>
                        <a:pt x="451" y="10"/>
                        <a:pt x="438" y="30"/>
                      </a:cubicBezTo>
                      <a:lnTo>
                        <a:pt x="10" y="717"/>
                      </a:lnTo>
                      <a:cubicBezTo>
                        <a:pt x="1" y="735"/>
                        <a:pt x="1" y="753"/>
                        <a:pt x="10" y="771"/>
                      </a:cubicBezTo>
                      <a:cubicBezTo>
                        <a:pt x="19" y="789"/>
                        <a:pt x="36" y="798"/>
                        <a:pt x="54" y="798"/>
                      </a:cubicBezTo>
                      <a:cubicBezTo>
                        <a:pt x="99" y="798"/>
                        <a:pt x="768" y="806"/>
                        <a:pt x="1312" y="806"/>
                      </a:cubicBezTo>
                      <a:cubicBezTo>
                        <a:pt x="1589" y="806"/>
                        <a:pt x="1838" y="806"/>
                        <a:pt x="1928" y="798"/>
                      </a:cubicBezTo>
                      <a:cubicBezTo>
                        <a:pt x="2222" y="771"/>
                        <a:pt x="2632" y="753"/>
                        <a:pt x="2632" y="753"/>
                      </a:cubicBezTo>
                      <a:lnTo>
                        <a:pt x="2775" y="753"/>
                      </a:lnTo>
                      <a:cubicBezTo>
                        <a:pt x="2962" y="753"/>
                        <a:pt x="2989" y="628"/>
                        <a:pt x="3007" y="521"/>
                      </a:cubicBezTo>
                      <a:cubicBezTo>
                        <a:pt x="3016" y="494"/>
                        <a:pt x="3007" y="467"/>
                        <a:pt x="2989" y="441"/>
                      </a:cubicBezTo>
                      <a:cubicBezTo>
                        <a:pt x="2957" y="412"/>
                        <a:pt x="2895" y="402"/>
                        <a:pt x="2826" y="402"/>
                      </a:cubicBezTo>
                      <a:cubicBezTo>
                        <a:pt x="2742" y="402"/>
                        <a:pt x="2647" y="417"/>
                        <a:pt x="2579" y="432"/>
                      </a:cubicBezTo>
                      <a:cubicBezTo>
                        <a:pt x="2365" y="316"/>
                        <a:pt x="1901" y="75"/>
                        <a:pt x="1812" y="75"/>
                      </a:cubicBezTo>
                      <a:cubicBezTo>
                        <a:pt x="1722" y="75"/>
                        <a:pt x="1437" y="227"/>
                        <a:pt x="1321" y="298"/>
                      </a:cubicBezTo>
                      <a:lnTo>
                        <a:pt x="500" y="4"/>
                      </a:lnTo>
                      <a:cubicBezTo>
                        <a:pt x="496" y="1"/>
                        <a:pt x="49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40"/>
                <p:cNvSpPr/>
                <p:nvPr/>
              </p:nvSpPr>
              <p:spPr>
                <a:xfrm>
                  <a:off x="4185274" y="1146873"/>
                  <a:ext cx="19163" cy="5824"/>
                </a:xfrm>
                <a:custGeom>
                  <a:rect b="b" l="l" r="r" t="t"/>
                  <a:pathLst>
                    <a:path extrusionOk="0" h="179" w="58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81"/>
                        <a:pt x="18" y="107"/>
                        <a:pt x="45" y="107"/>
                      </a:cubicBezTo>
                      <a:lnTo>
                        <a:pt x="526" y="179"/>
                      </a:lnTo>
                      <a:cubicBezTo>
                        <a:pt x="553" y="179"/>
                        <a:pt x="580" y="161"/>
                        <a:pt x="580" y="134"/>
                      </a:cubicBezTo>
                      <a:cubicBezTo>
                        <a:pt x="589" y="107"/>
                        <a:pt x="571" y="81"/>
                        <a:pt x="535" y="72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40"/>
                <p:cNvSpPr/>
                <p:nvPr/>
              </p:nvSpPr>
              <p:spPr>
                <a:xfrm>
                  <a:off x="3971942" y="939886"/>
                  <a:ext cx="433073" cy="314906"/>
                </a:xfrm>
                <a:custGeom>
                  <a:rect b="b" l="l" r="r" t="t"/>
                  <a:pathLst>
                    <a:path extrusionOk="0" h="9679" w="13311">
                      <a:moveTo>
                        <a:pt x="3462" y="1"/>
                      </a:moveTo>
                      <a:cubicBezTo>
                        <a:pt x="3268" y="1"/>
                        <a:pt x="3072" y="30"/>
                        <a:pt x="2882" y="91"/>
                      </a:cubicBezTo>
                      <a:cubicBezTo>
                        <a:pt x="2882" y="91"/>
                        <a:pt x="785" y="1081"/>
                        <a:pt x="491" y="1277"/>
                      </a:cubicBezTo>
                      <a:cubicBezTo>
                        <a:pt x="188" y="1465"/>
                        <a:pt x="0" y="3802"/>
                        <a:pt x="0" y="4212"/>
                      </a:cubicBezTo>
                      <a:cubicBezTo>
                        <a:pt x="0" y="4614"/>
                        <a:pt x="303" y="8048"/>
                        <a:pt x="384" y="8726"/>
                      </a:cubicBezTo>
                      <a:cubicBezTo>
                        <a:pt x="449" y="9270"/>
                        <a:pt x="2169" y="9678"/>
                        <a:pt x="3271" y="9678"/>
                      </a:cubicBezTo>
                      <a:cubicBezTo>
                        <a:pt x="3526" y="9678"/>
                        <a:pt x="3747" y="9656"/>
                        <a:pt x="3908" y="9610"/>
                      </a:cubicBezTo>
                      <a:cubicBezTo>
                        <a:pt x="4773" y="9369"/>
                        <a:pt x="5603" y="8753"/>
                        <a:pt x="5603" y="8539"/>
                      </a:cubicBezTo>
                      <a:cubicBezTo>
                        <a:pt x="5603" y="8316"/>
                        <a:pt x="5522" y="7014"/>
                        <a:pt x="5576" y="6666"/>
                      </a:cubicBezTo>
                      <a:cubicBezTo>
                        <a:pt x="5638" y="6309"/>
                        <a:pt x="6120" y="4828"/>
                        <a:pt x="6120" y="4828"/>
                      </a:cubicBezTo>
                      <a:lnTo>
                        <a:pt x="8555" y="6969"/>
                      </a:lnTo>
                      <a:lnTo>
                        <a:pt x="13310" y="6612"/>
                      </a:lnTo>
                      <a:lnTo>
                        <a:pt x="13275" y="5997"/>
                      </a:lnTo>
                      <a:lnTo>
                        <a:pt x="9367" y="5051"/>
                      </a:lnTo>
                      <a:lnTo>
                        <a:pt x="8761" y="4391"/>
                      </a:lnTo>
                      <a:cubicBezTo>
                        <a:pt x="8716" y="4328"/>
                        <a:pt x="8671" y="4248"/>
                        <a:pt x="8627" y="4177"/>
                      </a:cubicBezTo>
                      <a:lnTo>
                        <a:pt x="7012" y="1572"/>
                      </a:lnTo>
                      <a:cubicBezTo>
                        <a:pt x="6905" y="1438"/>
                        <a:pt x="5041" y="680"/>
                        <a:pt x="4612" y="385"/>
                      </a:cubicBezTo>
                      <a:cubicBezTo>
                        <a:pt x="4274" y="132"/>
                        <a:pt x="3870" y="1"/>
                        <a:pt x="3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40"/>
                <p:cNvSpPr/>
                <p:nvPr/>
              </p:nvSpPr>
              <p:spPr>
                <a:xfrm>
                  <a:off x="3970185" y="938324"/>
                  <a:ext cx="436847" cy="318355"/>
                </a:xfrm>
                <a:custGeom>
                  <a:rect b="b" l="l" r="r" t="t"/>
                  <a:pathLst>
                    <a:path extrusionOk="0" h="9785" w="13427">
                      <a:moveTo>
                        <a:pt x="3533" y="103"/>
                      </a:moveTo>
                      <a:cubicBezTo>
                        <a:pt x="3926" y="112"/>
                        <a:pt x="4310" y="246"/>
                        <a:pt x="4631" y="478"/>
                      </a:cubicBezTo>
                      <a:cubicBezTo>
                        <a:pt x="4863" y="638"/>
                        <a:pt x="5487" y="924"/>
                        <a:pt x="6031" y="1165"/>
                      </a:cubicBezTo>
                      <a:cubicBezTo>
                        <a:pt x="6477" y="1370"/>
                        <a:pt x="6977" y="1602"/>
                        <a:pt x="7022" y="1646"/>
                      </a:cubicBezTo>
                      <a:lnTo>
                        <a:pt x="8627" y="4242"/>
                      </a:lnTo>
                      <a:cubicBezTo>
                        <a:pt x="8681" y="4332"/>
                        <a:pt x="8725" y="4403"/>
                        <a:pt x="8770" y="4474"/>
                      </a:cubicBezTo>
                      <a:lnTo>
                        <a:pt x="9386" y="5135"/>
                      </a:lnTo>
                      <a:cubicBezTo>
                        <a:pt x="9395" y="5135"/>
                        <a:pt x="9403" y="5143"/>
                        <a:pt x="9412" y="5143"/>
                      </a:cubicBezTo>
                      <a:lnTo>
                        <a:pt x="13284" y="6080"/>
                      </a:lnTo>
                      <a:lnTo>
                        <a:pt x="13311" y="6615"/>
                      </a:lnTo>
                      <a:lnTo>
                        <a:pt x="8627" y="6963"/>
                      </a:lnTo>
                      <a:lnTo>
                        <a:pt x="6210" y="4840"/>
                      </a:lnTo>
                      <a:cubicBezTo>
                        <a:pt x="6199" y="4830"/>
                        <a:pt x="6189" y="4825"/>
                        <a:pt x="6178" y="4825"/>
                      </a:cubicBezTo>
                      <a:cubicBezTo>
                        <a:pt x="6171" y="4825"/>
                        <a:pt x="6164" y="4828"/>
                        <a:pt x="6156" y="4831"/>
                      </a:cubicBezTo>
                      <a:cubicBezTo>
                        <a:pt x="6138" y="4831"/>
                        <a:pt x="6120" y="4849"/>
                        <a:pt x="6120" y="4867"/>
                      </a:cubicBezTo>
                      <a:cubicBezTo>
                        <a:pt x="6103" y="4920"/>
                        <a:pt x="5630" y="6357"/>
                        <a:pt x="5576" y="6705"/>
                      </a:cubicBezTo>
                      <a:cubicBezTo>
                        <a:pt x="5541" y="6963"/>
                        <a:pt x="5576" y="7722"/>
                        <a:pt x="5594" y="8221"/>
                      </a:cubicBezTo>
                      <a:cubicBezTo>
                        <a:pt x="5603" y="8391"/>
                        <a:pt x="5603" y="8533"/>
                        <a:pt x="5603" y="8587"/>
                      </a:cubicBezTo>
                      <a:cubicBezTo>
                        <a:pt x="5603" y="8757"/>
                        <a:pt x="4809" y="9372"/>
                        <a:pt x="3953" y="9613"/>
                      </a:cubicBezTo>
                      <a:cubicBezTo>
                        <a:pt x="3801" y="9655"/>
                        <a:pt x="3589" y="9675"/>
                        <a:pt x="3344" y="9675"/>
                      </a:cubicBezTo>
                      <a:cubicBezTo>
                        <a:pt x="2508" y="9675"/>
                        <a:pt x="1286" y="9443"/>
                        <a:pt x="741" y="9078"/>
                      </a:cubicBezTo>
                      <a:cubicBezTo>
                        <a:pt x="589" y="8971"/>
                        <a:pt x="500" y="8872"/>
                        <a:pt x="491" y="8765"/>
                      </a:cubicBezTo>
                      <a:cubicBezTo>
                        <a:pt x="402" y="8061"/>
                        <a:pt x="108" y="4644"/>
                        <a:pt x="108" y="4260"/>
                      </a:cubicBezTo>
                      <a:cubicBezTo>
                        <a:pt x="108" y="3752"/>
                        <a:pt x="322" y="1530"/>
                        <a:pt x="572" y="1370"/>
                      </a:cubicBezTo>
                      <a:cubicBezTo>
                        <a:pt x="857" y="1183"/>
                        <a:pt x="2945" y="192"/>
                        <a:pt x="2954" y="192"/>
                      </a:cubicBezTo>
                      <a:cubicBezTo>
                        <a:pt x="3141" y="130"/>
                        <a:pt x="3337" y="103"/>
                        <a:pt x="3533" y="103"/>
                      </a:cubicBezTo>
                      <a:close/>
                      <a:moveTo>
                        <a:pt x="3513" y="0"/>
                      </a:moveTo>
                      <a:cubicBezTo>
                        <a:pt x="3314" y="0"/>
                        <a:pt x="3113" y="31"/>
                        <a:pt x="2918" y="94"/>
                      </a:cubicBezTo>
                      <a:cubicBezTo>
                        <a:pt x="2829" y="130"/>
                        <a:pt x="812" y="1093"/>
                        <a:pt x="509" y="1281"/>
                      </a:cubicBezTo>
                      <a:cubicBezTo>
                        <a:pt x="170" y="1495"/>
                        <a:pt x="1" y="3966"/>
                        <a:pt x="1" y="4260"/>
                      </a:cubicBezTo>
                      <a:cubicBezTo>
                        <a:pt x="1" y="4680"/>
                        <a:pt x="304" y="8168"/>
                        <a:pt x="384" y="8783"/>
                      </a:cubicBezTo>
                      <a:cubicBezTo>
                        <a:pt x="393" y="8917"/>
                        <a:pt x="500" y="9051"/>
                        <a:pt x="679" y="9167"/>
                      </a:cubicBezTo>
                      <a:cubicBezTo>
                        <a:pt x="1250" y="9550"/>
                        <a:pt x="2472" y="9782"/>
                        <a:pt x="3328" y="9782"/>
                      </a:cubicBezTo>
                      <a:cubicBezTo>
                        <a:pt x="3357" y="9784"/>
                        <a:pt x="3386" y="9784"/>
                        <a:pt x="3414" y="9784"/>
                      </a:cubicBezTo>
                      <a:cubicBezTo>
                        <a:pt x="3607" y="9784"/>
                        <a:pt x="3793" y="9759"/>
                        <a:pt x="3979" y="9720"/>
                      </a:cubicBezTo>
                      <a:cubicBezTo>
                        <a:pt x="4818" y="9479"/>
                        <a:pt x="5719" y="8855"/>
                        <a:pt x="5719" y="8587"/>
                      </a:cubicBezTo>
                      <a:cubicBezTo>
                        <a:pt x="5719" y="8533"/>
                        <a:pt x="5710" y="8391"/>
                        <a:pt x="5701" y="8221"/>
                      </a:cubicBezTo>
                      <a:cubicBezTo>
                        <a:pt x="5692" y="7748"/>
                        <a:pt x="5648" y="6972"/>
                        <a:pt x="5692" y="6723"/>
                      </a:cubicBezTo>
                      <a:cubicBezTo>
                        <a:pt x="5737" y="6428"/>
                        <a:pt x="6103" y="5286"/>
                        <a:pt x="6201" y="4974"/>
                      </a:cubicBezTo>
                      <a:lnTo>
                        <a:pt x="8583" y="7062"/>
                      </a:lnTo>
                      <a:cubicBezTo>
                        <a:pt x="8592" y="7070"/>
                        <a:pt x="8601" y="7079"/>
                        <a:pt x="8618" y="7079"/>
                      </a:cubicBezTo>
                      <a:lnTo>
                        <a:pt x="13373" y="6723"/>
                      </a:lnTo>
                      <a:cubicBezTo>
                        <a:pt x="13400" y="6723"/>
                        <a:pt x="13427" y="6696"/>
                        <a:pt x="13427" y="6669"/>
                      </a:cubicBezTo>
                      <a:lnTo>
                        <a:pt x="13391" y="6036"/>
                      </a:lnTo>
                      <a:cubicBezTo>
                        <a:pt x="13391" y="6018"/>
                        <a:pt x="13373" y="5991"/>
                        <a:pt x="13347" y="5991"/>
                      </a:cubicBezTo>
                      <a:lnTo>
                        <a:pt x="9457" y="5054"/>
                      </a:lnTo>
                      <a:lnTo>
                        <a:pt x="8859" y="4412"/>
                      </a:lnTo>
                      <a:cubicBezTo>
                        <a:pt x="8824" y="4350"/>
                        <a:pt x="8779" y="4278"/>
                        <a:pt x="8725" y="4198"/>
                      </a:cubicBezTo>
                      <a:lnTo>
                        <a:pt x="7111" y="1584"/>
                      </a:lnTo>
                      <a:cubicBezTo>
                        <a:pt x="7057" y="1522"/>
                        <a:pt x="6754" y="1379"/>
                        <a:pt x="6076" y="1067"/>
                      </a:cubicBezTo>
                      <a:cubicBezTo>
                        <a:pt x="5532" y="826"/>
                        <a:pt x="4907" y="540"/>
                        <a:pt x="4693" y="398"/>
                      </a:cubicBezTo>
                      <a:cubicBezTo>
                        <a:pt x="4348" y="137"/>
                        <a:pt x="3933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40"/>
                <p:cNvSpPr/>
                <p:nvPr/>
              </p:nvSpPr>
              <p:spPr>
                <a:xfrm>
                  <a:off x="4140278" y="1092019"/>
                  <a:ext cx="32828" cy="6702"/>
                </a:xfrm>
                <a:custGeom>
                  <a:rect b="b" l="l" r="r" t="t"/>
                  <a:pathLst>
                    <a:path extrusionOk="0" h="206" w="100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80"/>
                        <a:pt x="18" y="107"/>
                        <a:pt x="54" y="107"/>
                      </a:cubicBezTo>
                      <a:lnTo>
                        <a:pt x="937" y="205"/>
                      </a:lnTo>
                      <a:lnTo>
                        <a:pt x="946" y="205"/>
                      </a:lnTo>
                      <a:cubicBezTo>
                        <a:pt x="982" y="205"/>
                        <a:pt x="1008" y="188"/>
                        <a:pt x="1008" y="152"/>
                      </a:cubicBezTo>
                      <a:cubicBezTo>
                        <a:pt x="1008" y="125"/>
                        <a:pt x="982" y="98"/>
                        <a:pt x="946" y="98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40"/>
                <p:cNvSpPr/>
                <p:nvPr/>
              </p:nvSpPr>
              <p:spPr>
                <a:xfrm>
                  <a:off x="4125182" y="1070807"/>
                  <a:ext cx="47924" cy="27915"/>
                </a:xfrm>
                <a:custGeom>
                  <a:rect b="b" l="l" r="r" t="t"/>
                  <a:pathLst>
                    <a:path extrusionOk="0" h="858" w="1473">
                      <a:moveTo>
                        <a:pt x="59" y="1"/>
                      </a:moveTo>
                      <a:cubicBezTo>
                        <a:pt x="41" y="1"/>
                        <a:pt x="24" y="10"/>
                        <a:pt x="18" y="28"/>
                      </a:cubicBezTo>
                      <a:cubicBezTo>
                        <a:pt x="0" y="55"/>
                        <a:pt x="9" y="90"/>
                        <a:pt x="36" y="99"/>
                      </a:cubicBezTo>
                      <a:lnTo>
                        <a:pt x="1383" y="857"/>
                      </a:lnTo>
                      <a:lnTo>
                        <a:pt x="1410" y="857"/>
                      </a:lnTo>
                      <a:cubicBezTo>
                        <a:pt x="1428" y="857"/>
                        <a:pt x="1446" y="848"/>
                        <a:pt x="1455" y="831"/>
                      </a:cubicBezTo>
                      <a:cubicBezTo>
                        <a:pt x="1472" y="804"/>
                        <a:pt x="1464" y="777"/>
                        <a:pt x="1437" y="759"/>
                      </a:cubicBezTo>
                      <a:lnTo>
                        <a:pt x="90" y="10"/>
                      </a:lnTo>
                      <a:cubicBezTo>
                        <a:pt x="80" y="4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40"/>
                <p:cNvSpPr/>
                <p:nvPr/>
              </p:nvSpPr>
              <p:spPr>
                <a:xfrm>
                  <a:off x="4047976" y="927165"/>
                  <a:ext cx="98418" cy="36895"/>
                </a:xfrm>
                <a:custGeom>
                  <a:rect b="b" l="l" r="r" t="t"/>
                  <a:pathLst>
                    <a:path extrusionOk="0" h="1134" w="3025">
                      <a:moveTo>
                        <a:pt x="983" y="0"/>
                      </a:moveTo>
                      <a:cubicBezTo>
                        <a:pt x="902" y="0"/>
                        <a:pt x="822" y="3"/>
                        <a:pt x="741" y="9"/>
                      </a:cubicBezTo>
                      <a:cubicBezTo>
                        <a:pt x="563" y="36"/>
                        <a:pt x="268" y="464"/>
                        <a:pt x="268" y="464"/>
                      </a:cubicBezTo>
                      <a:lnTo>
                        <a:pt x="0" y="767"/>
                      </a:lnTo>
                      <a:cubicBezTo>
                        <a:pt x="0" y="767"/>
                        <a:pt x="741" y="839"/>
                        <a:pt x="1633" y="865"/>
                      </a:cubicBezTo>
                      <a:cubicBezTo>
                        <a:pt x="2525" y="892"/>
                        <a:pt x="3025" y="1133"/>
                        <a:pt x="3025" y="1133"/>
                      </a:cubicBezTo>
                      <a:cubicBezTo>
                        <a:pt x="3025" y="1133"/>
                        <a:pt x="2614" y="419"/>
                        <a:pt x="2142" y="214"/>
                      </a:cubicBezTo>
                      <a:cubicBezTo>
                        <a:pt x="1770" y="73"/>
                        <a:pt x="1381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40"/>
                <p:cNvSpPr/>
                <p:nvPr/>
              </p:nvSpPr>
              <p:spPr>
                <a:xfrm>
                  <a:off x="4046219" y="925538"/>
                  <a:ext cx="102225" cy="40246"/>
                </a:xfrm>
                <a:custGeom>
                  <a:rect b="b" l="l" r="r" t="t"/>
                  <a:pathLst>
                    <a:path extrusionOk="0" h="1237" w="3142">
                      <a:moveTo>
                        <a:pt x="1004" y="107"/>
                      </a:moveTo>
                      <a:cubicBezTo>
                        <a:pt x="1403" y="107"/>
                        <a:pt x="1799" y="179"/>
                        <a:pt x="2169" y="318"/>
                      </a:cubicBezTo>
                      <a:cubicBezTo>
                        <a:pt x="2499" y="460"/>
                        <a:pt x="2802" y="862"/>
                        <a:pt x="2954" y="1076"/>
                      </a:cubicBezTo>
                      <a:cubicBezTo>
                        <a:pt x="2543" y="942"/>
                        <a:pt x="2124" y="871"/>
                        <a:pt x="1696" y="862"/>
                      </a:cubicBezTo>
                      <a:cubicBezTo>
                        <a:pt x="1009" y="835"/>
                        <a:pt x="402" y="791"/>
                        <a:pt x="170" y="773"/>
                      </a:cubicBezTo>
                      <a:lnTo>
                        <a:pt x="367" y="541"/>
                      </a:lnTo>
                      <a:cubicBezTo>
                        <a:pt x="483" y="389"/>
                        <a:pt x="697" y="130"/>
                        <a:pt x="813" y="113"/>
                      </a:cubicBezTo>
                      <a:cubicBezTo>
                        <a:pt x="876" y="109"/>
                        <a:pt x="940" y="107"/>
                        <a:pt x="1004" y="107"/>
                      </a:cubicBezTo>
                      <a:close/>
                      <a:moveTo>
                        <a:pt x="992" y="0"/>
                      </a:moveTo>
                      <a:cubicBezTo>
                        <a:pt x="926" y="0"/>
                        <a:pt x="861" y="2"/>
                        <a:pt x="795" y="5"/>
                      </a:cubicBezTo>
                      <a:cubicBezTo>
                        <a:pt x="599" y="41"/>
                        <a:pt x="322" y="425"/>
                        <a:pt x="286" y="487"/>
                      </a:cubicBezTo>
                      <a:lnTo>
                        <a:pt x="19" y="782"/>
                      </a:lnTo>
                      <a:cubicBezTo>
                        <a:pt x="1" y="799"/>
                        <a:pt x="1" y="817"/>
                        <a:pt x="10" y="844"/>
                      </a:cubicBezTo>
                      <a:cubicBezTo>
                        <a:pt x="10" y="862"/>
                        <a:pt x="28" y="871"/>
                        <a:pt x="54" y="871"/>
                      </a:cubicBezTo>
                      <a:cubicBezTo>
                        <a:pt x="54" y="871"/>
                        <a:pt x="822" y="942"/>
                        <a:pt x="1687" y="978"/>
                      </a:cubicBezTo>
                      <a:cubicBezTo>
                        <a:pt x="2552" y="1005"/>
                        <a:pt x="3061" y="1237"/>
                        <a:pt x="3061" y="1237"/>
                      </a:cubicBezTo>
                      <a:lnTo>
                        <a:pt x="3088" y="1237"/>
                      </a:lnTo>
                      <a:cubicBezTo>
                        <a:pt x="3097" y="1237"/>
                        <a:pt x="3114" y="1237"/>
                        <a:pt x="3123" y="1228"/>
                      </a:cubicBezTo>
                      <a:cubicBezTo>
                        <a:pt x="3141" y="1210"/>
                        <a:pt x="3141" y="1183"/>
                        <a:pt x="3132" y="1165"/>
                      </a:cubicBezTo>
                      <a:cubicBezTo>
                        <a:pt x="3114" y="1138"/>
                        <a:pt x="2704" y="443"/>
                        <a:pt x="2213" y="220"/>
                      </a:cubicBezTo>
                      <a:cubicBezTo>
                        <a:pt x="1820" y="73"/>
                        <a:pt x="1408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40"/>
                <p:cNvSpPr/>
                <p:nvPr/>
              </p:nvSpPr>
              <p:spPr>
                <a:xfrm>
                  <a:off x="424533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10" y="223"/>
                      </a:cubicBezTo>
                      <a:lnTo>
                        <a:pt x="411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40"/>
                <p:cNvSpPr/>
                <p:nvPr/>
              </p:nvSpPr>
              <p:spPr>
                <a:xfrm>
                  <a:off x="412866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9" y="223"/>
                      </a:cubicBezTo>
                      <a:lnTo>
                        <a:pt x="402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40"/>
                <p:cNvSpPr/>
                <p:nvPr/>
              </p:nvSpPr>
              <p:spPr>
                <a:xfrm>
                  <a:off x="3915624" y="1032220"/>
                  <a:ext cx="231356" cy="210469"/>
                </a:xfrm>
                <a:custGeom>
                  <a:rect b="b" l="l" r="r" t="t"/>
                  <a:pathLst>
                    <a:path extrusionOk="0" h="6469" w="7111">
                      <a:moveTo>
                        <a:pt x="482" y="0"/>
                      </a:moveTo>
                      <a:cubicBezTo>
                        <a:pt x="215" y="0"/>
                        <a:pt x="0" y="215"/>
                        <a:pt x="0" y="482"/>
                      </a:cubicBezTo>
                      <a:lnTo>
                        <a:pt x="0" y="5978"/>
                      </a:lnTo>
                      <a:cubicBezTo>
                        <a:pt x="0" y="6245"/>
                        <a:pt x="215" y="6468"/>
                        <a:pt x="482" y="6468"/>
                      </a:cubicBezTo>
                      <a:lnTo>
                        <a:pt x="6629" y="6468"/>
                      </a:lnTo>
                      <a:cubicBezTo>
                        <a:pt x="6896" y="6468"/>
                        <a:pt x="7111" y="6245"/>
                        <a:pt x="7111" y="5978"/>
                      </a:cubicBezTo>
                      <a:lnTo>
                        <a:pt x="7111" y="482"/>
                      </a:lnTo>
                      <a:cubicBezTo>
                        <a:pt x="7111" y="215"/>
                        <a:pt x="6896" y="0"/>
                        <a:pt x="66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40"/>
                <p:cNvSpPr/>
                <p:nvPr/>
              </p:nvSpPr>
              <p:spPr>
                <a:xfrm>
                  <a:off x="3913867" y="1030463"/>
                  <a:ext cx="234870" cy="213950"/>
                </a:xfrm>
                <a:custGeom>
                  <a:rect b="b" l="l" r="r" t="t"/>
                  <a:pathLst>
                    <a:path extrusionOk="0" h="6576" w="7219">
                      <a:moveTo>
                        <a:pt x="6683" y="108"/>
                      </a:moveTo>
                      <a:cubicBezTo>
                        <a:pt x="6915" y="108"/>
                        <a:pt x="7111" y="304"/>
                        <a:pt x="7111" y="545"/>
                      </a:cubicBezTo>
                      <a:lnTo>
                        <a:pt x="7111" y="6040"/>
                      </a:lnTo>
                      <a:cubicBezTo>
                        <a:pt x="7111" y="6272"/>
                        <a:pt x="6915" y="6469"/>
                        <a:pt x="6683" y="6469"/>
                      </a:cubicBezTo>
                      <a:lnTo>
                        <a:pt x="536" y="6469"/>
                      </a:lnTo>
                      <a:cubicBezTo>
                        <a:pt x="295" y="6469"/>
                        <a:pt x="108" y="6272"/>
                        <a:pt x="108" y="6040"/>
                      </a:cubicBezTo>
                      <a:lnTo>
                        <a:pt x="108" y="545"/>
                      </a:lnTo>
                      <a:cubicBezTo>
                        <a:pt x="108" y="304"/>
                        <a:pt x="295" y="108"/>
                        <a:pt x="536" y="108"/>
                      </a:cubicBezTo>
                      <a:close/>
                      <a:moveTo>
                        <a:pt x="536" y="1"/>
                      </a:moveTo>
                      <a:cubicBezTo>
                        <a:pt x="242" y="1"/>
                        <a:pt x="1" y="242"/>
                        <a:pt x="1" y="545"/>
                      </a:cubicBezTo>
                      <a:lnTo>
                        <a:pt x="1" y="6040"/>
                      </a:lnTo>
                      <a:cubicBezTo>
                        <a:pt x="1" y="6335"/>
                        <a:pt x="242" y="6576"/>
                        <a:pt x="536" y="6576"/>
                      </a:cubicBezTo>
                      <a:lnTo>
                        <a:pt x="6683" y="6576"/>
                      </a:lnTo>
                      <a:cubicBezTo>
                        <a:pt x="6977" y="6576"/>
                        <a:pt x="7218" y="6335"/>
                        <a:pt x="7218" y="6040"/>
                      </a:cubicBezTo>
                      <a:lnTo>
                        <a:pt x="7218" y="545"/>
                      </a:lnTo>
                      <a:cubicBezTo>
                        <a:pt x="7218" y="242"/>
                        <a:pt x="6977" y="1"/>
                        <a:pt x="66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40"/>
                <p:cNvSpPr/>
                <p:nvPr/>
              </p:nvSpPr>
              <p:spPr>
                <a:xfrm>
                  <a:off x="3919398" y="1306490"/>
                  <a:ext cx="354697" cy="26158"/>
                </a:xfrm>
                <a:custGeom>
                  <a:rect b="b" l="l" r="r" t="t"/>
                  <a:pathLst>
                    <a:path extrusionOk="0" h="804" w="10902">
                      <a:moveTo>
                        <a:pt x="482" y="1"/>
                      </a:moveTo>
                      <a:cubicBezTo>
                        <a:pt x="215" y="1"/>
                        <a:pt x="0" y="179"/>
                        <a:pt x="0" y="402"/>
                      </a:cubicBezTo>
                      <a:cubicBezTo>
                        <a:pt x="0" y="625"/>
                        <a:pt x="215" y="804"/>
                        <a:pt x="482" y="804"/>
                      </a:cubicBezTo>
                      <a:lnTo>
                        <a:pt x="10420" y="804"/>
                      </a:lnTo>
                      <a:cubicBezTo>
                        <a:pt x="10688" y="804"/>
                        <a:pt x="10902" y="625"/>
                        <a:pt x="10902" y="402"/>
                      </a:cubicBezTo>
                      <a:cubicBezTo>
                        <a:pt x="10902" y="179"/>
                        <a:pt x="10688" y="1"/>
                        <a:pt x="104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40"/>
                <p:cNvSpPr/>
                <p:nvPr/>
              </p:nvSpPr>
              <p:spPr>
                <a:xfrm>
                  <a:off x="3917641" y="1304766"/>
                  <a:ext cx="358503" cy="29639"/>
                </a:xfrm>
                <a:custGeom>
                  <a:rect b="b" l="l" r="r" t="t"/>
                  <a:pathLst>
                    <a:path extrusionOk="0" h="911" w="11019">
                      <a:moveTo>
                        <a:pt x="10474" y="107"/>
                      </a:moveTo>
                      <a:cubicBezTo>
                        <a:pt x="10715" y="107"/>
                        <a:pt x="10902" y="268"/>
                        <a:pt x="10902" y="455"/>
                      </a:cubicBezTo>
                      <a:cubicBezTo>
                        <a:pt x="10902" y="652"/>
                        <a:pt x="10715" y="803"/>
                        <a:pt x="10474" y="803"/>
                      </a:cubicBezTo>
                      <a:lnTo>
                        <a:pt x="536" y="803"/>
                      </a:lnTo>
                      <a:cubicBezTo>
                        <a:pt x="295" y="803"/>
                        <a:pt x="108" y="652"/>
                        <a:pt x="108" y="455"/>
                      </a:cubicBezTo>
                      <a:cubicBezTo>
                        <a:pt x="108" y="268"/>
                        <a:pt x="304" y="107"/>
                        <a:pt x="536" y="107"/>
                      </a:cubicBezTo>
                      <a:close/>
                      <a:moveTo>
                        <a:pt x="536" y="0"/>
                      </a:moveTo>
                      <a:cubicBezTo>
                        <a:pt x="242" y="0"/>
                        <a:pt x="1" y="205"/>
                        <a:pt x="1" y="455"/>
                      </a:cubicBezTo>
                      <a:cubicBezTo>
                        <a:pt x="1" y="705"/>
                        <a:pt x="242" y="910"/>
                        <a:pt x="536" y="910"/>
                      </a:cubicBezTo>
                      <a:lnTo>
                        <a:pt x="10474" y="910"/>
                      </a:lnTo>
                      <a:cubicBezTo>
                        <a:pt x="10769" y="910"/>
                        <a:pt x="11018" y="714"/>
                        <a:pt x="11018" y="455"/>
                      </a:cubicBezTo>
                      <a:cubicBezTo>
                        <a:pt x="11018" y="205"/>
                        <a:pt x="10769" y="0"/>
                        <a:pt x="10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40"/>
                <p:cNvSpPr/>
                <p:nvPr/>
              </p:nvSpPr>
              <p:spPr>
                <a:xfrm>
                  <a:off x="4087734" y="1096379"/>
                  <a:ext cx="27037" cy="503316"/>
                </a:xfrm>
                <a:custGeom>
                  <a:rect b="b" l="l" r="r" t="t"/>
                  <a:pathLst>
                    <a:path extrusionOk="0" h="15470" w="831">
                      <a:moveTo>
                        <a:pt x="616" y="0"/>
                      </a:moveTo>
                      <a:cubicBezTo>
                        <a:pt x="500" y="0"/>
                        <a:pt x="402" y="98"/>
                        <a:pt x="402" y="214"/>
                      </a:cubicBezTo>
                      <a:lnTo>
                        <a:pt x="402" y="6753"/>
                      </a:lnTo>
                      <a:lnTo>
                        <a:pt x="1" y="15246"/>
                      </a:lnTo>
                      <a:cubicBezTo>
                        <a:pt x="1" y="15362"/>
                        <a:pt x="90" y="15460"/>
                        <a:pt x="206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29" y="15380"/>
                        <a:pt x="438" y="15264"/>
                      </a:cubicBezTo>
                      <a:lnTo>
                        <a:pt x="830" y="6762"/>
                      </a:lnTo>
                      <a:lnTo>
                        <a:pt x="830" y="214"/>
                      </a:lnTo>
                      <a:cubicBezTo>
                        <a:pt x="830" y="98"/>
                        <a:pt x="741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40"/>
                <p:cNvSpPr/>
                <p:nvPr/>
              </p:nvSpPr>
              <p:spPr>
                <a:xfrm>
                  <a:off x="3929841" y="1096379"/>
                  <a:ext cx="27329" cy="503316"/>
                </a:xfrm>
                <a:custGeom>
                  <a:rect b="b" l="l" r="r" t="t"/>
                  <a:pathLst>
                    <a:path extrusionOk="0" h="15470" w="840">
                      <a:moveTo>
                        <a:pt x="625" y="0"/>
                      </a:moveTo>
                      <a:cubicBezTo>
                        <a:pt x="500" y="0"/>
                        <a:pt x="411" y="98"/>
                        <a:pt x="411" y="214"/>
                      </a:cubicBezTo>
                      <a:lnTo>
                        <a:pt x="411" y="6753"/>
                      </a:lnTo>
                      <a:lnTo>
                        <a:pt x="10" y="15246"/>
                      </a:lnTo>
                      <a:cubicBezTo>
                        <a:pt x="1" y="15362"/>
                        <a:pt x="99" y="15469"/>
                        <a:pt x="215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38" y="15380"/>
                        <a:pt x="438" y="15264"/>
                      </a:cubicBezTo>
                      <a:lnTo>
                        <a:pt x="839" y="6762"/>
                      </a:lnTo>
                      <a:lnTo>
                        <a:pt x="839" y="214"/>
                      </a:lnTo>
                      <a:cubicBezTo>
                        <a:pt x="839" y="98"/>
                        <a:pt x="741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90" name="Google Shape;790;p40"/>
          <p:cNvSpPr/>
          <p:nvPr/>
        </p:nvSpPr>
        <p:spPr>
          <a:xfrm>
            <a:off x="4799475" y="3125271"/>
            <a:ext cx="1116353" cy="2018154"/>
          </a:xfrm>
          <a:custGeom>
            <a:rect b="b" l="l" r="r" t="t"/>
            <a:pathLst>
              <a:path extrusionOk="0" h="18275" w="10108">
                <a:moveTo>
                  <a:pt x="4050" y="9612"/>
                </a:moveTo>
                <a:cubicBezTo>
                  <a:pt x="4113" y="9826"/>
                  <a:pt x="4184" y="10049"/>
                  <a:pt x="4264" y="10254"/>
                </a:cubicBezTo>
                <a:cubicBezTo>
                  <a:pt x="4246" y="10290"/>
                  <a:pt x="4238" y="10317"/>
                  <a:pt x="4229" y="10344"/>
                </a:cubicBezTo>
                <a:cubicBezTo>
                  <a:pt x="4166" y="10531"/>
                  <a:pt x="4095" y="10727"/>
                  <a:pt x="4068" y="10870"/>
                </a:cubicBezTo>
                <a:cubicBezTo>
                  <a:pt x="4023" y="11022"/>
                  <a:pt x="3988" y="11173"/>
                  <a:pt x="3970" y="11334"/>
                </a:cubicBezTo>
                <a:cubicBezTo>
                  <a:pt x="3907" y="11173"/>
                  <a:pt x="3845" y="11013"/>
                  <a:pt x="3774" y="10861"/>
                </a:cubicBezTo>
                <a:cubicBezTo>
                  <a:pt x="3845" y="10799"/>
                  <a:pt x="3899" y="10718"/>
                  <a:pt x="3934" y="10629"/>
                </a:cubicBezTo>
                <a:cubicBezTo>
                  <a:pt x="3988" y="10486"/>
                  <a:pt x="4023" y="10335"/>
                  <a:pt x="4050" y="10174"/>
                </a:cubicBezTo>
                <a:cubicBezTo>
                  <a:pt x="4068" y="9996"/>
                  <a:pt x="4068" y="9817"/>
                  <a:pt x="4050" y="9639"/>
                </a:cubicBezTo>
                <a:cubicBezTo>
                  <a:pt x="4050" y="9630"/>
                  <a:pt x="4050" y="9621"/>
                  <a:pt x="4050" y="9612"/>
                </a:cubicBezTo>
                <a:close/>
                <a:moveTo>
                  <a:pt x="5977" y="10415"/>
                </a:moveTo>
                <a:cubicBezTo>
                  <a:pt x="5986" y="10460"/>
                  <a:pt x="5995" y="10513"/>
                  <a:pt x="6004" y="10558"/>
                </a:cubicBezTo>
                <a:cubicBezTo>
                  <a:pt x="6084" y="10941"/>
                  <a:pt x="6227" y="11236"/>
                  <a:pt x="6325" y="11280"/>
                </a:cubicBezTo>
                <a:cubicBezTo>
                  <a:pt x="6263" y="11477"/>
                  <a:pt x="6200" y="11664"/>
                  <a:pt x="6147" y="11860"/>
                </a:cubicBezTo>
                <a:cubicBezTo>
                  <a:pt x="6120" y="11691"/>
                  <a:pt x="6084" y="11521"/>
                  <a:pt x="6040" y="11352"/>
                </a:cubicBezTo>
                <a:cubicBezTo>
                  <a:pt x="5995" y="11209"/>
                  <a:pt x="5924" y="11031"/>
                  <a:pt x="5852" y="10852"/>
                </a:cubicBezTo>
                <a:cubicBezTo>
                  <a:pt x="5897" y="10718"/>
                  <a:pt x="5941" y="10567"/>
                  <a:pt x="5977" y="10415"/>
                </a:cubicBezTo>
                <a:close/>
                <a:moveTo>
                  <a:pt x="4434" y="10709"/>
                </a:moveTo>
                <a:cubicBezTo>
                  <a:pt x="4478" y="10816"/>
                  <a:pt x="4532" y="10932"/>
                  <a:pt x="4585" y="11048"/>
                </a:cubicBezTo>
                <a:lnTo>
                  <a:pt x="4568" y="11093"/>
                </a:lnTo>
                <a:cubicBezTo>
                  <a:pt x="4478" y="11271"/>
                  <a:pt x="4398" y="11459"/>
                  <a:pt x="4336" y="11593"/>
                </a:cubicBezTo>
                <a:cubicBezTo>
                  <a:pt x="4282" y="11744"/>
                  <a:pt x="4229" y="11896"/>
                  <a:pt x="4184" y="12048"/>
                </a:cubicBezTo>
                <a:cubicBezTo>
                  <a:pt x="4166" y="11958"/>
                  <a:pt x="4148" y="11878"/>
                  <a:pt x="4122" y="11798"/>
                </a:cubicBezTo>
                <a:lnTo>
                  <a:pt x="4050" y="11557"/>
                </a:lnTo>
                <a:cubicBezTo>
                  <a:pt x="4130" y="11503"/>
                  <a:pt x="4184" y="11432"/>
                  <a:pt x="4229" y="11343"/>
                </a:cubicBezTo>
                <a:cubicBezTo>
                  <a:pt x="4300" y="11200"/>
                  <a:pt x="4362" y="11057"/>
                  <a:pt x="4398" y="10897"/>
                </a:cubicBezTo>
                <a:cubicBezTo>
                  <a:pt x="4416" y="10834"/>
                  <a:pt x="4425" y="10772"/>
                  <a:pt x="4434" y="10709"/>
                </a:cubicBezTo>
                <a:close/>
                <a:moveTo>
                  <a:pt x="4755" y="11361"/>
                </a:moveTo>
                <a:cubicBezTo>
                  <a:pt x="4951" y="11700"/>
                  <a:pt x="5139" y="11923"/>
                  <a:pt x="5228" y="11941"/>
                </a:cubicBezTo>
                <a:cubicBezTo>
                  <a:pt x="5246" y="12092"/>
                  <a:pt x="5263" y="12244"/>
                  <a:pt x="5281" y="12404"/>
                </a:cubicBezTo>
                <a:lnTo>
                  <a:pt x="4255" y="12404"/>
                </a:lnTo>
                <a:cubicBezTo>
                  <a:pt x="4246" y="12360"/>
                  <a:pt x="4246" y="12315"/>
                  <a:pt x="4238" y="12280"/>
                </a:cubicBezTo>
                <a:cubicBezTo>
                  <a:pt x="4345" y="12253"/>
                  <a:pt x="4532" y="12012"/>
                  <a:pt x="4666" y="11673"/>
                </a:cubicBezTo>
                <a:cubicBezTo>
                  <a:pt x="4701" y="11575"/>
                  <a:pt x="4728" y="11468"/>
                  <a:pt x="4755" y="11361"/>
                </a:cubicBezTo>
                <a:close/>
                <a:moveTo>
                  <a:pt x="5674" y="11343"/>
                </a:moveTo>
                <a:cubicBezTo>
                  <a:pt x="5683" y="11379"/>
                  <a:pt x="5692" y="11414"/>
                  <a:pt x="5701" y="11441"/>
                </a:cubicBezTo>
                <a:cubicBezTo>
                  <a:pt x="5808" y="11825"/>
                  <a:pt x="5977" y="12101"/>
                  <a:pt x="6084" y="12146"/>
                </a:cubicBezTo>
                <a:cubicBezTo>
                  <a:pt x="6057" y="12235"/>
                  <a:pt x="6040" y="12315"/>
                  <a:pt x="6022" y="12404"/>
                </a:cubicBezTo>
                <a:lnTo>
                  <a:pt x="5379" y="12404"/>
                </a:lnTo>
                <a:cubicBezTo>
                  <a:pt x="5362" y="12244"/>
                  <a:pt x="5344" y="12083"/>
                  <a:pt x="5326" y="11932"/>
                </a:cubicBezTo>
                <a:cubicBezTo>
                  <a:pt x="5406" y="11905"/>
                  <a:pt x="5540" y="11673"/>
                  <a:pt x="5674" y="11343"/>
                </a:cubicBezTo>
                <a:close/>
                <a:moveTo>
                  <a:pt x="7501" y="0"/>
                </a:moveTo>
                <a:cubicBezTo>
                  <a:pt x="7494" y="0"/>
                  <a:pt x="7485" y="4"/>
                  <a:pt x="7476" y="13"/>
                </a:cubicBezTo>
                <a:cubicBezTo>
                  <a:pt x="7297" y="209"/>
                  <a:pt x="7128" y="415"/>
                  <a:pt x="6976" y="629"/>
                </a:cubicBezTo>
                <a:lnTo>
                  <a:pt x="6834" y="825"/>
                </a:lnTo>
                <a:lnTo>
                  <a:pt x="6709" y="1030"/>
                </a:lnTo>
                <a:cubicBezTo>
                  <a:pt x="6628" y="1146"/>
                  <a:pt x="6557" y="1271"/>
                  <a:pt x="6486" y="1405"/>
                </a:cubicBezTo>
                <a:cubicBezTo>
                  <a:pt x="6379" y="1619"/>
                  <a:pt x="6289" y="1842"/>
                  <a:pt x="6209" y="2074"/>
                </a:cubicBezTo>
                <a:cubicBezTo>
                  <a:pt x="6164" y="2208"/>
                  <a:pt x="6129" y="2350"/>
                  <a:pt x="6120" y="2502"/>
                </a:cubicBezTo>
                <a:lnTo>
                  <a:pt x="6057" y="2672"/>
                </a:lnTo>
                <a:lnTo>
                  <a:pt x="5995" y="2832"/>
                </a:lnTo>
                <a:lnTo>
                  <a:pt x="5870" y="3162"/>
                </a:lnTo>
                <a:cubicBezTo>
                  <a:pt x="5879" y="3055"/>
                  <a:pt x="5888" y="2948"/>
                  <a:pt x="5888" y="2814"/>
                </a:cubicBezTo>
                <a:cubicBezTo>
                  <a:pt x="5888" y="2681"/>
                  <a:pt x="5888" y="2556"/>
                  <a:pt x="5888" y="2413"/>
                </a:cubicBezTo>
                <a:cubicBezTo>
                  <a:pt x="5888" y="2288"/>
                  <a:pt x="5888" y="2154"/>
                  <a:pt x="5870" y="2011"/>
                </a:cubicBezTo>
                <a:cubicBezTo>
                  <a:pt x="5861" y="1878"/>
                  <a:pt x="5852" y="1735"/>
                  <a:pt x="5843" y="1592"/>
                </a:cubicBezTo>
                <a:cubicBezTo>
                  <a:pt x="5825" y="1307"/>
                  <a:pt x="5808" y="1048"/>
                  <a:pt x="5790" y="887"/>
                </a:cubicBezTo>
                <a:cubicBezTo>
                  <a:pt x="5790" y="869"/>
                  <a:pt x="5783" y="862"/>
                  <a:pt x="5773" y="862"/>
                </a:cubicBezTo>
                <a:cubicBezTo>
                  <a:pt x="5760" y="862"/>
                  <a:pt x="5742" y="879"/>
                  <a:pt x="5736" y="905"/>
                </a:cubicBezTo>
                <a:cubicBezTo>
                  <a:pt x="5718" y="994"/>
                  <a:pt x="5692" y="1110"/>
                  <a:pt x="5656" y="1244"/>
                </a:cubicBezTo>
                <a:cubicBezTo>
                  <a:pt x="5629" y="1378"/>
                  <a:pt x="5602" y="1530"/>
                  <a:pt x="5576" y="1690"/>
                </a:cubicBezTo>
                <a:cubicBezTo>
                  <a:pt x="5549" y="1842"/>
                  <a:pt x="5540" y="2003"/>
                  <a:pt x="5522" y="2154"/>
                </a:cubicBezTo>
                <a:cubicBezTo>
                  <a:pt x="5504" y="2288"/>
                  <a:pt x="5504" y="2431"/>
                  <a:pt x="5504" y="2565"/>
                </a:cubicBezTo>
                <a:cubicBezTo>
                  <a:pt x="5513" y="3118"/>
                  <a:pt x="5620" y="3537"/>
                  <a:pt x="5710" y="3608"/>
                </a:cubicBezTo>
                <a:lnTo>
                  <a:pt x="5638" y="3831"/>
                </a:lnTo>
                <a:cubicBezTo>
                  <a:pt x="5611" y="3903"/>
                  <a:pt x="5594" y="3974"/>
                  <a:pt x="5567" y="4054"/>
                </a:cubicBezTo>
                <a:lnTo>
                  <a:pt x="5442" y="4500"/>
                </a:lnTo>
                <a:cubicBezTo>
                  <a:pt x="5442" y="4251"/>
                  <a:pt x="5424" y="4001"/>
                  <a:pt x="5397" y="3751"/>
                </a:cubicBezTo>
                <a:cubicBezTo>
                  <a:pt x="5379" y="3510"/>
                  <a:pt x="5317" y="3216"/>
                  <a:pt x="5272" y="2939"/>
                </a:cubicBezTo>
                <a:cubicBezTo>
                  <a:pt x="5228" y="2663"/>
                  <a:pt x="5183" y="2395"/>
                  <a:pt x="5156" y="2234"/>
                </a:cubicBezTo>
                <a:cubicBezTo>
                  <a:pt x="5156" y="2221"/>
                  <a:pt x="5150" y="2216"/>
                  <a:pt x="5142" y="2216"/>
                </a:cubicBezTo>
                <a:cubicBezTo>
                  <a:pt x="5128" y="2216"/>
                  <a:pt x="5109" y="2233"/>
                  <a:pt x="5103" y="2261"/>
                </a:cubicBezTo>
                <a:cubicBezTo>
                  <a:pt x="5085" y="2449"/>
                  <a:pt x="5040" y="2743"/>
                  <a:pt x="5023" y="3064"/>
                </a:cubicBezTo>
                <a:cubicBezTo>
                  <a:pt x="4996" y="3359"/>
                  <a:pt x="5005" y="3653"/>
                  <a:pt x="5032" y="3947"/>
                </a:cubicBezTo>
                <a:cubicBezTo>
                  <a:pt x="5049" y="4179"/>
                  <a:pt x="5103" y="4411"/>
                  <a:pt x="5165" y="4643"/>
                </a:cubicBezTo>
                <a:cubicBezTo>
                  <a:pt x="5228" y="4813"/>
                  <a:pt x="5290" y="4929"/>
                  <a:pt x="5335" y="4964"/>
                </a:cubicBezTo>
                <a:lnTo>
                  <a:pt x="5281" y="5187"/>
                </a:lnTo>
                <a:lnTo>
                  <a:pt x="5246" y="5419"/>
                </a:lnTo>
                <a:lnTo>
                  <a:pt x="5165" y="5874"/>
                </a:lnTo>
                <a:cubicBezTo>
                  <a:pt x="5139" y="5624"/>
                  <a:pt x="5094" y="5375"/>
                  <a:pt x="5040" y="5125"/>
                </a:cubicBezTo>
                <a:cubicBezTo>
                  <a:pt x="4996" y="4893"/>
                  <a:pt x="4916" y="4607"/>
                  <a:pt x="4835" y="4331"/>
                </a:cubicBezTo>
                <a:cubicBezTo>
                  <a:pt x="4755" y="4054"/>
                  <a:pt x="4701" y="3805"/>
                  <a:pt x="4657" y="3644"/>
                </a:cubicBezTo>
                <a:cubicBezTo>
                  <a:pt x="4654" y="3632"/>
                  <a:pt x="4647" y="3627"/>
                  <a:pt x="4639" y="3627"/>
                </a:cubicBezTo>
                <a:cubicBezTo>
                  <a:pt x="4623" y="3627"/>
                  <a:pt x="4603" y="3647"/>
                  <a:pt x="4603" y="3671"/>
                </a:cubicBezTo>
                <a:cubicBezTo>
                  <a:pt x="4577" y="4045"/>
                  <a:pt x="4577" y="4884"/>
                  <a:pt x="4693" y="5366"/>
                </a:cubicBezTo>
                <a:cubicBezTo>
                  <a:pt x="4800" y="5901"/>
                  <a:pt x="5005" y="6294"/>
                  <a:pt x="5112" y="6338"/>
                </a:cubicBezTo>
                <a:cubicBezTo>
                  <a:pt x="5067" y="6650"/>
                  <a:pt x="5058" y="6963"/>
                  <a:pt x="5049" y="7275"/>
                </a:cubicBezTo>
                <a:cubicBezTo>
                  <a:pt x="5023" y="7177"/>
                  <a:pt x="4996" y="7061"/>
                  <a:pt x="4960" y="6936"/>
                </a:cubicBezTo>
                <a:cubicBezTo>
                  <a:pt x="4933" y="6873"/>
                  <a:pt x="4916" y="6811"/>
                  <a:pt x="4898" y="6749"/>
                </a:cubicBezTo>
                <a:cubicBezTo>
                  <a:pt x="4871" y="6677"/>
                  <a:pt x="4853" y="6615"/>
                  <a:pt x="4835" y="6543"/>
                </a:cubicBezTo>
                <a:cubicBezTo>
                  <a:pt x="4764" y="6320"/>
                  <a:pt x="4648" y="6044"/>
                  <a:pt x="4541" y="5776"/>
                </a:cubicBezTo>
                <a:cubicBezTo>
                  <a:pt x="4434" y="5509"/>
                  <a:pt x="4354" y="5259"/>
                  <a:pt x="4291" y="5107"/>
                </a:cubicBezTo>
                <a:cubicBezTo>
                  <a:pt x="4288" y="5096"/>
                  <a:pt x="4282" y="5091"/>
                  <a:pt x="4274" y="5091"/>
                </a:cubicBezTo>
                <a:cubicBezTo>
                  <a:pt x="4259" y="5091"/>
                  <a:pt x="4240" y="5113"/>
                  <a:pt x="4246" y="5143"/>
                </a:cubicBezTo>
                <a:cubicBezTo>
                  <a:pt x="4246" y="5232"/>
                  <a:pt x="4255" y="5357"/>
                  <a:pt x="4273" y="5500"/>
                </a:cubicBezTo>
                <a:cubicBezTo>
                  <a:pt x="4282" y="5633"/>
                  <a:pt x="4291" y="5794"/>
                  <a:pt x="4318" y="5946"/>
                </a:cubicBezTo>
                <a:cubicBezTo>
                  <a:pt x="4345" y="6106"/>
                  <a:pt x="4371" y="6267"/>
                  <a:pt x="4407" y="6418"/>
                </a:cubicBezTo>
                <a:cubicBezTo>
                  <a:pt x="4425" y="6490"/>
                  <a:pt x="4434" y="6561"/>
                  <a:pt x="4452" y="6633"/>
                </a:cubicBezTo>
                <a:cubicBezTo>
                  <a:pt x="4469" y="6704"/>
                  <a:pt x="4496" y="6766"/>
                  <a:pt x="4514" y="6820"/>
                </a:cubicBezTo>
                <a:cubicBezTo>
                  <a:pt x="4594" y="7043"/>
                  <a:pt x="4693" y="7257"/>
                  <a:pt x="4800" y="7471"/>
                </a:cubicBezTo>
                <a:cubicBezTo>
                  <a:pt x="4898" y="7623"/>
                  <a:pt x="4987" y="7721"/>
                  <a:pt x="5040" y="7739"/>
                </a:cubicBezTo>
                <a:cubicBezTo>
                  <a:pt x="5040" y="8051"/>
                  <a:pt x="5040" y="8363"/>
                  <a:pt x="5040" y="8675"/>
                </a:cubicBezTo>
                <a:cubicBezTo>
                  <a:pt x="4969" y="8435"/>
                  <a:pt x="4880" y="8203"/>
                  <a:pt x="4782" y="7971"/>
                </a:cubicBezTo>
                <a:cubicBezTo>
                  <a:pt x="4737" y="7864"/>
                  <a:pt x="4675" y="7748"/>
                  <a:pt x="4612" y="7623"/>
                </a:cubicBezTo>
                <a:lnTo>
                  <a:pt x="4514" y="7435"/>
                </a:lnTo>
                <a:lnTo>
                  <a:pt x="4416" y="7248"/>
                </a:lnTo>
                <a:lnTo>
                  <a:pt x="4086" y="6606"/>
                </a:lnTo>
                <a:cubicBezTo>
                  <a:pt x="4081" y="6598"/>
                  <a:pt x="4075" y="6595"/>
                  <a:pt x="4068" y="6595"/>
                </a:cubicBezTo>
                <a:cubicBezTo>
                  <a:pt x="4052" y="6595"/>
                  <a:pt x="4035" y="6618"/>
                  <a:pt x="4041" y="6650"/>
                </a:cubicBezTo>
                <a:cubicBezTo>
                  <a:pt x="4077" y="6838"/>
                  <a:pt x="4139" y="7141"/>
                  <a:pt x="4211" y="7444"/>
                </a:cubicBezTo>
                <a:cubicBezTo>
                  <a:pt x="4282" y="7721"/>
                  <a:pt x="4380" y="7997"/>
                  <a:pt x="4487" y="8265"/>
                </a:cubicBezTo>
                <a:cubicBezTo>
                  <a:pt x="4701" y="8756"/>
                  <a:pt x="4942" y="9113"/>
                  <a:pt x="5058" y="9139"/>
                </a:cubicBezTo>
                <a:cubicBezTo>
                  <a:pt x="5067" y="9452"/>
                  <a:pt x="5076" y="9764"/>
                  <a:pt x="5094" y="10076"/>
                </a:cubicBezTo>
                <a:cubicBezTo>
                  <a:pt x="5014" y="9835"/>
                  <a:pt x="4916" y="9603"/>
                  <a:pt x="4808" y="9380"/>
                </a:cubicBezTo>
                <a:cubicBezTo>
                  <a:pt x="4577" y="8934"/>
                  <a:pt x="4318" y="8506"/>
                  <a:pt x="4041" y="8096"/>
                </a:cubicBezTo>
                <a:cubicBezTo>
                  <a:pt x="4036" y="8085"/>
                  <a:pt x="4030" y="8081"/>
                  <a:pt x="4024" y="8081"/>
                </a:cubicBezTo>
                <a:cubicBezTo>
                  <a:pt x="4011" y="8081"/>
                  <a:pt x="3999" y="8106"/>
                  <a:pt x="4006" y="8131"/>
                </a:cubicBezTo>
                <a:cubicBezTo>
                  <a:pt x="4139" y="8667"/>
                  <a:pt x="4309" y="9184"/>
                  <a:pt x="4523" y="9684"/>
                </a:cubicBezTo>
                <a:cubicBezTo>
                  <a:pt x="4755" y="10165"/>
                  <a:pt x="5014" y="10513"/>
                  <a:pt x="5121" y="10540"/>
                </a:cubicBezTo>
                <a:cubicBezTo>
                  <a:pt x="5139" y="10852"/>
                  <a:pt x="5165" y="11164"/>
                  <a:pt x="5192" y="11477"/>
                </a:cubicBezTo>
                <a:cubicBezTo>
                  <a:pt x="5103" y="11245"/>
                  <a:pt x="4996" y="11013"/>
                  <a:pt x="4880" y="10790"/>
                </a:cubicBezTo>
                <a:cubicBezTo>
                  <a:pt x="4862" y="10754"/>
                  <a:pt x="4835" y="10718"/>
                  <a:pt x="4817" y="10683"/>
                </a:cubicBezTo>
                <a:cubicBezTo>
                  <a:pt x="4817" y="10665"/>
                  <a:pt x="4817" y="10656"/>
                  <a:pt x="4817" y="10647"/>
                </a:cubicBezTo>
                <a:cubicBezTo>
                  <a:pt x="4817" y="10629"/>
                  <a:pt x="4800" y="10620"/>
                  <a:pt x="4791" y="10620"/>
                </a:cubicBezTo>
                <a:cubicBezTo>
                  <a:pt x="4675" y="10442"/>
                  <a:pt x="4568" y="10263"/>
                  <a:pt x="4452" y="10085"/>
                </a:cubicBezTo>
                <a:cubicBezTo>
                  <a:pt x="4452" y="10014"/>
                  <a:pt x="4443" y="9942"/>
                  <a:pt x="4434" y="9871"/>
                </a:cubicBezTo>
                <a:cubicBezTo>
                  <a:pt x="4434" y="9857"/>
                  <a:pt x="4425" y="9851"/>
                  <a:pt x="4415" y="9851"/>
                </a:cubicBezTo>
                <a:cubicBezTo>
                  <a:pt x="4405" y="9851"/>
                  <a:pt x="4394" y="9857"/>
                  <a:pt x="4389" y="9871"/>
                </a:cubicBezTo>
                <a:cubicBezTo>
                  <a:pt x="4380" y="9898"/>
                  <a:pt x="4371" y="9915"/>
                  <a:pt x="4362" y="9951"/>
                </a:cubicBezTo>
                <a:cubicBezTo>
                  <a:pt x="4273" y="9808"/>
                  <a:pt x="4175" y="9666"/>
                  <a:pt x="4077" y="9532"/>
                </a:cubicBezTo>
                <a:cubicBezTo>
                  <a:pt x="4073" y="9523"/>
                  <a:pt x="4066" y="9518"/>
                  <a:pt x="4059" y="9518"/>
                </a:cubicBezTo>
                <a:cubicBezTo>
                  <a:pt x="4052" y="9518"/>
                  <a:pt x="4046" y="9523"/>
                  <a:pt x="4041" y="9532"/>
                </a:cubicBezTo>
                <a:cubicBezTo>
                  <a:pt x="4023" y="9407"/>
                  <a:pt x="4006" y="9282"/>
                  <a:pt x="3979" y="9157"/>
                </a:cubicBezTo>
                <a:cubicBezTo>
                  <a:pt x="3979" y="9149"/>
                  <a:pt x="3970" y="9145"/>
                  <a:pt x="3960" y="9145"/>
                </a:cubicBezTo>
                <a:cubicBezTo>
                  <a:pt x="3948" y="9145"/>
                  <a:pt x="3934" y="9151"/>
                  <a:pt x="3934" y="9166"/>
                </a:cubicBezTo>
                <a:cubicBezTo>
                  <a:pt x="3907" y="9273"/>
                  <a:pt x="3863" y="9461"/>
                  <a:pt x="3827" y="9648"/>
                </a:cubicBezTo>
                <a:cubicBezTo>
                  <a:pt x="3783" y="9835"/>
                  <a:pt x="3738" y="10040"/>
                  <a:pt x="3711" y="10192"/>
                </a:cubicBezTo>
                <a:cubicBezTo>
                  <a:pt x="3693" y="10344"/>
                  <a:pt x="3676" y="10504"/>
                  <a:pt x="3676" y="10656"/>
                </a:cubicBezTo>
                <a:lnTo>
                  <a:pt x="3560" y="10433"/>
                </a:lnTo>
                <a:lnTo>
                  <a:pt x="3426" y="10219"/>
                </a:lnTo>
                <a:cubicBezTo>
                  <a:pt x="3488" y="10147"/>
                  <a:pt x="3533" y="10067"/>
                  <a:pt x="3560" y="9969"/>
                </a:cubicBezTo>
                <a:cubicBezTo>
                  <a:pt x="3595" y="9817"/>
                  <a:pt x="3622" y="9666"/>
                  <a:pt x="3631" y="9505"/>
                </a:cubicBezTo>
                <a:cubicBezTo>
                  <a:pt x="3631" y="9327"/>
                  <a:pt x="3613" y="9148"/>
                  <a:pt x="3577" y="8970"/>
                </a:cubicBezTo>
                <a:cubicBezTo>
                  <a:pt x="3542" y="8783"/>
                  <a:pt x="3488" y="8604"/>
                  <a:pt x="3452" y="8488"/>
                </a:cubicBezTo>
                <a:cubicBezTo>
                  <a:pt x="3449" y="8481"/>
                  <a:pt x="3440" y="8478"/>
                  <a:pt x="3431" y="8478"/>
                </a:cubicBezTo>
                <a:cubicBezTo>
                  <a:pt x="3416" y="8478"/>
                  <a:pt x="3399" y="8486"/>
                  <a:pt x="3399" y="8497"/>
                </a:cubicBezTo>
                <a:cubicBezTo>
                  <a:pt x="3390" y="8613"/>
                  <a:pt x="3372" y="8809"/>
                  <a:pt x="3354" y="9006"/>
                </a:cubicBezTo>
                <a:cubicBezTo>
                  <a:pt x="3328" y="9202"/>
                  <a:pt x="3301" y="9398"/>
                  <a:pt x="3292" y="9541"/>
                </a:cubicBezTo>
                <a:cubicBezTo>
                  <a:pt x="3292" y="9701"/>
                  <a:pt x="3292" y="9853"/>
                  <a:pt x="3301" y="10014"/>
                </a:cubicBezTo>
                <a:lnTo>
                  <a:pt x="3167" y="9800"/>
                </a:lnTo>
                <a:lnTo>
                  <a:pt x="3015" y="9594"/>
                </a:lnTo>
                <a:cubicBezTo>
                  <a:pt x="3069" y="9523"/>
                  <a:pt x="3105" y="9434"/>
                  <a:pt x="3122" y="9336"/>
                </a:cubicBezTo>
                <a:cubicBezTo>
                  <a:pt x="3149" y="9184"/>
                  <a:pt x="3149" y="9023"/>
                  <a:pt x="3140" y="8863"/>
                </a:cubicBezTo>
                <a:cubicBezTo>
                  <a:pt x="3122" y="8675"/>
                  <a:pt x="3078" y="8497"/>
                  <a:pt x="3015" y="8328"/>
                </a:cubicBezTo>
                <a:cubicBezTo>
                  <a:pt x="2962" y="8167"/>
                  <a:pt x="2890" y="8015"/>
                  <a:pt x="2819" y="7864"/>
                </a:cubicBezTo>
                <a:cubicBezTo>
                  <a:pt x="2813" y="7857"/>
                  <a:pt x="2802" y="7851"/>
                  <a:pt x="2793" y="7851"/>
                </a:cubicBezTo>
                <a:cubicBezTo>
                  <a:pt x="2789" y="7851"/>
                  <a:pt x="2786" y="7852"/>
                  <a:pt x="2783" y="7855"/>
                </a:cubicBezTo>
                <a:cubicBezTo>
                  <a:pt x="2774" y="7864"/>
                  <a:pt x="2766" y="7873"/>
                  <a:pt x="2774" y="7881"/>
                </a:cubicBezTo>
                <a:cubicBezTo>
                  <a:pt x="2783" y="7997"/>
                  <a:pt x="2783" y="8194"/>
                  <a:pt x="2792" y="8390"/>
                </a:cubicBezTo>
                <a:cubicBezTo>
                  <a:pt x="2801" y="8586"/>
                  <a:pt x="2792" y="8791"/>
                  <a:pt x="2810" y="8943"/>
                </a:cubicBezTo>
                <a:cubicBezTo>
                  <a:pt x="2819" y="9095"/>
                  <a:pt x="2846" y="9255"/>
                  <a:pt x="2873" y="9407"/>
                </a:cubicBezTo>
                <a:cubicBezTo>
                  <a:pt x="2766" y="9282"/>
                  <a:pt x="2659" y="9148"/>
                  <a:pt x="2534" y="9032"/>
                </a:cubicBezTo>
                <a:cubicBezTo>
                  <a:pt x="2587" y="8943"/>
                  <a:pt x="2605" y="8854"/>
                  <a:pt x="2605" y="8756"/>
                </a:cubicBezTo>
                <a:cubicBezTo>
                  <a:pt x="2614" y="8595"/>
                  <a:pt x="2596" y="8435"/>
                  <a:pt x="2551" y="8283"/>
                </a:cubicBezTo>
                <a:cubicBezTo>
                  <a:pt x="2534" y="8194"/>
                  <a:pt x="2507" y="8105"/>
                  <a:pt x="2471" y="8024"/>
                </a:cubicBezTo>
                <a:cubicBezTo>
                  <a:pt x="2435" y="7935"/>
                  <a:pt x="2391" y="7846"/>
                  <a:pt x="2346" y="7757"/>
                </a:cubicBezTo>
                <a:cubicBezTo>
                  <a:pt x="2266" y="7605"/>
                  <a:pt x="2168" y="7462"/>
                  <a:pt x="2061" y="7328"/>
                </a:cubicBezTo>
                <a:cubicBezTo>
                  <a:pt x="2055" y="7322"/>
                  <a:pt x="2048" y="7316"/>
                  <a:pt x="2039" y="7316"/>
                </a:cubicBezTo>
                <a:cubicBezTo>
                  <a:pt x="2035" y="7316"/>
                  <a:pt x="2030" y="7317"/>
                  <a:pt x="2025" y="7319"/>
                </a:cubicBezTo>
                <a:cubicBezTo>
                  <a:pt x="2025" y="7328"/>
                  <a:pt x="2016" y="7337"/>
                  <a:pt x="2025" y="7346"/>
                </a:cubicBezTo>
                <a:cubicBezTo>
                  <a:pt x="2034" y="7409"/>
                  <a:pt x="2052" y="7480"/>
                  <a:pt x="2079" y="7560"/>
                </a:cubicBezTo>
                <a:cubicBezTo>
                  <a:pt x="2096" y="7650"/>
                  <a:pt x="2114" y="7748"/>
                  <a:pt x="2132" y="7846"/>
                </a:cubicBezTo>
                <a:cubicBezTo>
                  <a:pt x="2177" y="8042"/>
                  <a:pt x="2204" y="8247"/>
                  <a:pt x="2239" y="8390"/>
                </a:cubicBezTo>
                <a:lnTo>
                  <a:pt x="2302" y="8649"/>
                </a:lnTo>
                <a:cubicBezTo>
                  <a:pt x="2320" y="8720"/>
                  <a:pt x="2346" y="8783"/>
                  <a:pt x="2364" y="8854"/>
                </a:cubicBezTo>
                <a:lnTo>
                  <a:pt x="2177" y="8684"/>
                </a:lnTo>
                <a:cubicBezTo>
                  <a:pt x="2114" y="8631"/>
                  <a:pt x="2043" y="8577"/>
                  <a:pt x="1981" y="8524"/>
                </a:cubicBezTo>
                <a:cubicBezTo>
                  <a:pt x="2016" y="8435"/>
                  <a:pt x="2025" y="8345"/>
                  <a:pt x="2007" y="8247"/>
                </a:cubicBezTo>
                <a:cubicBezTo>
                  <a:pt x="1989" y="8087"/>
                  <a:pt x="1945" y="7935"/>
                  <a:pt x="1882" y="7783"/>
                </a:cubicBezTo>
                <a:cubicBezTo>
                  <a:pt x="1847" y="7703"/>
                  <a:pt x="1802" y="7623"/>
                  <a:pt x="1758" y="7542"/>
                </a:cubicBezTo>
                <a:cubicBezTo>
                  <a:pt x="1704" y="7462"/>
                  <a:pt x="1642" y="7373"/>
                  <a:pt x="1579" y="7302"/>
                </a:cubicBezTo>
                <a:cubicBezTo>
                  <a:pt x="1472" y="7159"/>
                  <a:pt x="1347" y="7034"/>
                  <a:pt x="1213" y="6918"/>
                </a:cubicBezTo>
                <a:cubicBezTo>
                  <a:pt x="1211" y="6915"/>
                  <a:pt x="1207" y="6914"/>
                  <a:pt x="1204" y="6914"/>
                </a:cubicBezTo>
                <a:cubicBezTo>
                  <a:pt x="1195" y="6914"/>
                  <a:pt x="1184" y="6921"/>
                  <a:pt x="1178" y="6927"/>
                </a:cubicBezTo>
                <a:cubicBezTo>
                  <a:pt x="1169" y="6936"/>
                  <a:pt x="1169" y="6945"/>
                  <a:pt x="1178" y="6954"/>
                </a:cubicBezTo>
                <a:cubicBezTo>
                  <a:pt x="1204" y="7007"/>
                  <a:pt x="1240" y="7079"/>
                  <a:pt x="1276" y="7159"/>
                </a:cubicBezTo>
                <a:lnTo>
                  <a:pt x="1383" y="7427"/>
                </a:lnTo>
                <a:lnTo>
                  <a:pt x="1588" y="7953"/>
                </a:lnTo>
                <a:cubicBezTo>
                  <a:pt x="1624" y="8042"/>
                  <a:pt x="1659" y="8122"/>
                  <a:pt x="1695" y="8194"/>
                </a:cubicBezTo>
                <a:cubicBezTo>
                  <a:pt x="1722" y="8256"/>
                  <a:pt x="1749" y="8319"/>
                  <a:pt x="1784" y="8381"/>
                </a:cubicBezTo>
                <a:lnTo>
                  <a:pt x="1633" y="8274"/>
                </a:lnTo>
                <a:lnTo>
                  <a:pt x="1472" y="8185"/>
                </a:lnTo>
                <a:cubicBezTo>
                  <a:pt x="1463" y="8149"/>
                  <a:pt x="1445" y="8122"/>
                  <a:pt x="1427" y="8096"/>
                </a:cubicBezTo>
                <a:cubicBezTo>
                  <a:pt x="1392" y="8051"/>
                  <a:pt x="1356" y="8015"/>
                  <a:pt x="1311" y="7989"/>
                </a:cubicBezTo>
                <a:cubicBezTo>
                  <a:pt x="1204" y="7899"/>
                  <a:pt x="1080" y="7837"/>
                  <a:pt x="946" y="7792"/>
                </a:cubicBezTo>
                <a:cubicBezTo>
                  <a:pt x="785" y="7739"/>
                  <a:pt x="625" y="7712"/>
                  <a:pt x="455" y="7712"/>
                </a:cubicBezTo>
                <a:cubicBezTo>
                  <a:pt x="430" y="7710"/>
                  <a:pt x="404" y="7710"/>
                  <a:pt x="379" y="7710"/>
                </a:cubicBezTo>
                <a:cubicBezTo>
                  <a:pt x="262" y="7710"/>
                  <a:pt x="144" y="7726"/>
                  <a:pt x="27" y="7748"/>
                </a:cubicBezTo>
                <a:cubicBezTo>
                  <a:pt x="0" y="7748"/>
                  <a:pt x="9" y="7792"/>
                  <a:pt x="27" y="7801"/>
                </a:cubicBezTo>
                <a:cubicBezTo>
                  <a:pt x="152" y="7837"/>
                  <a:pt x="277" y="7890"/>
                  <a:pt x="402" y="7944"/>
                </a:cubicBezTo>
                <a:cubicBezTo>
                  <a:pt x="553" y="8006"/>
                  <a:pt x="696" y="8078"/>
                  <a:pt x="821" y="8122"/>
                </a:cubicBezTo>
                <a:cubicBezTo>
                  <a:pt x="1038" y="8200"/>
                  <a:pt x="1242" y="8251"/>
                  <a:pt x="1362" y="8251"/>
                </a:cubicBezTo>
                <a:cubicBezTo>
                  <a:pt x="1380" y="8251"/>
                  <a:pt x="1396" y="8250"/>
                  <a:pt x="1410" y="8247"/>
                </a:cubicBezTo>
                <a:lnTo>
                  <a:pt x="1570" y="8345"/>
                </a:lnTo>
                <a:cubicBezTo>
                  <a:pt x="1615" y="8381"/>
                  <a:pt x="1668" y="8417"/>
                  <a:pt x="1722" y="8452"/>
                </a:cubicBezTo>
                <a:cubicBezTo>
                  <a:pt x="1650" y="8444"/>
                  <a:pt x="1588" y="8444"/>
                  <a:pt x="1517" y="8444"/>
                </a:cubicBezTo>
                <a:cubicBezTo>
                  <a:pt x="1436" y="8452"/>
                  <a:pt x="1365" y="8461"/>
                  <a:pt x="1285" y="8479"/>
                </a:cubicBezTo>
                <a:cubicBezTo>
                  <a:pt x="1204" y="8497"/>
                  <a:pt x="1133" y="8515"/>
                  <a:pt x="1053" y="8551"/>
                </a:cubicBezTo>
                <a:cubicBezTo>
                  <a:pt x="972" y="8586"/>
                  <a:pt x="901" y="8622"/>
                  <a:pt x="821" y="8667"/>
                </a:cubicBezTo>
                <a:cubicBezTo>
                  <a:pt x="749" y="8711"/>
                  <a:pt x="678" y="8756"/>
                  <a:pt x="616" y="8791"/>
                </a:cubicBezTo>
                <a:cubicBezTo>
                  <a:pt x="562" y="8836"/>
                  <a:pt x="509" y="8881"/>
                  <a:pt x="473" y="8907"/>
                </a:cubicBezTo>
                <a:cubicBezTo>
                  <a:pt x="457" y="8923"/>
                  <a:pt x="455" y="8953"/>
                  <a:pt x="468" y="8953"/>
                </a:cubicBezTo>
                <a:cubicBezTo>
                  <a:pt x="469" y="8953"/>
                  <a:pt x="471" y="8953"/>
                  <a:pt x="473" y="8952"/>
                </a:cubicBezTo>
                <a:cubicBezTo>
                  <a:pt x="580" y="8925"/>
                  <a:pt x="696" y="8898"/>
                  <a:pt x="812" y="8881"/>
                </a:cubicBezTo>
                <a:lnTo>
                  <a:pt x="1035" y="8836"/>
                </a:lnTo>
                <a:cubicBezTo>
                  <a:pt x="1106" y="8827"/>
                  <a:pt x="1178" y="8818"/>
                  <a:pt x="1249" y="8800"/>
                </a:cubicBezTo>
                <a:cubicBezTo>
                  <a:pt x="1401" y="8765"/>
                  <a:pt x="1543" y="8738"/>
                  <a:pt x="1668" y="8702"/>
                </a:cubicBezTo>
                <a:cubicBezTo>
                  <a:pt x="1758" y="8684"/>
                  <a:pt x="1838" y="8649"/>
                  <a:pt x="1918" y="8595"/>
                </a:cubicBezTo>
                <a:cubicBezTo>
                  <a:pt x="1981" y="8649"/>
                  <a:pt x="2043" y="8693"/>
                  <a:pt x="2105" y="8747"/>
                </a:cubicBezTo>
                <a:lnTo>
                  <a:pt x="2284" y="8916"/>
                </a:lnTo>
                <a:cubicBezTo>
                  <a:pt x="2221" y="8898"/>
                  <a:pt x="2159" y="8890"/>
                  <a:pt x="2088" y="8881"/>
                </a:cubicBezTo>
                <a:cubicBezTo>
                  <a:pt x="2007" y="8872"/>
                  <a:pt x="1936" y="8872"/>
                  <a:pt x="1856" y="8872"/>
                </a:cubicBezTo>
                <a:cubicBezTo>
                  <a:pt x="1686" y="8881"/>
                  <a:pt x="1526" y="8916"/>
                  <a:pt x="1365" y="8970"/>
                </a:cubicBezTo>
                <a:cubicBezTo>
                  <a:pt x="1285" y="9006"/>
                  <a:pt x="1204" y="9032"/>
                  <a:pt x="1133" y="9059"/>
                </a:cubicBezTo>
                <a:cubicBezTo>
                  <a:pt x="1071" y="9095"/>
                  <a:pt x="1008" y="9122"/>
                  <a:pt x="964" y="9148"/>
                </a:cubicBezTo>
                <a:cubicBezTo>
                  <a:pt x="946" y="9157"/>
                  <a:pt x="937" y="9193"/>
                  <a:pt x="955" y="9193"/>
                </a:cubicBezTo>
                <a:cubicBezTo>
                  <a:pt x="1035" y="9184"/>
                  <a:pt x="1169" y="9184"/>
                  <a:pt x="1320" y="9184"/>
                </a:cubicBezTo>
                <a:lnTo>
                  <a:pt x="1766" y="9184"/>
                </a:lnTo>
                <a:cubicBezTo>
                  <a:pt x="1927" y="9184"/>
                  <a:pt x="2079" y="9166"/>
                  <a:pt x="2204" y="9157"/>
                </a:cubicBezTo>
                <a:cubicBezTo>
                  <a:pt x="2293" y="9148"/>
                  <a:pt x="2382" y="9130"/>
                  <a:pt x="2462" y="9086"/>
                </a:cubicBezTo>
                <a:cubicBezTo>
                  <a:pt x="2578" y="9202"/>
                  <a:pt x="2676" y="9327"/>
                  <a:pt x="2783" y="9452"/>
                </a:cubicBezTo>
                <a:cubicBezTo>
                  <a:pt x="2650" y="9398"/>
                  <a:pt x="2507" y="9362"/>
                  <a:pt x="2355" y="9345"/>
                </a:cubicBezTo>
                <a:cubicBezTo>
                  <a:pt x="2313" y="9342"/>
                  <a:pt x="2270" y="9341"/>
                  <a:pt x="2228" y="9341"/>
                </a:cubicBezTo>
                <a:cubicBezTo>
                  <a:pt x="2101" y="9341"/>
                  <a:pt x="1974" y="9351"/>
                  <a:pt x="1847" y="9371"/>
                </a:cubicBezTo>
                <a:cubicBezTo>
                  <a:pt x="1704" y="9389"/>
                  <a:pt x="1561" y="9425"/>
                  <a:pt x="1419" y="9469"/>
                </a:cubicBezTo>
                <a:cubicBezTo>
                  <a:pt x="1401" y="9478"/>
                  <a:pt x="1392" y="9514"/>
                  <a:pt x="1410" y="9514"/>
                </a:cubicBezTo>
                <a:lnTo>
                  <a:pt x="1775" y="9568"/>
                </a:lnTo>
                <a:cubicBezTo>
                  <a:pt x="1918" y="9603"/>
                  <a:pt x="2088" y="9630"/>
                  <a:pt x="2221" y="9648"/>
                </a:cubicBezTo>
                <a:cubicBezTo>
                  <a:pt x="2364" y="9666"/>
                  <a:pt x="2507" y="9675"/>
                  <a:pt x="2659" y="9675"/>
                </a:cubicBezTo>
                <a:cubicBezTo>
                  <a:pt x="2683" y="9680"/>
                  <a:pt x="2709" y="9682"/>
                  <a:pt x="2735" y="9682"/>
                </a:cubicBezTo>
                <a:cubicBezTo>
                  <a:pt x="2802" y="9682"/>
                  <a:pt x="2871" y="9667"/>
                  <a:pt x="2935" y="9648"/>
                </a:cubicBezTo>
                <a:lnTo>
                  <a:pt x="3078" y="9844"/>
                </a:lnTo>
                <a:lnTo>
                  <a:pt x="3212" y="10049"/>
                </a:lnTo>
                <a:cubicBezTo>
                  <a:pt x="3087" y="9978"/>
                  <a:pt x="2944" y="9924"/>
                  <a:pt x="2801" y="9898"/>
                </a:cubicBezTo>
                <a:cubicBezTo>
                  <a:pt x="2632" y="9862"/>
                  <a:pt x="2462" y="9844"/>
                  <a:pt x="2293" y="9844"/>
                </a:cubicBezTo>
                <a:cubicBezTo>
                  <a:pt x="2141" y="9853"/>
                  <a:pt x="1998" y="9862"/>
                  <a:pt x="1847" y="9889"/>
                </a:cubicBezTo>
                <a:cubicBezTo>
                  <a:pt x="1829" y="9889"/>
                  <a:pt x="1811" y="9915"/>
                  <a:pt x="1829" y="9924"/>
                </a:cubicBezTo>
                <a:cubicBezTo>
                  <a:pt x="1909" y="9951"/>
                  <a:pt x="2043" y="9996"/>
                  <a:pt x="2195" y="10040"/>
                </a:cubicBezTo>
                <a:cubicBezTo>
                  <a:pt x="2337" y="10094"/>
                  <a:pt x="2489" y="10139"/>
                  <a:pt x="2641" y="10183"/>
                </a:cubicBezTo>
                <a:cubicBezTo>
                  <a:pt x="2783" y="10219"/>
                  <a:pt x="2926" y="10246"/>
                  <a:pt x="3069" y="10263"/>
                </a:cubicBezTo>
                <a:cubicBezTo>
                  <a:pt x="3106" y="10270"/>
                  <a:pt x="3143" y="10273"/>
                  <a:pt x="3178" y="10273"/>
                </a:cubicBezTo>
                <a:cubicBezTo>
                  <a:pt x="3235" y="10273"/>
                  <a:pt x="3290" y="10266"/>
                  <a:pt x="3345" y="10254"/>
                </a:cubicBezTo>
                <a:lnTo>
                  <a:pt x="3470" y="10469"/>
                </a:lnTo>
                <a:lnTo>
                  <a:pt x="3586" y="10683"/>
                </a:lnTo>
                <a:cubicBezTo>
                  <a:pt x="3461" y="10602"/>
                  <a:pt x="3328" y="10540"/>
                  <a:pt x="3185" y="10486"/>
                </a:cubicBezTo>
                <a:cubicBezTo>
                  <a:pt x="3024" y="10442"/>
                  <a:pt x="2855" y="10406"/>
                  <a:pt x="2685" y="10388"/>
                </a:cubicBezTo>
                <a:cubicBezTo>
                  <a:pt x="2534" y="10379"/>
                  <a:pt x="2382" y="10370"/>
                  <a:pt x="2239" y="10370"/>
                </a:cubicBezTo>
                <a:cubicBezTo>
                  <a:pt x="2212" y="10370"/>
                  <a:pt x="2195" y="10406"/>
                  <a:pt x="2212" y="10415"/>
                </a:cubicBezTo>
                <a:cubicBezTo>
                  <a:pt x="2293" y="10451"/>
                  <a:pt x="2418" y="10513"/>
                  <a:pt x="2569" y="10576"/>
                </a:cubicBezTo>
                <a:cubicBezTo>
                  <a:pt x="2712" y="10647"/>
                  <a:pt x="2855" y="10701"/>
                  <a:pt x="2998" y="10754"/>
                </a:cubicBezTo>
                <a:cubicBezTo>
                  <a:pt x="3131" y="10808"/>
                  <a:pt x="3274" y="10852"/>
                  <a:pt x="3417" y="10879"/>
                </a:cubicBezTo>
                <a:cubicBezTo>
                  <a:pt x="3484" y="10899"/>
                  <a:pt x="3551" y="10909"/>
                  <a:pt x="3618" y="10909"/>
                </a:cubicBezTo>
                <a:cubicBezTo>
                  <a:pt x="3640" y="10909"/>
                  <a:pt x="3662" y="10908"/>
                  <a:pt x="3684" y="10906"/>
                </a:cubicBezTo>
                <a:cubicBezTo>
                  <a:pt x="3756" y="11048"/>
                  <a:pt x="3818" y="11209"/>
                  <a:pt x="3881" y="11361"/>
                </a:cubicBezTo>
                <a:cubicBezTo>
                  <a:pt x="3765" y="11263"/>
                  <a:pt x="3640" y="11182"/>
                  <a:pt x="3506" y="11120"/>
                </a:cubicBezTo>
                <a:cubicBezTo>
                  <a:pt x="3345" y="11048"/>
                  <a:pt x="3185" y="10995"/>
                  <a:pt x="3015" y="10968"/>
                </a:cubicBezTo>
                <a:cubicBezTo>
                  <a:pt x="2873" y="10941"/>
                  <a:pt x="2721" y="10915"/>
                  <a:pt x="2578" y="10906"/>
                </a:cubicBezTo>
                <a:cubicBezTo>
                  <a:pt x="2551" y="10906"/>
                  <a:pt x="2534" y="10932"/>
                  <a:pt x="2551" y="10941"/>
                </a:cubicBezTo>
                <a:cubicBezTo>
                  <a:pt x="2623" y="10986"/>
                  <a:pt x="2739" y="11057"/>
                  <a:pt x="2882" y="11138"/>
                </a:cubicBezTo>
                <a:cubicBezTo>
                  <a:pt x="3024" y="11218"/>
                  <a:pt x="3167" y="11298"/>
                  <a:pt x="3292" y="11361"/>
                </a:cubicBezTo>
                <a:cubicBezTo>
                  <a:pt x="3556" y="11485"/>
                  <a:pt x="3806" y="11586"/>
                  <a:pt x="3933" y="11586"/>
                </a:cubicBezTo>
                <a:cubicBezTo>
                  <a:pt x="3943" y="11586"/>
                  <a:pt x="3952" y="11585"/>
                  <a:pt x="3961" y="11584"/>
                </a:cubicBezTo>
                <a:lnTo>
                  <a:pt x="4032" y="11816"/>
                </a:lnTo>
                <a:lnTo>
                  <a:pt x="4095" y="12057"/>
                </a:lnTo>
                <a:cubicBezTo>
                  <a:pt x="3988" y="11949"/>
                  <a:pt x="3881" y="11851"/>
                  <a:pt x="3747" y="11771"/>
                </a:cubicBezTo>
                <a:cubicBezTo>
                  <a:pt x="3604" y="11691"/>
                  <a:pt x="3452" y="11619"/>
                  <a:pt x="3283" y="11566"/>
                </a:cubicBezTo>
                <a:cubicBezTo>
                  <a:pt x="3149" y="11530"/>
                  <a:pt x="2998" y="11494"/>
                  <a:pt x="2855" y="11459"/>
                </a:cubicBezTo>
                <a:cubicBezTo>
                  <a:pt x="2837" y="11459"/>
                  <a:pt x="2810" y="11486"/>
                  <a:pt x="2828" y="11494"/>
                </a:cubicBezTo>
                <a:cubicBezTo>
                  <a:pt x="2890" y="11548"/>
                  <a:pt x="3006" y="11628"/>
                  <a:pt x="3131" y="11726"/>
                </a:cubicBezTo>
                <a:cubicBezTo>
                  <a:pt x="3256" y="11816"/>
                  <a:pt x="3390" y="11914"/>
                  <a:pt x="3506" y="11994"/>
                </a:cubicBezTo>
                <a:cubicBezTo>
                  <a:pt x="3774" y="12155"/>
                  <a:pt x="4032" y="12297"/>
                  <a:pt x="4139" y="12297"/>
                </a:cubicBezTo>
                <a:cubicBezTo>
                  <a:pt x="4148" y="12333"/>
                  <a:pt x="4157" y="12369"/>
                  <a:pt x="4157" y="12404"/>
                </a:cubicBezTo>
                <a:lnTo>
                  <a:pt x="3096" y="12404"/>
                </a:lnTo>
                <a:cubicBezTo>
                  <a:pt x="2846" y="13065"/>
                  <a:pt x="2721" y="13769"/>
                  <a:pt x="2730" y="14474"/>
                </a:cubicBezTo>
                <a:cubicBezTo>
                  <a:pt x="2730" y="16294"/>
                  <a:pt x="3497" y="17811"/>
                  <a:pt x="4550" y="18274"/>
                </a:cubicBezTo>
                <a:lnTo>
                  <a:pt x="5879" y="18274"/>
                </a:lnTo>
                <a:cubicBezTo>
                  <a:pt x="6923" y="17811"/>
                  <a:pt x="7690" y="16285"/>
                  <a:pt x="7690" y="14474"/>
                </a:cubicBezTo>
                <a:cubicBezTo>
                  <a:pt x="7699" y="13769"/>
                  <a:pt x="7574" y="13065"/>
                  <a:pt x="7324" y="12404"/>
                </a:cubicBezTo>
                <a:lnTo>
                  <a:pt x="6120" y="12404"/>
                </a:lnTo>
                <a:cubicBezTo>
                  <a:pt x="6138" y="12324"/>
                  <a:pt x="6156" y="12244"/>
                  <a:pt x="6173" y="12172"/>
                </a:cubicBezTo>
                <a:cubicBezTo>
                  <a:pt x="6176" y="12173"/>
                  <a:pt x="6179" y="12173"/>
                  <a:pt x="6182" y="12173"/>
                </a:cubicBezTo>
                <a:cubicBezTo>
                  <a:pt x="6294" y="12173"/>
                  <a:pt x="6564" y="12006"/>
                  <a:pt x="6851" y="11789"/>
                </a:cubicBezTo>
                <a:cubicBezTo>
                  <a:pt x="7101" y="11593"/>
                  <a:pt x="7449" y="11236"/>
                  <a:pt x="7610" y="11084"/>
                </a:cubicBezTo>
                <a:cubicBezTo>
                  <a:pt x="7617" y="11069"/>
                  <a:pt x="7605" y="11047"/>
                  <a:pt x="7584" y="11047"/>
                </a:cubicBezTo>
                <a:cubicBezTo>
                  <a:pt x="7581" y="11047"/>
                  <a:pt x="7578" y="11047"/>
                  <a:pt x="7574" y="11048"/>
                </a:cubicBezTo>
                <a:cubicBezTo>
                  <a:pt x="7235" y="11164"/>
                  <a:pt x="6914" y="11334"/>
                  <a:pt x="6619" y="11530"/>
                </a:cubicBezTo>
                <a:cubicBezTo>
                  <a:pt x="6477" y="11637"/>
                  <a:pt x="6352" y="11762"/>
                  <a:pt x="6245" y="11896"/>
                </a:cubicBezTo>
                <a:cubicBezTo>
                  <a:pt x="6298" y="11700"/>
                  <a:pt x="6352" y="11503"/>
                  <a:pt x="6423" y="11316"/>
                </a:cubicBezTo>
                <a:cubicBezTo>
                  <a:pt x="6429" y="11317"/>
                  <a:pt x="6436" y="11318"/>
                  <a:pt x="6443" y="11318"/>
                </a:cubicBezTo>
                <a:cubicBezTo>
                  <a:pt x="6563" y="11318"/>
                  <a:pt x="6833" y="11179"/>
                  <a:pt x="7128" y="10977"/>
                </a:cubicBezTo>
                <a:cubicBezTo>
                  <a:pt x="7405" y="10772"/>
                  <a:pt x="7672" y="10549"/>
                  <a:pt x="7931" y="10317"/>
                </a:cubicBezTo>
                <a:cubicBezTo>
                  <a:pt x="7946" y="10302"/>
                  <a:pt x="7935" y="10279"/>
                  <a:pt x="7909" y="10279"/>
                </a:cubicBezTo>
                <a:cubicBezTo>
                  <a:pt x="7905" y="10279"/>
                  <a:pt x="7900" y="10280"/>
                  <a:pt x="7895" y="10281"/>
                </a:cubicBezTo>
                <a:cubicBezTo>
                  <a:pt x="7788" y="10308"/>
                  <a:pt x="7610" y="10370"/>
                  <a:pt x="7422" y="10451"/>
                </a:cubicBezTo>
                <a:cubicBezTo>
                  <a:pt x="7244" y="10522"/>
                  <a:pt x="7074" y="10611"/>
                  <a:pt x="6914" y="10709"/>
                </a:cubicBezTo>
                <a:cubicBezTo>
                  <a:pt x="6762" y="10808"/>
                  <a:pt x="6628" y="10924"/>
                  <a:pt x="6512" y="11048"/>
                </a:cubicBezTo>
                <a:cubicBezTo>
                  <a:pt x="6575" y="10861"/>
                  <a:pt x="6655" y="10665"/>
                  <a:pt x="6727" y="10478"/>
                </a:cubicBezTo>
                <a:cubicBezTo>
                  <a:pt x="6736" y="10480"/>
                  <a:pt x="6747" y="10481"/>
                  <a:pt x="6760" y="10481"/>
                </a:cubicBezTo>
                <a:cubicBezTo>
                  <a:pt x="6887" y="10481"/>
                  <a:pt x="7158" y="10362"/>
                  <a:pt x="7458" y="10192"/>
                </a:cubicBezTo>
                <a:cubicBezTo>
                  <a:pt x="7744" y="9996"/>
                  <a:pt x="8029" y="9782"/>
                  <a:pt x="8297" y="9559"/>
                </a:cubicBezTo>
                <a:cubicBezTo>
                  <a:pt x="8314" y="9541"/>
                  <a:pt x="8297" y="9514"/>
                  <a:pt x="8270" y="9514"/>
                </a:cubicBezTo>
                <a:cubicBezTo>
                  <a:pt x="8163" y="9550"/>
                  <a:pt x="7975" y="9603"/>
                  <a:pt x="7788" y="9666"/>
                </a:cubicBezTo>
                <a:cubicBezTo>
                  <a:pt x="7601" y="9737"/>
                  <a:pt x="7422" y="9808"/>
                  <a:pt x="7253" y="9907"/>
                </a:cubicBezTo>
                <a:cubicBezTo>
                  <a:pt x="7101" y="9996"/>
                  <a:pt x="6958" y="10103"/>
                  <a:pt x="6834" y="10219"/>
                </a:cubicBezTo>
                <a:cubicBezTo>
                  <a:pt x="6914" y="10031"/>
                  <a:pt x="6994" y="9844"/>
                  <a:pt x="7083" y="9666"/>
                </a:cubicBezTo>
                <a:cubicBezTo>
                  <a:pt x="7094" y="9668"/>
                  <a:pt x="7107" y="9670"/>
                  <a:pt x="7122" y="9670"/>
                </a:cubicBezTo>
                <a:cubicBezTo>
                  <a:pt x="7253" y="9670"/>
                  <a:pt x="7528" y="9567"/>
                  <a:pt x="7824" y="9407"/>
                </a:cubicBezTo>
                <a:cubicBezTo>
                  <a:pt x="7993" y="9318"/>
                  <a:pt x="8154" y="9211"/>
                  <a:pt x="8306" y="9104"/>
                </a:cubicBezTo>
                <a:cubicBezTo>
                  <a:pt x="8457" y="8997"/>
                  <a:pt x="8609" y="8881"/>
                  <a:pt x="8698" y="8809"/>
                </a:cubicBezTo>
                <a:cubicBezTo>
                  <a:pt x="8714" y="8801"/>
                  <a:pt x="8702" y="8772"/>
                  <a:pt x="8680" y="8772"/>
                </a:cubicBezTo>
                <a:cubicBezTo>
                  <a:pt x="8677" y="8772"/>
                  <a:pt x="8674" y="8773"/>
                  <a:pt x="8671" y="8774"/>
                </a:cubicBezTo>
                <a:cubicBezTo>
                  <a:pt x="8314" y="8845"/>
                  <a:pt x="7975" y="8961"/>
                  <a:pt x="7645" y="9113"/>
                </a:cubicBezTo>
                <a:cubicBezTo>
                  <a:pt x="7485" y="9193"/>
                  <a:pt x="7342" y="9291"/>
                  <a:pt x="7208" y="9407"/>
                </a:cubicBezTo>
                <a:cubicBezTo>
                  <a:pt x="7297" y="9229"/>
                  <a:pt x="7387" y="9041"/>
                  <a:pt x="7485" y="8872"/>
                </a:cubicBezTo>
                <a:cubicBezTo>
                  <a:pt x="7498" y="8877"/>
                  <a:pt x="7516" y="8879"/>
                  <a:pt x="7537" y="8879"/>
                </a:cubicBezTo>
                <a:cubicBezTo>
                  <a:pt x="7670" y="8879"/>
                  <a:pt x="7942" y="8787"/>
                  <a:pt x="8234" y="8649"/>
                </a:cubicBezTo>
                <a:cubicBezTo>
                  <a:pt x="8546" y="8479"/>
                  <a:pt x="8841" y="8301"/>
                  <a:pt x="9126" y="8096"/>
                </a:cubicBezTo>
                <a:cubicBezTo>
                  <a:pt x="9150" y="8088"/>
                  <a:pt x="9132" y="8058"/>
                  <a:pt x="9115" y="8058"/>
                </a:cubicBezTo>
                <a:cubicBezTo>
                  <a:pt x="9112" y="8058"/>
                  <a:pt x="9110" y="8059"/>
                  <a:pt x="9108" y="8060"/>
                </a:cubicBezTo>
                <a:cubicBezTo>
                  <a:pt x="8752" y="8113"/>
                  <a:pt x="8404" y="8212"/>
                  <a:pt x="8065" y="8345"/>
                </a:cubicBezTo>
                <a:cubicBezTo>
                  <a:pt x="7904" y="8417"/>
                  <a:pt x="7752" y="8515"/>
                  <a:pt x="7619" y="8622"/>
                </a:cubicBezTo>
                <a:cubicBezTo>
                  <a:pt x="7717" y="8444"/>
                  <a:pt x="7815" y="8265"/>
                  <a:pt x="7913" y="8087"/>
                </a:cubicBezTo>
                <a:cubicBezTo>
                  <a:pt x="7933" y="8097"/>
                  <a:pt x="7961" y="8102"/>
                  <a:pt x="7996" y="8102"/>
                </a:cubicBezTo>
                <a:cubicBezTo>
                  <a:pt x="8137" y="8102"/>
                  <a:pt x="8393" y="8022"/>
                  <a:pt x="8671" y="7908"/>
                </a:cubicBezTo>
                <a:cubicBezTo>
                  <a:pt x="8975" y="7783"/>
                  <a:pt x="9403" y="7525"/>
                  <a:pt x="9590" y="7418"/>
                </a:cubicBezTo>
                <a:cubicBezTo>
                  <a:pt x="9608" y="7409"/>
                  <a:pt x="9599" y="7373"/>
                  <a:pt x="9572" y="7373"/>
                </a:cubicBezTo>
                <a:cubicBezTo>
                  <a:pt x="9465" y="7382"/>
                  <a:pt x="9269" y="7409"/>
                  <a:pt x="9073" y="7444"/>
                </a:cubicBezTo>
                <a:cubicBezTo>
                  <a:pt x="8885" y="7480"/>
                  <a:pt x="8698" y="7534"/>
                  <a:pt x="8520" y="7596"/>
                </a:cubicBezTo>
                <a:cubicBezTo>
                  <a:pt x="8359" y="7667"/>
                  <a:pt x="8198" y="7748"/>
                  <a:pt x="8056" y="7846"/>
                </a:cubicBezTo>
                <a:cubicBezTo>
                  <a:pt x="8163" y="7676"/>
                  <a:pt x="8270" y="7507"/>
                  <a:pt x="8377" y="7337"/>
                </a:cubicBezTo>
                <a:cubicBezTo>
                  <a:pt x="8398" y="7347"/>
                  <a:pt x="8430" y="7352"/>
                  <a:pt x="8471" y="7352"/>
                </a:cubicBezTo>
                <a:cubicBezTo>
                  <a:pt x="8617" y="7352"/>
                  <a:pt x="8874" y="7292"/>
                  <a:pt x="9153" y="7195"/>
                </a:cubicBezTo>
                <a:cubicBezTo>
                  <a:pt x="9305" y="7141"/>
                  <a:pt x="9492" y="7061"/>
                  <a:pt x="9662" y="6980"/>
                </a:cubicBezTo>
                <a:cubicBezTo>
                  <a:pt x="9831" y="6900"/>
                  <a:pt x="9983" y="6838"/>
                  <a:pt x="10081" y="6793"/>
                </a:cubicBezTo>
                <a:cubicBezTo>
                  <a:pt x="10108" y="6784"/>
                  <a:pt x="10090" y="6749"/>
                  <a:pt x="10063" y="6749"/>
                </a:cubicBezTo>
                <a:cubicBezTo>
                  <a:pt x="9902" y="6749"/>
                  <a:pt x="9742" y="6749"/>
                  <a:pt x="9572" y="6766"/>
                </a:cubicBezTo>
                <a:cubicBezTo>
                  <a:pt x="9385" y="6784"/>
                  <a:pt x="9198" y="6820"/>
                  <a:pt x="9019" y="6873"/>
                </a:cubicBezTo>
                <a:cubicBezTo>
                  <a:pt x="8850" y="6927"/>
                  <a:pt x="8689" y="7007"/>
                  <a:pt x="8537" y="7096"/>
                </a:cubicBezTo>
                <a:cubicBezTo>
                  <a:pt x="8627" y="6972"/>
                  <a:pt x="8707" y="6856"/>
                  <a:pt x="8796" y="6731"/>
                </a:cubicBezTo>
                <a:cubicBezTo>
                  <a:pt x="8903" y="6722"/>
                  <a:pt x="9126" y="6499"/>
                  <a:pt x="9358" y="6231"/>
                </a:cubicBezTo>
                <a:cubicBezTo>
                  <a:pt x="9412" y="6169"/>
                  <a:pt x="9474" y="6097"/>
                  <a:pt x="9528" y="6008"/>
                </a:cubicBezTo>
                <a:lnTo>
                  <a:pt x="9697" y="5776"/>
                </a:lnTo>
                <a:cubicBezTo>
                  <a:pt x="9795" y="5633"/>
                  <a:pt x="9902" y="5509"/>
                  <a:pt x="10009" y="5384"/>
                </a:cubicBezTo>
                <a:cubicBezTo>
                  <a:pt x="10018" y="5375"/>
                  <a:pt x="10018" y="5357"/>
                  <a:pt x="10009" y="5348"/>
                </a:cubicBezTo>
                <a:cubicBezTo>
                  <a:pt x="10001" y="5339"/>
                  <a:pt x="9992" y="5339"/>
                  <a:pt x="9983" y="5339"/>
                </a:cubicBezTo>
                <a:cubicBezTo>
                  <a:pt x="9822" y="5410"/>
                  <a:pt x="9670" y="5500"/>
                  <a:pt x="9537" y="5607"/>
                </a:cubicBezTo>
                <a:cubicBezTo>
                  <a:pt x="9447" y="5660"/>
                  <a:pt x="9367" y="5732"/>
                  <a:pt x="9287" y="5794"/>
                </a:cubicBezTo>
                <a:cubicBezTo>
                  <a:pt x="9224" y="5856"/>
                  <a:pt x="9153" y="5928"/>
                  <a:pt x="9091" y="5999"/>
                </a:cubicBezTo>
                <a:cubicBezTo>
                  <a:pt x="8868" y="6267"/>
                  <a:pt x="8734" y="6534"/>
                  <a:pt x="8734" y="6659"/>
                </a:cubicBezTo>
                <a:cubicBezTo>
                  <a:pt x="8645" y="6775"/>
                  <a:pt x="8555" y="6909"/>
                  <a:pt x="8466" y="7025"/>
                </a:cubicBezTo>
                <a:cubicBezTo>
                  <a:pt x="8502" y="6856"/>
                  <a:pt x="8520" y="6686"/>
                  <a:pt x="8529" y="6508"/>
                </a:cubicBezTo>
                <a:cubicBezTo>
                  <a:pt x="8537" y="6338"/>
                  <a:pt x="8529" y="6115"/>
                  <a:pt x="8520" y="5901"/>
                </a:cubicBezTo>
                <a:cubicBezTo>
                  <a:pt x="8511" y="5696"/>
                  <a:pt x="8511" y="5491"/>
                  <a:pt x="8511" y="5366"/>
                </a:cubicBezTo>
                <a:cubicBezTo>
                  <a:pt x="8502" y="5348"/>
                  <a:pt x="8493" y="5339"/>
                  <a:pt x="8484" y="5339"/>
                </a:cubicBezTo>
                <a:cubicBezTo>
                  <a:pt x="8466" y="5339"/>
                  <a:pt x="8457" y="5348"/>
                  <a:pt x="8457" y="5357"/>
                </a:cubicBezTo>
                <a:cubicBezTo>
                  <a:pt x="8386" y="5535"/>
                  <a:pt x="8332" y="5705"/>
                  <a:pt x="8279" y="5892"/>
                </a:cubicBezTo>
                <a:cubicBezTo>
                  <a:pt x="8225" y="6088"/>
                  <a:pt x="8190" y="6285"/>
                  <a:pt x="8172" y="6490"/>
                </a:cubicBezTo>
                <a:cubicBezTo>
                  <a:pt x="8154" y="6882"/>
                  <a:pt x="8225" y="7203"/>
                  <a:pt x="8297" y="7275"/>
                </a:cubicBezTo>
                <a:cubicBezTo>
                  <a:pt x="8190" y="7444"/>
                  <a:pt x="8083" y="7614"/>
                  <a:pt x="7975" y="7783"/>
                </a:cubicBezTo>
                <a:cubicBezTo>
                  <a:pt x="7993" y="7614"/>
                  <a:pt x="8002" y="7435"/>
                  <a:pt x="8002" y="7266"/>
                </a:cubicBezTo>
                <a:cubicBezTo>
                  <a:pt x="7993" y="7061"/>
                  <a:pt x="7975" y="6864"/>
                  <a:pt x="7949" y="6668"/>
                </a:cubicBezTo>
                <a:cubicBezTo>
                  <a:pt x="7922" y="6454"/>
                  <a:pt x="7895" y="6258"/>
                  <a:pt x="7877" y="6142"/>
                </a:cubicBezTo>
                <a:cubicBezTo>
                  <a:pt x="7877" y="6124"/>
                  <a:pt x="7868" y="6115"/>
                  <a:pt x="7851" y="6115"/>
                </a:cubicBezTo>
                <a:cubicBezTo>
                  <a:pt x="7842" y="6124"/>
                  <a:pt x="7833" y="6124"/>
                  <a:pt x="7833" y="6142"/>
                </a:cubicBezTo>
                <a:cubicBezTo>
                  <a:pt x="7726" y="6508"/>
                  <a:pt x="7663" y="6882"/>
                  <a:pt x="7654" y="7266"/>
                </a:cubicBezTo>
                <a:cubicBezTo>
                  <a:pt x="7654" y="7658"/>
                  <a:pt x="7735" y="7971"/>
                  <a:pt x="7824" y="8042"/>
                </a:cubicBezTo>
                <a:cubicBezTo>
                  <a:pt x="7717" y="8212"/>
                  <a:pt x="7619" y="8390"/>
                  <a:pt x="7529" y="8559"/>
                </a:cubicBezTo>
                <a:cubicBezTo>
                  <a:pt x="7538" y="8390"/>
                  <a:pt x="7538" y="8220"/>
                  <a:pt x="7529" y="8042"/>
                </a:cubicBezTo>
                <a:cubicBezTo>
                  <a:pt x="7512" y="7712"/>
                  <a:pt x="7396" y="7168"/>
                  <a:pt x="7351" y="6936"/>
                </a:cubicBezTo>
                <a:cubicBezTo>
                  <a:pt x="7351" y="6918"/>
                  <a:pt x="7342" y="6909"/>
                  <a:pt x="7324" y="6909"/>
                </a:cubicBezTo>
                <a:cubicBezTo>
                  <a:pt x="7315" y="6909"/>
                  <a:pt x="7297" y="6918"/>
                  <a:pt x="7297" y="6936"/>
                </a:cubicBezTo>
                <a:cubicBezTo>
                  <a:pt x="7226" y="7302"/>
                  <a:pt x="7190" y="7676"/>
                  <a:pt x="7190" y="8060"/>
                </a:cubicBezTo>
                <a:cubicBezTo>
                  <a:pt x="7217" y="8444"/>
                  <a:pt x="7315" y="8756"/>
                  <a:pt x="7405" y="8827"/>
                </a:cubicBezTo>
                <a:cubicBezTo>
                  <a:pt x="7306" y="9006"/>
                  <a:pt x="7217" y="9184"/>
                  <a:pt x="7128" y="9362"/>
                </a:cubicBezTo>
                <a:cubicBezTo>
                  <a:pt x="7137" y="9193"/>
                  <a:pt x="7128" y="9014"/>
                  <a:pt x="7110" y="8845"/>
                </a:cubicBezTo>
                <a:cubicBezTo>
                  <a:pt x="7048" y="8470"/>
                  <a:pt x="6967" y="8105"/>
                  <a:pt x="6869" y="7748"/>
                </a:cubicBezTo>
                <a:cubicBezTo>
                  <a:pt x="6863" y="7735"/>
                  <a:pt x="6851" y="7726"/>
                  <a:pt x="6842" y="7726"/>
                </a:cubicBezTo>
                <a:cubicBezTo>
                  <a:pt x="6839" y="7726"/>
                  <a:pt x="6836" y="7727"/>
                  <a:pt x="6834" y="7730"/>
                </a:cubicBezTo>
                <a:cubicBezTo>
                  <a:pt x="6825" y="7730"/>
                  <a:pt x="6816" y="7739"/>
                  <a:pt x="6816" y="7748"/>
                </a:cubicBezTo>
                <a:cubicBezTo>
                  <a:pt x="6798" y="7864"/>
                  <a:pt x="6771" y="8069"/>
                  <a:pt x="6753" y="8274"/>
                </a:cubicBezTo>
                <a:cubicBezTo>
                  <a:pt x="6744" y="8470"/>
                  <a:pt x="6744" y="8675"/>
                  <a:pt x="6753" y="8872"/>
                </a:cubicBezTo>
                <a:cubicBezTo>
                  <a:pt x="6798" y="9255"/>
                  <a:pt x="6914" y="9568"/>
                  <a:pt x="7003" y="9630"/>
                </a:cubicBezTo>
                <a:cubicBezTo>
                  <a:pt x="6914" y="9808"/>
                  <a:pt x="6834" y="9987"/>
                  <a:pt x="6753" y="10174"/>
                </a:cubicBezTo>
                <a:cubicBezTo>
                  <a:pt x="6753" y="9996"/>
                  <a:pt x="6735" y="9826"/>
                  <a:pt x="6709" y="9657"/>
                </a:cubicBezTo>
                <a:cubicBezTo>
                  <a:pt x="6673" y="9461"/>
                  <a:pt x="6619" y="9264"/>
                  <a:pt x="6566" y="9077"/>
                </a:cubicBezTo>
                <a:cubicBezTo>
                  <a:pt x="6512" y="8872"/>
                  <a:pt x="6450" y="8684"/>
                  <a:pt x="6414" y="8568"/>
                </a:cubicBezTo>
                <a:cubicBezTo>
                  <a:pt x="6414" y="8559"/>
                  <a:pt x="6396" y="8551"/>
                  <a:pt x="6388" y="8551"/>
                </a:cubicBezTo>
                <a:cubicBezTo>
                  <a:pt x="6379" y="8551"/>
                  <a:pt x="6370" y="8559"/>
                  <a:pt x="6370" y="8568"/>
                </a:cubicBezTo>
                <a:cubicBezTo>
                  <a:pt x="6325" y="8943"/>
                  <a:pt x="6316" y="9318"/>
                  <a:pt x="6361" y="9701"/>
                </a:cubicBezTo>
                <a:cubicBezTo>
                  <a:pt x="6423" y="10085"/>
                  <a:pt x="6548" y="10379"/>
                  <a:pt x="6637" y="10442"/>
                </a:cubicBezTo>
                <a:cubicBezTo>
                  <a:pt x="6566" y="10629"/>
                  <a:pt x="6495" y="10816"/>
                  <a:pt x="6423" y="11004"/>
                </a:cubicBezTo>
                <a:cubicBezTo>
                  <a:pt x="6405" y="10834"/>
                  <a:pt x="6388" y="10656"/>
                  <a:pt x="6343" y="10486"/>
                </a:cubicBezTo>
                <a:cubicBezTo>
                  <a:pt x="6298" y="10290"/>
                  <a:pt x="6245" y="10103"/>
                  <a:pt x="6173" y="9915"/>
                </a:cubicBezTo>
                <a:cubicBezTo>
                  <a:pt x="6164" y="9871"/>
                  <a:pt x="6147" y="9835"/>
                  <a:pt x="6138" y="9791"/>
                </a:cubicBezTo>
                <a:cubicBezTo>
                  <a:pt x="6164" y="9675"/>
                  <a:pt x="6182" y="9568"/>
                  <a:pt x="6200" y="9487"/>
                </a:cubicBezTo>
                <a:cubicBezTo>
                  <a:pt x="6206" y="9462"/>
                  <a:pt x="6190" y="9437"/>
                  <a:pt x="6174" y="9437"/>
                </a:cubicBezTo>
                <a:cubicBezTo>
                  <a:pt x="6168" y="9437"/>
                  <a:pt x="6161" y="9441"/>
                  <a:pt x="6156" y="9452"/>
                </a:cubicBezTo>
                <a:cubicBezTo>
                  <a:pt x="6129" y="9496"/>
                  <a:pt x="6093" y="9550"/>
                  <a:pt x="6066" y="9594"/>
                </a:cubicBezTo>
                <a:cubicBezTo>
                  <a:pt x="6040" y="9523"/>
                  <a:pt x="6022" y="9461"/>
                  <a:pt x="6004" y="9416"/>
                </a:cubicBezTo>
                <a:cubicBezTo>
                  <a:pt x="5997" y="9403"/>
                  <a:pt x="5991" y="9395"/>
                  <a:pt x="5981" y="9395"/>
                </a:cubicBezTo>
                <a:cubicBezTo>
                  <a:pt x="5977" y="9395"/>
                  <a:pt x="5973" y="9396"/>
                  <a:pt x="5968" y="9398"/>
                </a:cubicBezTo>
                <a:cubicBezTo>
                  <a:pt x="5959" y="9398"/>
                  <a:pt x="5950" y="9407"/>
                  <a:pt x="5950" y="9416"/>
                </a:cubicBezTo>
                <a:cubicBezTo>
                  <a:pt x="5941" y="9550"/>
                  <a:pt x="5941" y="9684"/>
                  <a:pt x="5941" y="9817"/>
                </a:cubicBezTo>
                <a:cubicBezTo>
                  <a:pt x="5834" y="9996"/>
                  <a:pt x="5745" y="10183"/>
                  <a:pt x="5656" y="10370"/>
                </a:cubicBezTo>
                <a:cubicBezTo>
                  <a:pt x="5647" y="10344"/>
                  <a:pt x="5638" y="10317"/>
                  <a:pt x="5629" y="10290"/>
                </a:cubicBezTo>
                <a:cubicBezTo>
                  <a:pt x="5620" y="10281"/>
                  <a:pt x="5611" y="10272"/>
                  <a:pt x="5594" y="10272"/>
                </a:cubicBezTo>
                <a:cubicBezTo>
                  <a:pt x="5585" y="10272"/>
                  <a:pt x="5576" y="10290"/>
                  <a:pt x="5576" y="10299"/>
                </a:cubicBezTo>
                <a:cubicBezTo>
                  <a:pt x="5576" y="10379"/>
                  <a:pt x="5576" y="10460"/>
                  <a:pt x="5576" y="10540"/>
                </a:cubicBezTo>
                <a:cubicBezTo>
                  <a:pt x="5549" y="10611"/>
                  <a:pt x="5522" y="10674"/>
                  <a:pt x="5486" y="10745"/>
                </a:cubicBezTo>
                <a:cubicBezTo>
                  <a:pt x="5406" y="10986"/>
                  <a:pt x="5335" y="11236"/>
                  <a:pt x="5290" y="11486"/>
                </a:cubicBezTo>
                <a:cubicBezTo>
                  <a:pt x="5255" y="11173"/>
                  <a:pt x="5237" y="10852"/>
                  <a:pt x="5219" y="10540"/>
                </a:cubicBezTo>
                <a:cubicBezTo>
                  <a:pt x="5326" y="10513"/>
                  <a:pt x="5531" y="10130"/>
                  <a:pt x="5727" y="9630"/>
                </a:cubicBezTo>
                <a:cubicBezTo>
                  <a:pt x="5888" y="9202"/>
                  <a:pt x="6084" y="8444"/>
                  <a:pt x="6173" y="8122"/>
                </a:cubicBezTo>
                <a:cubicBezTo>
                  <a:pt x="6180" y="8097"/>
                  <a:pt x="6163" y="8076"/>
                  <a:pt x="6147" y="8076"/>
                </a:cubicBezTo>
                <a:cubicBezTo>
                  <a:pt x="6140" y="8076"/>
                  <a:pt x="6134" y="8079"/>
                  <a:pt x="6129" y="8087"/>
                </a:cubicBezTo>
                <a:cubicBezTo>
                  <a:pt x="5852" y="8488"/>
                  <a:pt x="5611" y="8916"/>
                  <a:pt x="5415" y="9362"/>
                </a:cubicBezTo>
                <a:cubicBezTo>
                  <a:pt x="5326" y="9594"/>
                  <a:pt x="5246" y="9844"/>
                  <a:pt x="5192" y="10094"/>
                </a:cubicBezTo>
                <a:cubicBezTo>
                  <a:pt x="5174" y="9773"/>
                  <a:pt x="5156" y="9461"/>
                  <a:pt x="5147" y="9139"/>
                </a:cubicBezTo>
                <a:cubicBezTo>
                  <a:pt x="5255" y="9113"/>
                  <a:pt x="5478" y="8747"/>
                  <a:pt x="5692" y="8256"/>
                </a:cubicBezTo>
                <a:cubicBezTo>
                  <a:pt x="5781" y="8033"/>
                  <a:pt x="5879" y="7748"/>
                  <a:pt x="5968" y="7471"/>
                </a:cubicBezTo>
                <a:cubicBezTo>
                  <a:pt x="6057" y="7195"/>
                  <a:pt x="6156" y="6963"/>
                  <a:pt x="6200" y="6811"/>
                </a:cubicBezTo>
                <a:cubicBezTo>
                  <a:pt x="6213" y="6785"/>
                  <a:pt x="6198" y="6764"/>
                  <a:pt x="6182" y="6764"/>
                </a:cubicBezTo>
                <a:cubicBezTo>
                  <a:pt x="6176" y="6764"/>
                  <a:pt x="6170" y="6768"/>
                  <a:pt x="6164" y="6775"/>
                </a:cubicBezTo>
                <a:cubicBezTo>
                  <a:pt x="6075" y="6882"/>
                  <a:pt x="5924" y="7070"/>
                  <a:pt x="5781" y="7284"/>
                </a:cubicBezTo>
                <a:cubicBezTo>
                  <a:pt x="5736" y="7337"/>
                  <a:pt x="5701" y="7391"/>
                  <a:pt x="5665" y="7453"/>
                </a:cubicBezTo>
                <a:cubicBezTo>
                  <a:pt x="5638" y="7516"/>
                  <a:pt x="5602" y="7569"/>
                  <a:pt x="5567" y="7632"/>
                </a:cubicBezTo>
                <a:cubicBezTo>
                  <a:pt x="5504" y="7748"/>
                  <a:pt x="5442" y="7864"/>
                  <a:pt x="5397" y="7971"/>
                </a:cubicBezTo>
                <a:cubicBezTo>
                  <a:pt x="5290" y="8203"/>
                  <a:pt x="5210" y="8452"/>
                  <a:pt x="5147" y="8693"/>
                </a:cubicBezTo>
                <a:cubicBezTo>
                  <a:pt x="5147" y="8381"/>
                  <a:pt x="5139" y="8060"/>
                  <a:pt x="5139" y="7748"/>
                </a:cubicBezTo>
                <a:cubicBezTo>
                  <a:pt x="5192" y="7730"/>
                  <a:pt x="5272" y="7632"/>
                  <a:pt x="5371" y="7480"/>
                </a:cubicBezTo>
                <a:cubicBezTo>
                  <a:pt x="5504" y="7293"/>
                  <a:pt x="5620" y="7096"/>
                  <a:pt x="5718" y="6900"/>
                </a:cubicBezTo>
                <a:cubicBezTo>
                  <a:pt x="5745" y="6847"/>
                  <a:pt x="5772" y="6793"/>
                  <a:pt x="5799" y="6740"/>
                </a:cubicBezTo>
                <a:lnTo>
                  <a:pt x="5888" y="6561"/>
                </a:lnTo>
                <a:cubicBezTo>
                  <a:pt x="5950" y="6436"/>
                  <a:pt x="6013" y="6302"/>
                  <a:pt x="6066" y="6178"/>
                </a:cubicBezTo>
                <a:cubicBezTo>
                  <a:pt x="6129" y="6053"/>
                  <a:pt x="6191" y="5928"/>
                  <a:pt x="6245" y="5821"/>
                </a:cubicBezTo>
                <a:cubicBezTo>
                  <a:pt x="6298" y="5714"/>
                  <a:pt x="6343" y="5624"/>
                  <a:pt x="6379" y="5553"/>
                </a:cubicBezTo>
                <a:cubicBezTo>
                  <a:pt x="6392" y="5526"/>
                  <a:pt x="6380" y="5499"/>
                  <a:pt x="6362" y="5499"/>
                </a:cubicBezTo>
                <a:cubicBezTo>
                  <a:pt x="6356" y="5499"/>
                  <a:pt x="6349" y="5502"/>
                  <a:pt x="6343" y="5509"/>
                </a:cubicBezTo>
                <a:cubicBezTo>
                  <a:pt x="6236" y="5607"/>
                  <a:pt x="6066" y="5776"/>
                  <a:pt x="5897" y="5972"/>
                </a:cubicBezTo>
                <a:cubicBezTo>
                  <a:pt x="5727" y="6169"/>
                  <a:pt x="5576" y="6383"/>
                  <a:pt x="5442" y="6606"/>
                </a:cubicBezTo>
                <a:cubicBezTo>
                  <a:pt x="5406" y="6659"/>
                  <a:pt x="5379" y="6722"/>
                  <a:pt x="5344" y="6784"/>
                </a:cubicBezTo>
                <a:cubicBezTo>
                  <a:pt x="5317" y="6847"/>
                  <a:pt x="5290" y="6909"/>
                  <a:pt x="5263" y="6972"/>
                </a:cubicBezTo>
                <a:cubicBezTo>
                  <a:pt x="5219" y="7088"/>
                  <a:pt x="5174" y="7203"/>
                  <a:pt x="5147" y="7302"/>
                </a:cubicBezTo>
                <a:cubicBezTo>
                  <a:pt x="5165" y="6980"/>
                  <a:pt x="5165" y="6668"/>
                  <a:pt x="5210" y="6356"/>
                </a:cubicBezTo>
                <a:cubicBezTo>
                  <a:pt x="5317" y="6338"/>
                  <a:pt x="5576" y="6008"/>
                  <a:pt x="5879" y="5580"/>
                </a:cubicBezTo>
                <a:cubicBezTo>
                  <a:pt x="6129" y="5205"/>
                  <a:pt x="6512" y="4572"/>
                  <a:pt x="6682" y="4304"/>
                </a:cubicBezTo>
                <a:cubicBezTo>
                  <a:pt x="6696" y="4275"/>
                  <a:pt x="6687" y="4246"/>
                  <a:pt x="6669" y="4246"/>
                </a:cubicBezTo>
                <a:cubicBezTo>
                  <a:pt x="6665" y="4246"/>
                  <a:pt x="6660" y="4247"/>
                  <a:pt x="6655" y="4251"/>
                </a:cubicBezTo>
                <a:cubicBezTo>
                  <a:pt x="6548" y="4340"/>
                  <a:pt x="6352" y="4492"/>
                  <a:pt x="6156" y="4679"/>
                </a:cubicBezTo>
                <a:cubicBezTo>
                  <a:pt x="5968" y="4857"/>
                  <a:pt x="5799" y="5045"/>
                  <a:pt x="5638" y="5250"/>
                </a:cubicBezTo>
                <a:cubicBezTo>
                  <a:pt x="5495" y="5464"/>
                  <a:pt x="5371" y="5687"/>
                  <a:pt x="5263" y="5910"/>
                </a:cubicBezTo>
                <a:lnTo>
                  <a:pt x="5335" y="5446"/>
                </a:lnTo>
                <a:lnTo>
                  <a:pt x="5379" y="5214"/>
                </a:lnTo>
                <a:lnTo>
                  <a:pt x="5433" y="4982"/>
                </a:lnTo>
                <a:cubicBezTo>
                  <a:pt x="5486" y="4982"/>
                  <a:pt x="5594" y="4902"/>
                  <a:pt x="5718" y="4777"/>
                </a:cubicBezTo>
                <a:cubicBezTo>
                  <a:pt x="5852" y="4652"/>
                  <a:pt x="6013" y="4474"/>
                  <a:pt x="6182" y="4277"/>
                </a:cubicBezTo>
                <a:cubicBezTo>
                  <a:pt x="6325" y="4108"/>
                  <a:pt x="6503" y="3867"/>
                  <a:pt x="6682" y="3644"/>
                </a:cubicBezTo>
                <a:cubicBezTo>
                  <a:pt x="6851" y="3421"/>
                  <a:pt x="7012" y="3216"/>
                  <a:pt x="7110" y="3082"/>
                </a:cubicBezTo>
                <a:cubicBezTo>
                  <a:pt x="7131" y="3061"/>
                  <a:pt x="7119" y="3029"/>
                  <a:pt x="7100" y="3029"/>
                </a:cubicBezTo>
                <a:cubicBezTo>
                  <a:pt x="7095" y="3029"/>
                  <a:pt x="7089" y="3032"/>
                  <a:pt x="7083" y="3037"/>
                </a:cubicBezTo>
                <a:cubicBezTo>
                  <a:pt x="6958" y="3109"/>
                  <a:pt x="6762" y="3251"/>
                  <a:pt x="6548" y="3403"/>
                </a:cubicBezTo>
                <a:cubicBezTo>
                  <a:pt x="6343" y="3564"/>
                  <a:pt x="6147" y="3742"/>
                  <a:pt x="5968" y="3929"/>
                </a:cubicBezTo>
                <a:cubicBezTo>
                  <a:pt x="5808" y="4126"/>
                  <a:pt x="5656" y="4331"/>
                  <a:pt x="5522" y="4545"/>
                </a:cubicBezTo>
                <a:lnTo>
                  <a:pt x="5656" y="4090"/>
                </a:lnTo>
                <a:lnTo>
                  <a:pt x="5718" y="3858"/>
                </a:lnTo>
                <a:lnTo>
                  <a:pt x="5799" y="3635"/>
                </a:lnTo>
                <a:cubicBezTo>
                  <a:pt x="5802" y="3636"/>
                  <a:pt x="5806" y="3636"/>
                  <a:pt x="5809" y="3636"/>
                </a:cubicBezTo>
                <a:cubicBezTo>
                  <a:pt x="5926" y="3636"/>
                  <a:pt x="6247" y="3365"/>
                  <a:pt x="6611" y="3011"/>
                </a:cubicBezTo>
                <a:cubicBezTo>
                  <a:pt x="6941" y="2698"/>
                  <a:pt x="7422" y="2136"/>
                  <a:pt x="7654" y="1904"/>
                </a:cubicBezTo>
                <a:cubicBezTo>
                  <a:pt x="7678" y="1881"/>
                  <a:pt x="7667" y="1849"/>
                  <a:pt x="7645" y="1849"/>
                </a:cubicBezTo>
                <a:cubicBezTo>
                  <a:pt x="7642" y="1849"/>
                  <a:pt x="7639" y="1850"/>
                  <a:pt x="7636" y="1851"/>
                </a:cubicBezTo>
                <a:cubicBezTo>
                  <a:pt x="7440" y="1949"/>
                  <a:pt x="7253" y="2056"/>
                  <a:pt x="7066" y="2181"/>
                </a:cubicBezTo>
                <a:cubicBezTo>
                  <a:pt x="6958" y="2252"/>
                  <a:pt x="6842" y="2324"/>
                  <a:pt x="6735" y="2404"/>
                </a:cubicBezTo>
                <a:cubicBezTo>
                  <a:pt x="6628" y="2484"/>
                  <a:pt x="6530" y="2565"/>
                  <a:pt x="6441" y="2645"/>
                </a:cubicBezTo>
                <a:cubicBezTo>
                  <a:pt x="6343" y="2734"/>
                  <a:pt x="6254" y="2832"/>
                  <a:pt x="6164" y="2939"/>
                </a:cubicBezTo>
                <a:cubicBezTo>
                  <a:pt x="6084" y="3037"/>
                  <a:pt x="6004" y="3136"/>
                  <a:pt x="5941" y="3216"/>
                </a:cubicBezTo>
                <a:cubicBezTo>
                  <a:pt x="6031" y="3002"/>
                  <a:pt x="6111" y="2779"/>
                  <a:pt x="6200" y="2573"/>
                </a:cubicBezTo>
                <a:cubicBezTo>
                  <a:pt x="6307" y="2475"/>
                  <a:pt x="6388" y="2350"/>
                  <a:pt x="6450" y="2226"/>
                </a:cubicBezTo>
                <a:cubicBezTo>
                  <a:pt x="6557" y="2047"/>
                  <a:pt x="6682" y="1815"/>
                  <a:pt x="6807" y="1557"/>
                </a:cubicBezTo>
                <a:cubicBezTo>
                  <a:pt x="6869" y="1449"/>
                  <a:pt x="6923" y="1316"/>
                  <a:pt x="6994" y="1173"/>
                </a:cubicBezTo>
                <a:lnTo>
                  <a:pt x="7083" y="959"/>
                </a:lnTo>
                <a:cubicBezTo>
                  <a:pt x="7119" y="887"/>
                  <a:pt x="7146" y="816"/>
                  <a:pt x="7181" y="745"/>
                </a:cubicBezTo>
                <a:cubicBezTo>
                  <a:pt x="7306" y="468"/>
                  <a:pt x="7431" y="201"/>
                  <a:pt x="7512" y="40"/>
                </a:cubicBezTo>
                <a:cubicBezTo>
                  <a:pt x="7523" y="16"/>
                  <a:pt x="7516" y="0"/>
                  <a:pt x="7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0"/>
          <p:cNvSpPr/>
          <p:nvPr/>
        </p:nvSpPr>
        <p:spPr>
          <a:xfrm>
            <a:off x="713104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grpSp>
        <p:nvGrpSpPr>
          <p:cNvPr id="797" name="Google Shape;797;p41"/>
          <p:cNvGrpSpPr/>
          <p:nvPr/>
        </p:nvGrpSpPr>
        <p:grpSpPr>
          <a:xfrm rot="-5400000">
            <a:off x="3062187" y="867284"/>
            <a:ext cx="3340310" cy="3936930"/>
            <a:chOff x="2820225" y="891450"/>
            <a:chExt cx="3175200" cy="3175200"/>
          </a:xfrm>
        </p:grpSpPr>
        <p:sp>
          <p:nvSpPr>
            <p:cNvPr id="798" name="Google Shape;798;p41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1"/>
          <p:cNvGrpSpPr/>
          <p:nvPr/>
        </p:nvGrpSpPr>
        <p:grpSpPr>
          <a:xfrm>
            <a:off x="1559599" y="1550583"/>
            <a:ext cx="2677124" cy="2042342"/>
            <a:chOff x="2208325" y="1959350"/>
            <a:chExt cx="1332300" cy="914700"/>
          </a:xfrm>
        </p:grpSpPr>
        <p:sp>
          <p:nvSpPr>
            <p:cNvPr id="801" name="Google Shape;801;p41"/>
            <p:cNvSpPr/>
            <p:nvPr/>
          </p:nvSpPr>
          <p:spPr>
            <a:xfrm>
              <a:off x="2208325" y="2244350"/>
              <a:ext cx="1332300" cy="629700"/>
            </a:xfrm>
            <a:prstGeom prst="rect">
              <a:avLst/>
            </a:prstGeom>
            <a:solidFill>
              <a:srgbClr val="D6DBE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Environmental influence and Asian culture forms the foundation for Singaporeans to grow up in</a:t>
              </a:r>
              <a:endParaRPr sz="1600">
                <a:latin typeface="Maven Pro"/>
                <a:ea typeface="Maven Pro"/>
                <a:cs typeface="Maven Pro"/>
                <a:sym typeface="Maven Pr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08325" y="19593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Lim et al (2006)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41"/>
          <p:cNvGrpSpPr/>
          <p:nvPr/>
        </p:nvGrpSpPr>
        <p:grpSpPr>
          <a:xfrm>
            <a:off x="5473428" y="1550581"/>
            <a:ext cx="2677124" cy="2042342"/>
            <a:chOff x="2208325" y="1959350"/>
            <a:chExt cx="1332300" cy="914700"/>
          </a:xfrm>
        </p:grpSpPr>
        <p:sp>
          <p:nvSpPr>
            <p:cNvPr id="804" name="Google Shape;804;p41"/>
            <p:cNvSpPr/>
            <p:nvPr/>
          </p:nvSpPr>
          <p:spPr>
            <a:xfrm>
              <a:off x="2208325" y="2244350"/>
              <a:ext cx="1332300" cy="629700"/>
            </a:xfrm>
            <a:prstGeom prst="rect">
              <a:avLst/>
            </a:prstGeom>
            <a:solidFill>
              <a:srgbClr val="D6DBE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</a:t>
              </a:r>
              <a:r>
                <a:rPr lang="en"/>
                <a:t>igital tools and normative control reinforces employees’ attitude </a:t>
              </a:r>
              <a:endParaRPr sz="1600">
                <a:latin typeface="Maven Pro"/>
                <a:ea typeface="Maven Pro"/>
                <a:cs typeface="Maven Pro"/>
                <a:sym typeface="Maven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208325" y="19593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Wee (2016)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42"/>
          <p:cNvSpPr/>
          <p:nvPr/>
        </p:nvSpPr>
        <p:spPr>
          <a:xfrm>
            <a:off x="5481800" y="211500"/>
            <a:ext cx="3404400" cy="4720500"/>
          </a:xfrm>
          <a:prstGeom prst="round2DiagRect">
            <a:avLst>
              <a:gd fmla="val 34828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2"/>
          <p:cNvSpPr txBox="1"/>
          <p:nvPr>
            <p:ph type="title"/>
          </p:nvPr>
        </p:nvSpPr>
        <p:spPr>
          <a:xfrm>
            <a:off x="713100" y="2702400"/>
            <a:ext cx="44406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Argument and Conclusion</a:t>
            </a:r>
            <a:endParaRPr sz="4300"/>
          </a:p>
        </p:txBody>
      </p:sp>
      <p:sp>
        <p:nvSpPr>
          <p:cNvPr id="812" name="Google Shape;812;p42"/>
          <p:cNvSpPr txBox="1"/>
          <p:nvPr>
            <p:ph idx="2" type="title"/>
          </p:nvPr>
        </p:nvSpPr>
        <p:spPr>
          <a:xfrm>
            <a:off x="2167700" y="1185150"/>
            <a:ext cx="1531500" cy="10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813" name="Google Shape;813;p42"/>
          <p:cNvGrpSpPr/>
          <p:nvPr/>
        </p:nvGrpSpPr>
        <p:grpSpPr>
          <a:xfrm>
            <a:off x="5763912" y="786175"/>
            <a:ext cx="2840164" cy="3571165"/>
            <a:chOff x="5530424" y="672775"/>
            <a:chExt cx="2840164" cy="3571165"/>
          </a:xfrm>
        </p:grpSpPr>
        <p:sp>
          <p:nvSpPr>
            <p:cNvPr id="814" name="Google Shape;814;p42"/>
            <p:cNvSpPr/>
            <p:nvPr/>
          </p:nvSpPr>
          <p:spPr>
            <a:xfrm>
              <a:off x="7208631" y="1193717"/>
              <a:ext cx="936188" cy="93978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153611" y="672775"/>
              <a:ext cx="693768" cy="69639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6" name="Google Shape;816;p42"/>
            <p:cNvGrpSpPr/>
            <p:nvPr/>
          </p:nvGrpSpPr>
          <p:grpSpPr>
            <a:xfrm>
              <a:off x="5530424" y="1564808"/>
              <a:ext cx="2840164" cy="2679132"/>
              <a:chOff x="3901109" y="788403"/>
              <a:chExt cx="860030" cy="811293"/>
            </a:xfrm>
          </p:grpSpPr>
          <p:grpSp>
            <p:nvGrpSpPr>
              <p:cNvPr id="817" name="Google Shape;817;p42"/>
              <p:cNvGrpSpPr/>
              <p:nvPr/>
            </p:nvGrpSpPr>
            <p:grpSpPr>
              <a:xfrm>
                <a:off x="3901109" y="966630"/>
                <a:ext cx="860030" cy="631309"/>
                <a:chOff x="2864353" y="966630"/>
                <a:chExt cx="860030" cy="631309"/>
              </a:xfrm>
            </p:grpSpPr>
            <p:sp>
              <p:nvSpPr>
                <p:cNvPr id="818" name="Google Shape;818;p42"/>
                <p:cNvSpPr/>
                <p:nvPr/>
              </p:nvSpPr>
              <p:spPr>
                <a:xfrm>
                  <a:off x="3334256" y="1104773"/>
                  <a:ext cx="58953" cy="60125"/>
                </a:xfrm>
                <a:custGeom>
                  <a:rect b="b" l="l" r="r" t="t"/>
                  <a:pathLst>
                    <a:path extrusionOk="0" h="1848" w="1812">
                      <a:moveTo>
                        <a:pt x="1" y="1"/>
                      </a:moveTo>
                      <a:lnTo>
                        <a:pt x="366" y="1847"/>
                      </a:lnTo>
                      <a:lnTo>
                        <a:pt x="1812" y="1847"/>
                      </a:ln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42"/>
                <p:cNvSpPr/>
                <p:nvPr/>
              </p:nvSpPr>
              <p:spPr>
                <a:xfrm>
                  <a:off x="3332239" y="1103049"/>
                  <a:ext cx="63020" cy="63573"/>
                </a:xfrm>
                <a:custGeom>
                  <a:rect b="b" l="l" r="r" t="t"/>
                  <a:pathLst>
                    <a:path extrusionOk="0" h="1954" w="1937">
                      <a:moveTo>
                        <a:pt x="1463" y="107"/>
                      </a:moveTo>
                      <a:lnTo>
                        <a:pt x="1811" y="1847"/>
                      </a:lnTo>
                      <a:lnTo>
                        <a:pt x="464" y="1847"/>
                      </a:lnTo>
                      <a:lnTo>
                        <a:pt x="125" y="107"/>
                      </a:lnTo>
                      <a:close/>
                      <a:moveTo>
                        <a:pt x="63" y="0"/>
                      </a:moveTo>
                      <a:cubicBezTo>
                        <a:pt x="45" y="0"/>
                        <a:pt x="27" y="9"/>
                        <a:pt x="18" y="18"/>
                      </a:cubicBezTo>
                      <a:cubicBezTo>
                        <a:pt x="9" y="36"/>
                        <a:pt x="0" y="54"/>
                        <a:pt x="9" y="63"/>
                      </a:cubicBezTo>
                      <a:lnTo>
                        <a:pt x="375" y="1909"/>
                      </a:lnTo>
                      <a:cubicBezTo>
                        <a:pt x="375" y="1936"/>
                        <a:pt x="402" y="1954"/>
                        <a:pt x="428" y="1954"/>
                      </a:cubicBezTo>
                      <a:lnTo>
                        <a:pt x="1874" y="1954"/>
                      </a:lnTo>
                      <a:cubicBezTo>
                        <a:pt x="1891" y="1954"/>
                        <a:pt x="1909" y="1945"/>
                        <a:pt x="1927" y="1936"/>
                      </a:cubicBezTo>
                      <a:cubicBezTo>
                        <a:pt x="1936" y="1918"/>
                        <a:pt x="1936" y="1900"/>
                        <a:pt x="1936" y="1891"/>
                      </a:cubicBezTo>
                      <a:lnTo>
                        <a:pt x="1561" y="45"/>
                      </a:lnTo>
                      <a:cubicBezTo>
                        <a:pt x="1561" y="18"/>
                        <a:pt x="1535" y="0"/>
                        <a:pt x="1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42"/>
                <p:cNvSpPr/>
                <p:nvPr/>
              </p:nvSpPr>
              <p:spPr>
                <a:xfrm>
                  <a:off x="3261996" y="968354"/>
                  <a:ext cx="203474" cy="156493"/>
                </a:xfrm>
                <a:custGeom>
                  <a:rect b="b" l="l" r="r" t="t"/>
                  <a:pathLst>
                    <a:path extrusionOk="0" h="4810" w="6254">
                      <a:moveTo>
                        <a:pt x="0" y="1"/>
                      </a:moveTo>
                      <a:lnTo>
                        <a:pt x="0" y="4809"/>
                      </a:lnTo>
                      <a:lnTo>
                        <a:pt x="6254" y="4809"/>
                      </a:lnTo>
                      <a:lnTo>
                        <a:pt x="6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42"/>
                <p:cNvSpPr/>
                <p:nvPr/>
              </p:nvSpPr>
              <p:spPr>
                <a:xfrm>
                  <a:off x="3260239" y="966630"/>
                  <a:ext cx="206695" cy="159942"/>
                </a:xfrm>
                <a:custGeom>
                  <a:rect b="b" l="l" r="r" t="t"/>
                  <a:pathLst>
                    <a:path extrusionOk="0" h="4916" w="6353">
                      <a:moveTo>
                        <a:pt x="6254" y="107"/>
                      </a:moveTo>
                      <a:lnTo>
                        <a:pt x="6254" y="4809"/>
                      </a:lnTo>
                      <a:lnTo>
                        <a:pt x="108" y="4809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19" y="0"/>
                        <a:pt x="1" y="27"/>
                        <a:pt x="1" y="54"/>
                      </a:cubicBezTo>
                      <a:lnTo>
                        <a:pt x="1" y="4862"/>
                      </a:lnTo>
                      <a:cubicBezTo>
                        <a:pt x="1" y="4889"/>
                        <a:pt x="19" y="4916"/>
                        <a:pt x="54" y="4916"/>
                      </a:cubicBezTo>
                      <a:lnTo>
                        <a:pt x="6299" y="4916"/>
                      </a:lnTo>
                      <a:cubicBezTo>
                        <a:pt x="6335" y="4916"/>
                        <a:pt x="6353" y="4889"/>
                        <a:pt x="6353" y="4862"/>
                      </a:cubicBezTo>
                      <a:lnTo>
                        <a:pt x="6353" y="54"/>
                      </a:lnTo>
                      <a:cubicBezTo>
                        <a:pt x="6353" y="27"/>
                        <a:pt x="6335" y="0"/>
                        <a:pt x="6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42"/>
                <p:cNvSpPr/>
                <p:nvPr/>
              </p:nvSpPr>
              <p:spPr>
                <a:xfrm>
                  <a:off x="3274164" y="980555"/>
                  <a:ext cx="179138" cy="131799"/>
                </a:xfrm>
                <a:custGeom>
                  <a:rect b="b" l="l" r="r" t="t"/>
                  <a:pathLst>
                    <a:path extrusionOk="0" h="4051" w="5506">
                      <a:moveTo>
                        <a:pt x="1" y="1"/>
                      </a:moveTo>
                      <a:lnTo>
                        <a:pt x="1" y="4051"/>
                      </a:lnTo>
                      <a:lnTo>
                        <a:pt x="5505" y="4051"/>
                      </a:lnTo>
                      <a:lnTo>
                        <a:pt x="55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42"/>
                <p:cNvSpPr/>
                <p:nvPr/>
              </p:nvSpPr>
              <p:spPr>
                <a:xfrm>
                  <a:off x="3272439" y="978830"/>
                  <a:ext cx="182294" cy="135281"/>
                </a:xfrm>
                <a:custGeom>
                  <a:rect b="b" l="l" r="r" t="t"/>
                  <a:pathLst>
                    <a:path extrusionOk="0" h="4158" w="5603">
                      <a:moveTo>
                        <a:pt x="5496" y="107"/>
                      </a:moveTo>
                      <a:lnTo>
                        <a:pt x="5496" y="4050"/>
                      </a:lnTo>
                      <a:lnTo>
                        <a:pt x="108" y="4050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27" y="0"/>
                        <a:pt x="0" y="27"/>
                        <a:pt x="0" y="54"/>
                      </a:cubicBezTo>
                      <a:lnTo>
                        <a:pt x="0" y="4104"/>
                      </a:lnTo>
                      <a:cubicBezTo>
                        <a:pt x="0" y="4139"/>
                        <a:pt x="27" y="4157"/>
                        <a:pt x="54" y="4157"/>
                      </a:cubicBezTo>
                      <a:lnTo>
                        <a:pt x="5549" y="4157"/>
                      </a:lnTo>
                      <a:cubicBezTo>
                        <a:pt x="5585" y="4157"/>
                        <a:pt x="5603" y="4139"/>
                        <a:pt x="5603" y="4104"/>
                      </a:cubicBezTo>
                      <a:lnTo>
                        <a:pt x="5603" y="54"/>
                      </a:lnTo>
                      <a:cubicBezTo>
                        <a:pt x="5603" y="27"/>
                        <a:pt x="5585" y="0"/>
                        <a:pt x="55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42"/>
                <p:cNvSpPr/>
                <p:nvPr/>
              </p:nvSpPr>
              <p:spPr>
                <a:xfrm>
                  <a:off x="3145032" y="1157903"/>
                  <a:ext cx="164009" cy="8427"/>
                </a:xfrm>
                <a:custGeom>
                  <a:rect b="b" l="l" r="r" t="t"/>
                  <a:pathLst>
                    <a:path extrusionOk="0" h="259" w="5041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5041" y="259"/>
                      </a:lnTo>
                      <a:lnTo>
                        <a:pt x="504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42"/>
                <p:cNvSpPr/>
                <p:nvPr/>
              </p:nvSpPr>
              <p:spPr>
                <a:xfrm>
                  <a:off x="3143275" y="1156146"/>
                  <a:ext cx="167523" cy="11940"/>
                </a:xfrm>
                <a:custGeom>
                  <a:rect b="b" l="l" r="r" t="t"/>
                  <a:pathLst>
                    <a:path extrusionOk="0" h="367" w="5149">
                      <a:moveTo>
                        <a:pt x="5050" y="108"/>
                      </a:moveTo>
                      <a:lnTo>
                        <a:pt x="5050" y="259"/>
                      </a:lnTo>
                      <a:lnTo>
                        <a:pt x="108" y="25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1" y="28"/>
                        <a:pt x="1" y="54"/>
                      </a:cubicBezTo>
                      <a:lnTo>
                        <a:pt x="1" y="313"/>
                      </a:lnTo>
                      <a:cubicBezTo>
                        <a:pt x="1" y="340"/>
                        <a:pt x="27" y="367"/>
                        <a:pt x="54" y="367"/>
                      </a:cubicBezTo>
                      <a:lnTo>
                        <a:pt x="5095" y="367"/>
                      </a:lnTo>
                      <a:cubicBezTo>
                        <a:pt x="5130" y="367"/>
                        <a:pt x="5148" y="340"/>
                        <a:pt x="5148" y="313"/>
                      </a:cubicBezTo>
                      <a:lnTo>
                        <a:pt x="5148" y="54"/>
                      </a:lnTo>
                      <a:cubicBezTo>
                        <a:pt x="5148" y="28"/>
                        <a:pt x="5130" y="1"/>
                        <a:pt x="50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42"/>
                <p:cNvSpPr/>
                <p:nvPr/>
              </p:nvSpPr>
              <p:spPr>
                <a:xfrm>
                  <a:off x="3318281" y="1161091"/>
                  <a:ext cx="74928" cy="5238"/>
                </a:xfrm>
                <a:custGeom>
                  <a:rect b="b" l="l" r="r" t="t"/>
                  <a:pathLst>
                    <a:path extrusionOk="0" h="161" w="2303">
                      <a:moveTo>
                        <a:pt x="1" y="0"/>
                      </a:moveTo>
                      <a:lnTo>
                        <a:pt x="1" y="161"/>
                      </a:lnTo>
                      <a:lnTo>
                        <a:pt x="2303" y="161"/>
                      </a:lnTo>
                      <a:lnTo>
                        <a:pt x="22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42"/>
                <p:cNvSpPr/>
                <p:nvPr/>
              </p:nvSpPr>
              <p:spPr>
                <a:xfrm>
                  <a:off x="3316557" y="1159334"/>
                  <a:ext cx="78702" cy="8752"/>
                </a:xfrm>
                <a:custGeom>
                  <a:rect b="b" l="l" r="r" t="t"/>
                  <a:pathLst>
                    <a:path extrusionOk="0" h="269" w="2419">
                      <a:moveTo>
                        <a:pt x="2249" y="108"/>
                      </a:moveTo>
                      <a:lnTo>
                        <a:pt x="2275" y="161"/>
                      </a:lnTo>
                      <a:lnTo>
                        <a:pt x="108" y="161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8"/>
                        <a:pt x="0" y="54"/>
                      </a:cubicBezTo>
                      <a:lnTo>
                        <a:pt x="0" y="215"/>
                      </a:lnTo>
                      <a:cubicBezTo>
                        <a:pt x="0" y="242"/>
                        <a:pt x="18" y="269"/>
                        <a:pt x="54" y="269"/>
                      </a:cubicBezTo>
                      <a:lnTo>
                        <a:pt x="2356" y="269"/>
                      </a:lnTo>
                      <a:cubicBezTo>
                        <a:pt x="2365" y="269"/>
                        <a:pt x="2373" y="269"/>
                        <a:pt x="2382" y="260"/>
                      </a:cubicBezTo>
                      <a:cubicBezTo>
                        <a:pt x="2409" y="251"/>
                        <a:pt x="2418" y="215"/>
                        <a:pt x="2409" y="188"/>
                      </a:cubicBezTo>
                      <a:lnTo>
                        <a:pt x="2329" y="28"/>
                      </a:lnTo>
                      <a:cubicBezTo>
                        <a:pt x="2320" y="10"/>
                        <a:pt x="230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42"/>
                <p:cNvSpPr/>
                <p:nvPr/>
              </p:nvSpPr>
              <p:spPr>
                <a:xfrm>
                  <a:off x="3371118" y="1145735"/>
                  <a:ext cx="59539" cy="19749"/>
                </a:xfrm>
                <a:custGeom>
                  <a:rect b="b" l="l" r="r" t="t"/>
                  <a:pathLst>
                    <a:path extrusionOk="0" h="607" w="1830">
                      <a:moveTo>
                        <a:pt x="561" y="0"/>
                      </a:moveTo>
                      <a:cubicBezTo>
                        <a:pt x="475" y="0"/>
                        <a:pt x="399" y="11"/>
                        <a:pt x="349" y="35"/>
                      </a:cubicBezTo>
                      <a:cubicBezTo>
                        <a:pt x="117" y="151"/>
                        <a:pt x="1" y="606"/>
                        <a:pt x="1" y="606"/>
                      </a:cubicBezTo>
                      <a:lnTo>
                        <a:pt x="1829" y="606"/>
                      </a:lnTo>
                      <a:cubicBezTo>
                        <a:pt x="1794" y="374"/>
                        <a:pt x="1348" y="232"/>
                        <a:pt x="1348" y="232"/>
                      </a:cubicBezTo>
                      <a:cubicBezTo>
                        <a:pt x="1286" y="121"/>
                        <a:pt x="856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42"/>
                <p:cNvSpPr/>
                <p:nvPr/>
              </p:nvSpPr>
              <p:spPr>
                <a:xfrm>
                  <a:off x="3369394" y="1144173"/>
                  <a:ext cx="62988" cy="23035"/>
                </a:xfrm>
                <a:custGeom>
                  <a:rect b="b" l="l" r="r" t="t"/>
                  <a:pathLst>
                    <a:path extrusionOk="0" h="708" w="1936">
                      <a:moveTo>
                        <a:pt x="617" y="103"/>
                      </a:moveTo>
                      <a:cubicBezTo>
                        <a:pt x="895" y="103"/>
                        <a:pt x="1301" y="225"/>
                        <a:pt x="1356" y="315"/>
                      </a:cubicBezTo>
                      <a:cubicBezTo>
                        <a:pt x="1356" y="324"/>
                        <a:pt x="1374" y="333"/>
                        <a:pt x="1383" y="333"/>
                      </a:cubicBezTo>
                      <a:cubicBezTo>
                        <a:pt x="1481" y="369"/>
                        <a:pt x="1722" y="476"/>
                        <a:pt x="1802" y="601"/>
                      </a:cubicBezTo>
                      <a:lnTo>
                        <a:pt x="125" y="601"/>
                      </a:lnTo>
                      <a:cubicBezTo>
                        <a:pt x="178" y="458"/>
                        <a:pt x="277" y="208"/>
                        <a:pt x="419" y="137"/>
                      </a:cubicBezTo>
                      <a:cubicBezTo>
                        <a:pt x="467" y="113"/>
                        <a:pt x="537" y="103"/>
                        <a:pt x="617" y="103"/>
                      </a:cubicBezTo>
                      <a:close/>
                      <a:moveTo>
                        <a:pt x="613" y="0"/>
                      </a:moveTo>
                      <a:cubicBezTo>
                        <a:pt x="515" y="0"/>
                        <a:pt x="430" y="12"/>
                        <a:pt x="375" y="39"/>
                      </a:cubicBezTo>
                      <a:cubicBezTo>
                        <a:pt x="125" y="164"/>
                        <a:pt x="0" y="619"/>
                        <a:pt x="0" y="645"/>
                      </a:cubicBezTo>
                      <a:cubicBezTo>
                        <a:pt x="0" y="663"/>
                        <a:pt x="0" y="672"/>
                        <a:pt x="9" y="690"/>
                      </a:cubicBezTo>
                      <a:cubicBezTo>
                        <a:pt x="27" y="699"/>
                        <a:pt x="36" y="708"/>
                        <a:pt x="54" y="708"/>
                      </a:cubicBezTo>
                      <a:lnTo>
                        <a:pt x="1882" y="708"/>
                      </a:lnTo>
                      <a:cubicBezTo>
                        <a:pt x="1891" y="708"/>
                        <a:pt x="1909" y="699"/>
                        <a:pt x="1918" y="690"/>
                      </a:cubicBezTo>
                      <a:cubicBezTo>
                        <a:pt x="1927" y="681"/>
                        <a:pt x="1936" y="663"/>
                        <a:pt x="1927" y="645"/>
                      </a:cubicBezTo>
                      <a:cubicBezTo>
                        <a:pt x="1900" y="413"/>
                        <a:pt x="1526" y="271"/>
                        <a:pt x="1436" y="235"/>
                      </a:cubicBezTo>
                      <a:cubicBezTo>
                        <a:pt x="1329" y="108"/>
                        <a:pt x="909" y="0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42"/>
                <p:cNvSpPr/>
                <p:nvPr/>
              </p:nvSpPr>
              <p:spPr>
                <a:xfrm>
                  <a:off x="3447445" y="1198246"/>
                  <a:ext cx="41254" cy="396309"/>
                </a:xfrm>
                <a:custGeom>
                  <a:rect b="b" l="l" r="r" t="t"/>
                  <a:pathLst>
                    <a:path extrusionOk="0" h="12181" w="1268">
                      <a:moveTo>
                        <a:pt x="581" y="0"/>
                      </a:moveTo>
                      <a:lnTo>
                        <a:pt x="1" y="9"/>
                      </a:lnTo>
                      <a:lnTo>
                        <a:pt x="1009" y="12079"/>
                      </a:lnTo>
                      <a:cubicBezTo>
                        <a:pt x="1024" y="12133"/>
                        <a:pt x="1073" y="12181"/>
                        <a:pt x="1133" y="12181"/>
                      </a:cubicBezTo>
                      <a:cubicBezTo>
                        <a:pt x="1142" y="12181"/>
                        <a:pt x="1151" y="12180"/>
                        <a:pt x="1161" y="12177"/>
                      </a:cubicBezTo>
                      <a:cubicBezTo>
                        <a:pt x="1223" y="12169"/>
                        <a:pt x="1268" y="12115"/>
                        <a:pt x="1268" y="12044"/>
                      </a:cubicBezTo>
                      <a:lnTo>
                        <a:pt x="5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42"/>
                <p:cNvSpPr/>
                <p:nvPr/>
              </p:nvSpPr>
              <p:spPr>
                <a:xfrm>
                  <a:off x="3445428" y="1196782"/>
                  <a:ext cx="45321" cy="399920"/>
                </a:xfrm>
                <a:custGeom>
                  <a:rect b="b" l="l" r="r" t="t"/>
                  <a:pathLst>
                    <a:path extrusionOk="0" h="12292" w="1393">
                      <a:moveTo>
                        <a:pt x="589" y="108"/>
                      </a:moveTo>
                      <a:lnTo>
                        <a:pt x="1276" y="12098"/>
                      </a:lnTo>
                      <a:cubicBezTo>
                        <a:pt x="1285" y="12133"/>
                        <a:pt x="1258" y="12169"/>
                        <a:pt x="1223" y="12178"/>
                      </a:cubicBezTo>
                      <a:cubicBezTo>
                        <a:pt x="1215" y="12180"/>
                        <a:pt x="1208" y="12182"/>
                        <a:pt x="1201" y="12182"/>
                      </a:cubicBezTo>
                      <a:cubicBezTo>
                        <a:pt x="1185" y="12182"/>
                        <a:pt x="1173" y="12175"/>
                        <a:pt x="1160" y="12169"/>
                      </a:cubicBezTo>
                      <a:cubicBezTo>
                        <a:pt x="1142" y="12160"/>
                        <a:pt x="1133" y="12142"/>
                        <a:pt x="1124" y="12115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63"/>
                      </a:cubicBezTo>
                      <a:lnTo>
                        <a:pt x="1017" y="12133"/>
                      </a:lnTo>
                      <a:cubicBezTo>
                        <a:pt x="1026" y="12178"/>
                        <a:pt x="1053" y="12231"/>
                        <a:pt x="1098" y="12258"/>
                      </a:cubicBezTo>
                      <a:cubicBezTo>
                        <a:pt x="1120" y="12273"/>
                        <a:pt x="1153" y="12287"/>
                        <a:pt x="1184" y="12287"/>
                      </a:cubicBezTo>
                      <a:cubicBezTo>
                        <a:pt x="1191" y="12287"/>
                        <a:pt x="1198" y="12287"/>
                        <a:pt x="1205" y="12285"/>
                      </a:cubicBezTo>
                      <a:cubicBezTo>
                        <a:pt x="1209" y="12289"/>
                        <a:pt x="1216" y="12292"/>
                        <a:pt x="1223" y="12292"/>
                      </a:cubicBezTo>
                      <a:cubicBezTo>
                        <a:pt x="1229" y="12292"/>
                        <a:pt x="1236" y="12289"/>
                        <a:pt x="1240" y="12285"/>
                      </a:cubicBezTo>
                      <a:cubicBezTo>
                        <a:pt x="1330" y="12267"/>
                        <a:pt x="1392" y="12187"/>
                        <a:pt x="1383" y="12098"/>
                      </a:cubicBezTo>
                      <a:lnTo>
                        <a:pt x="687" y="54"/>
                      </a:lnTo>
                      <a:cubicBezTo>
                        <a:pt x="687" y="27"/>
                        <a:pt x="661" y="1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42"/>
                <p:cNvSpPr/>
                <p:nvPr/>
              </p:nvSpPr>
              <p:spPr>
                <a:xfrm>
                  <a:off x="3668911" y="1198246"/>
                  <a:ext cx="41840" cy="397773"/>
                </a:xfrm>
                <a:custGeom>
                  <a:rect b="b" l="l" r="r" t="t"/>
                  <a:pathLst>
                    <a:path extrusionOk="0" h="12226" w="1286">
                      <a:moveTo>
                        <a:pt x="589" y="0"/>
                      </a:moveTo>
                      <a:lnTo>
                        <a:pt x="1" y="9"/>
                      </a:lnTo>
                      <a:lnTo>
                        <a:pt x="1018" y="12115"/>
                      </a:lnTo>
                      <a:cubicBezTo>
                        <a:pt x="1033" y="12177"/>
                        <a:pt x="1082" y="12226"/>
                        <a:pt x="1142" y="12226"/>
                      </a:cubicBezTo>
                      <a:cubicBezTo>
                        <a:pt x="1151" y="12226"/>
                        <a:pt x="1160" y="12224"/>
                        <a:pt x="1169" y="12222"/>
                      </a:cubicBezTo>
                      <a:lnTo>
                        <a:pt x="1178" y="12222"/>
                      </a:lnTo>
                      <a:cubicBezTo>
                        <a:pt x="1241" y="12213"/>
                        <a:pt x="1285" y="12151"/>
                        <a:pt x="1276" y="12088"/>
                      </a:cubicBezTo>
                      <a:lnTo>
                        <a:pt x="5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42"/>
                <p:cNvSpPr/>
                <p:nvPr/>
              </p:nvSpPr>
              <p:spPr>
                <a:xfrm>
                  <a:off x="3667186" y="1196782"/>
                  <a:ext cx="45289" cy="401157"/>
                </a:xfrm>
                <a:custGeom>
                  <a:rect b="b" l="l" r="r" t="t"/>
                  <a:pathLst>
                    <a:path extrusionOk="0" h="12330" w="1392">
                      <a:moveTo>
                        <a:pt x="580" y="108"/>
                      </a:moveTo>
                      <a:lnTo>
                        <a:pt x="1276" y="12142"/>
                      </a:lnTo>
                      <a:cubicBezTo>
                        <a:pt x="1285" y="12160"/>
                        <a:pt x="1276" y="12178"/>
                        <a:pt x="1267" y="12196"/>
                      </a:cubicBezTo>
                      <a:cubicBezTo>
                        <a:pt x="1251" y="12211"/>
                        <a:pt x="1230" y="12221"/>
                        <a:pt x="1207" y="12221"/>
                      </a:cubicBezTo>
                      <a:cubicBezTo>
                        <a:pt x="1191" y="12221"/>
                        <a:pt x="1175" y="12216"/>
                        <a:pt x="1160" y="12205"/>
                      </a:cubicBezTo>
                      <a:cubicBezTo>
                        <a:pt x="1142" y="12196"/>
                        <a:pt x="1133" y="12178"/>
                        <a:pt x="1133" y="12160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45" y="1"/>
                        <a:pt x="27" y="1"/>
                        <a:pt x="18" y="10"/>
                      </a:cubicBezTo>
                      <a:cubicBezTo>
                        <a:pt x="9" y="27"/>
                        <a:pt x="0" y="36"/>
                        <a:pt x="0" y="54"/>
                      </a:cubicBezTo>
                      <a:lnTo>
                        <a:pt x="1017" y="12169"/>
                      </a:lnTo>
                      <a:cubicBezTo>
                        <a:pt x="1035" y="12258"/>
                        <a:pt x="1115" y="12330"/>
                        <a:pt x="1204" y="12330"/>
                      </a:cubicBezTo>
                      <a:lnTo>
                        <a:pt x="1249" y="12330"/>
                      </a:lnTo>
                      <a:cubicBezTo>
                        <a:pt x="1338" y="12303"/>
                        <a:pt x="1392" y="12222"/>
                        <a:pt x="1383" y="12133"/>
                      </a:cubicBezTo>
                      <a:lnTo>
                        <a:pt x="696" y="45"/>
                      </a:lnTo>
                      <a:cubicBezTo>
                        <a:pt x="687" y="19"/>
                        <a:pt x="669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42"/>
                <p:cNvSpPr/>
                <p:nvPr/>
              </p:nvSpPr>
              <p:spPr>
                <a:xfrm>
                  <a:off x="3075375" y="1198246"/>
                  <a:ext cx="36602" cy="394031"/>
                </a:xfrm>
                <a:custGeom>
                  <a:rect b="b" l="l" r="r" t="t"/>
                  <a:pathLst>
                    <a:path extrusionOk="0" h="12111" w="1125">
                      <a:moveTo>
                        <a:pt x="1124" y="0"/>
                      </a:moveTo>
                      <a:lnTo>
                        <a:pt x="544" y="9"/>
                      </a:lnTo>
                      <a:lnTo>
                        <a:pt x="9" y="11963"/>
                      </a:lnTo>
                      <a:cubicBezTo>
                        <a:pt x="0" y="12035"/>
                        <a:pt x="45" y="12088"/>
                        <a:pt x="107" y="12106"/>
                      </a:cubicBezTo>
                      <a:cubicBezTo>
                        <a:pt x="117" y="12109"/>
                        <a:pt x="126" y="12110"/>
                        <a:pt x="136" y="12110"/>
                      </a:cubicBezTo>
                      <a:cubicBezTo>
                        <a:pt x="190" y="12110"/>
                        <a:pt x="244" y="12070"/>
                        <a:pt x="259" y="12017"/>
                      </a:cubicBezTo>
                      <a:cubicBezTo>
                        <a:pt x="259" y="12008"/>
                        <a:pt x="259" y="12008"/>
                        <a:pt x="259" y="11999"/>
                      </a:cubicBezTo>
                      <a:lnTo>
                        <a:pt x="1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42"/>
                <p:cNvSpPr/>
                <p:nvPr/>
              </p:nvSpPr>
              <p:spPr>
                <a:xfrm>
                  <a:off x="3073618" y="1196782"/>
                  <a:ext cx="40376" cy="397382"/>
                </a:xfrm>
                <a:custGeom>
                  <a:rect b="b" l="l" r="r" t="t"/>
                  <a:pathLst>
                    <a:path extrusionOk="0" h="12214" w="1241">
                      <a:moveTo>
                        <a:pt x="1125" y="108"/>
                      </a:moveTo>
                      <a:lnTo>
                        <a:pt x="268" y="12044"/>
                      </a:lnTo>
                      <a:cubicBezTo>
                        <a:pt x="268" y="12062"/>
                        <a:pt x="250" y="12080"/>
                        <a:pt x="232" y="12098"/>
                      </a:cubicBezTo>
                      <a:cubicBezTo>
                        <a:pt x="215" y="12106"/>
                        <a:pt x="197" y="12106"/>
                        <a:pt x="179" y="12106"/>
                      </a:cubicBezTo>
                      <a:cubicBezTo>
                        <a:pt x="134" y="12098"/>
                        <a:pt x="117" y="12062"/>
                        <a:pt x="117" y="12017"/>
                      </a:cubicBezTo>
                      <a:lnTo>
                        <a:pt x="652" y="108"/>
                      </a:lnTo>
                      <a:close/>
                      <a:moveTo>
                        <a:pt x="598" y="1"/>
                      </a:moveTo>
                      <a:cubicBezTo>
                        <a:pt x="571" y="1"/>
                        <a:pt x="554" y="19"/>
                        <a:pt x="554" y="45"/>
                      </a:cubicBezTo>
                      <a:lnTo>
                        <a:pt x="9" y="12008"/>
                      </a:lnTo>
                      <a:cubicBezTo>
                        <a:pt x="1" y="12106"/>
                        <a:pt x="63" y="12187"/>
                        <a:pt x="152" y="12214"/>
                      </a:cubicBezTo>
                      <a:lnTo>
                        <a:pt x="197" y="12214"/>
                      </a:lnTo>
                      <a:cubicBezTo>
                        <a:pt x="232" y="12214"/>
                        <a:pt x="268" y="12205"/>
                        <a:pt x="295" y="12187"/>
                      </a:cubicBezTo>
                      <a:cubicBezTo>
                        <a:pt x="340" y="12151"/>
                        <a:pt x="366" y="12106"/>
                        <a:pt x="375" y="12053"/>
                      </a:cubicBezTo>
                      <a:lnTo>
                        <a:pt x="1232" y="54"/>
                      </a:lnTo>
                      <a:cubicBezTo>
                        <a:pt x="1241" y="36"/>
                        <a:pt x="1232" y="27"/>
                        <a:pt x="1223" y="19"/>
                      </a:cubicBezTo>
                      <a:cubicBezTo>
                        <a:pt x="1214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42"/>
                <p:cNvSpPr/>
                <p:nvPr/>
              </p:nvSpPr>
              <p:spPr>
                <a:xfrm>
                  <a:off x="2871022" y="1198246"/>
                  <a:ext cx="36309" cy="392860"/>
                </a:xfrm>
                <a:custGeom>
                  <a:rect b="b" l="l" r="r" t="t"/>
                  <a:pathLst>
                    <a:path extrusionOk="0" h="12075" w="1116">
                      <a:moveTo>
                        <a:pt x="1116" y="0"/>
                      </a:moveTo>
                      <a:lnTo>
                        <a:pt x="545" y="9"/>
                      </a:lnTo>
                      <a:lnTo>
                        <a:pt x="10" y="11928"/>
                      </a:lnTo>
                      <a:cubicBezTo>
                        <a:pt x="1" y="11999"/>
                        <a:pt x="45" y="12053"/>
                        <a:pt x="108" y="12070"/>
                      </a:cubicBezTo>
                      <a:cubicBezTo>
                        <a:pt x="118" y="12073"/>
                        <a:pt x="129" y="12074"/>
                        <a:pt x="139" y="12074"/>
                      </a:cubicBezTo>
                      <a:cubicBezTo>
                        <a:pt x="197" y="12074"/>
                        <a:pt x="244" y="12034"/>
                        <a:pt x="259" y="11981"/>
                      </a:cubicBezTo>
                      <a:cubicBezTo>
                        <a:pt x="259" y="11972"/>
                        <a:pt x="259" y="11972"/>
                        <a:pt x="259" y="11963"/>
                      </a:cubicBez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42"/>
                <p:cNvSpPr/>
                <p:nvPr/>
              </p:nvSpPr>
              <p:spPr>
                <a:xfrm>
                  <a:off x="2869298" y="1196782"/>
                  <a:ext cx="40376" cy="396211"/>
                </a:xfrm>
                <a:custGeom>
                  <a:rect b="b" l="l" r="r" t="t"/>
                  <a:pathLst>
                    <a:path extrusionOk="0" h="12178" w="1241">
                      <a:moveTo>
                        <a:pt x="1115" y="108"/>
                      </a:moveTo>
                      <a:lnTo>
                        <a:pt x="268" y="11999"/>
                      </a:lnTo>
                      <a:cubicBezTo>
                        <a:pt x="268" y="12026"/>
                        <a:pt x="250" y="12044"/>
                        <a:pt x="241" y="12053"/>
                      </a:cubicBezTo>
                      <a:cubicBezTo>
                        <a:pt x="228" y="12059"/>
                        <a:pt x="211" y="12066"/>
                        <a:pt x="196" y="12066"/>
                      </a:cubicBezTo>
                      <a:cubicBezTo>
                        <a:pt x="190" y="12066"/>
                        <a:pt x="184" y="12064"/>
                        <a:pt x="179" y="12062"/>
                      </a:cubicBezTo>
                      <a:cubicBezTo>
                        <a:pt x="143" y="12053"/>
                        <a:pt x="116" y="12017"/>
                        <a:pt x="116" y="11982"/>
                      </a:cubicBezTo>
                      <a:lnTo>
                        <a:pt x="651" y="108"/>
                      </a:lnTo>
                      <a:close/>
                      <a:moveTo>
                        <a:pt x="607" y="1"/>
                      </a:moveTo>
                      <a:cubicBezTo>
                        <a:pt x="580" y="1"/>
                        <a:pt x="553" y="19"/>
                        <a:pt x="553" y="45"/>
                      </a:cubicBezTo>
                      <a:lnTo>
                        <a:pt x="9" y="11973"/>
                      </a:lnTo>
                      <a:cubicBezTo>
                        <a:pt x="0" y="12062"/>
                        <a:pt x="63" y="12142"/>
                        <a:pt x="152" y="12169"/>
                      </a:cubicBezTo>
                      <a:cubicBezTo>
                        <a:pt x="170" y="12169"/>
                        <a:pt x="179" y="12178"/>
                        <a:pt x="196" y="12178"/>
                      </a:cubicBezTo>
                      <a:cubicBezTo>
                        <a:pt x="232" y="12178"/>
                        <a:pt x="268" y="12169"/>
                        <a:pt x="303" y="12151"/>
                      </a:cubicBezTo>
                      <a:cubicBezTo>
                        <a:pt x="348" y="12115"/>
                        <a:pt x="375" y="12071"/>
                        <a:pt x="384" y="12017"/>
                      </a:cubicBezTo>
                      <a:lnTo>
                        <a:pt x="1240" y="54"/>
                      </a:lnTo>
                      <a:cubicBezTo>
                        <a:pt x="1240" y="19"/>
                        <a:pt x="1213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42"/>
                <p:cNvSpPr/>
                <p:nvPr/>
              </p:nvSpPr>
              <p:spPr>
                <a:xfrm>
                  <a:off x="2876553" y="1176773"/>
                  <a:ext cx="835629" cy="33674"/>
                </a:xfrm>
                <a:custGeom>
                  <a:rect b="b" l="l" r="r" t="t"/>
                  <a:pathLst>
                    <a:path extrusionOk="0" h="1035" w="25684">
                      <a:moveTo>
                        <a:pt x="0" y="0"/>
                      </a:moveTo>
                      <a:lnTo>
                        <a:pt x="0" y="1035"/>
                      </a:lnTo>
                      <a:lnTo>
                        <a:pt x="25684" y="1035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42"/>
                <p:cNvSpPr/>
                <p:nvPr/>
              </p:nvSpPr>
              <p:spPr>
                <a:xfrm>
                  <a:off x="2874796" y="1175016"/>
                  <a:ext cx="839143" cy="37188"/>
                </a:xfrm>
                <a:custGeom>
                  <a:rect b="b" l="l" r="r" t="t"/>
                  <a:pathLst>
                    <a:path extrusionOk="0" h="1143" w="25792">
                      <a:moveTo>
                        <a:pt x="25684" y="108"/>
                      </a:moveTo>
                      <a:lnTo>
                        <a:pt x="25684" y="1035"/>
                      </a:lnTo>
                      <a:lnTo>
                        <a:pt x="108" y="1035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1089"/>
                      </a:lnTo>
                      <a:cubicBezTo>
                        <a:pt x="1" y="1116"/>
                        <a:pt x="18" y="1143"/>
                        <a:pt x="54" y="1143"/>
                      </a:cubicBezTo>
                      <a:lnTo>
                        <a:pt x="25738" y="1143"/>
                      </a:lnTo>
                      <a:cubicBezTo>
                        <a:pt x="25765" y="1143"/>
                        <a:pt x="25791" y="1116"/>
                        <a:pt x="25791" y="1089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42"/>
                <p:cNvSpPr/>
                <p:nvPr/>
              </p:nvSpPr>
              <p:spPr>
                <a:xfrm>
                  <a:off x="2876553" y="1176773"/>
                  <a:ext cx="835629" cy="11615"/>
                </a:xfrm>
                <a:custGeom>
                  <a:rect b="b" l="l" r="r" t="t"/>
                  <a:pathLst>
                    <a:path extrusionOk="0" h="357" w="25684">
                      <a:moveTo>
                        <a:pt x="0" y="0"/>
                      </a:moveTo>
                      <a:lnTo>
                        <a:pt x="0" y="357"/>
                      </a:lnTo>
                      <a:lnTo>
                        <a:pt x="25684" y="357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42"/>
                <p:cNvSpPr/>
                <p:nvPr/>
              </p:nvSpPr>
              <p:spPr>
                <a:xfrm>
                  <a:off x="2874796" y="1175016"/>
                  <a:ext cx="839143" cy="15129"/>
                </a:xfrm>
                <a:custGeom>
                  <a:rect b="b" l="l" r="r" t="t"/>
                  <a:pathLst>
                    <a:path extrusionOk="0" h="465" w="25792">
                      <a:moveTo>
                        <a:pt x="25684" y="108"/>
                      </a:moveTo>
                      <a:lnTo>
                        <a:pt x="25684" y="349"/>
                      </a:lnTo>
                      <a:lnTo>
                        <a:pt x="108" y="34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411"/>
                      </a:lnTo>
                      <a:cubicBezTo>
                        <a:pt x="1" y="438"/>
                        <a:pt x="18" y="456"/>
                        <a:pt x="54" y="465"/>
                      </a:cubicBezTo>
                      <a:lnTo>
                        <a:pt x="25738" y="465"/>
                      </a:lnTo>
                      <a:cubicBezTo>
                        <a:pt x="25765" y="465"/>
                        <a:pt x="25791" y="438"/>
                        <a:pt x="25791" y="411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42"/>
                <p:cNvSpPr/>
                <p:nvPr/>
              </p:nvSpPr>
              <p:spPr>
                <a:xfrm>
                  <a:off x="3418131" y="1176773"/>
                  <a:ext cx="294051" cy="33674"/>
                </a:xfrm>
                <a:custGeom>
                  <a:rect b="b" l="l" r="r" t="t"/>
                  <a:pathLst>
                    <a:path extrusionOk="0" h="1035" w="9038">
                      <a:moveTo>
                        <a:pt x="1" y="0"/>
                      </a:moveTo>
                      <a:lnTo>
                        <a:pt x="1" y="1035"/>
                      </a:lnTo>
                      <a:lnTo>
                        <a:pt x="9038" y="1035"/>
                      </a:lnTo>
                      <a:lnTo>
                        <a:pt x="90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42"/>
                <p:cNvSpPr/>
                <p:nvPr/>
              </p:nvSpPr>
              <p:spPr>
                <a:xfrm>
                  <a:off x="3416407" y="1175016"/>
                  <a:ext cx="297533" cy="37188"/>
                </a:xfrm>
                <a:custGeom>
                  <a:rect b="b" l="l" r="r" t="t"/>
                  <a:pathLst>
                    <a:path extrusionOk="0" h="1143" w="9145">
                      <a:moveTo>
                        <a:pt x="9037" y="108"/>
                      </a:moveTo>
                      <a:lnTo>
                        <a:pt x="9037" y="1035"/>
                      </a:lnTo>
                      <a:lnTo>
                        <a:pt x="107" y="1035"/>
                      </a:lnTo>
                      <a:lnTo>
                        <a:pt x="107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0" y="18"/>
                        <a:pt x="0" y="54"/>
                      </a:cubicBezTo>
                      <a:lnTo>
                        <a:pt x="0" y="1089"/>
                      </a:lnTo>
                      <a:cubicBezTo>
                        <a:pt x="0" y="1116"/>
                        <a:pt x="27" y="1143"/>
                        <a:pt x="54" y="1143"/>
                      </a:cubicBezTo>
                      <a:lnTo>
                        <a:pt x="9091" y="1143"/>
                      </a:lnTo>
                      <a:cubicBezTo>
                        <a:pt x="9118" y="1143"/>
                        <a:pt x="9144" y="1116"/>
                        <a:pt x="9144" y="1089"/>
                      </a:cubicBezTo>
                      <a:lnTo>
                        <a:pt x="9144" y="54"/>
                      </a:lnTo>
                      <a:cubicBezTo>
                        <a:pt x="9144" y="18"/>
                        <a:pt x="9118" y="1"/>
                        <a:pt x="90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42"/>
                <p:cNvSpPr/>
                <p:nvPr/>
              </p:nvSpPr>
              <p:spPr>
                <a:xfrm>
                  <a:off x="2866077" y="1165451"/>
                  <a:ext cx="856549" cy="12786"/>
                </a:xfrm>
                <a:custGeom>
                  <a:rect b="b" l="l" r="r" t="t"/>
                  <a:pathLst>
                    <a:path extrusionOk="0" h="393" w="26327">
                      <a:moveTo>
                        <a:pt x="1" y="0"/>
                      </a:moveTo>
                      <a:lnTo>
                        <a:pt x="1" y="393"/>
                      </a:lnTo>
                      <a:lnTo>
                        <a:pt x="26327" y="393"/>
                      </a:lnTo>
                      <a:lnTo>
                        <a:pt x="263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42"/>
                <p:cNvSpPr/>
                <p:nvPr/>
              </p:nvSpPr>
              <p:spPr>
                <a:xfrm>
                  <a:off x="2864353" y="1163694"/>
                  <a:ext cx="860030" cy="16300"/>
                </a:xfrm>
                <a:custGeom>
                  <a:rect b="b" l="l" r="r" t="t"/>
                  <a:pathLst>
                    <a:path extrusionOk="0" h="501" w="26434">
                      <a:moveTo>
                        <a:pt x="26326" y="108"/>
                      </a:moveTo>
                      <a:lnTo>
                        <a:pt x="26326" y="393"/>
                      </a:lnTo>
                      <a:lnTo>
                        <a:pt x="108" y="393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54"/>
                      </a:cubicBezTo>
                      <a:lnTo>
                        <a:pt x="0" y="447"/>
                      </a:lnTo>
                      <a:cubicBezTo>
                        <a:pt x="0" y="482"/>
                        <a:pt x="18" y="500"/>
                        <a:pt x="54" y="500"/>
                      </a:cubicBezTo>
                      <a:lnTo>
                        <a:pt x="26380" y="500"/>
                      </a:lnTo>
                      <a:cubicBezTo>
                        <a:pt x="26407" y="500"/>
                        <a:pt x="26434" y="482"/>
                        <a:pt x="26434" y="447"/>
                      </a:cubicBezTo>
                      <a:lnTo>
                        <a:pt x="26434" y="54"/>
                      </a:lnTo>
                      <a:cubicBezTo>
                        <a:pt x="26434" y="27"/>
                        <a:pt x="26407" y="1"/>
                        <a:pt x="263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42"/>
                <p:cNvSpPr/>
                <p:nvPr/>
              </p:nvSpPr>
              <p:spPr>
                <a:xfrm>
                  <a:off x="3430624" y="1165451"/>
                  <a:ext cx="292002" cy="12786"/>
                </a:xfrm>
                <a:custGeom>
                  <a:rect b="b" l="l" r="r" t="t"/>
                  <a:pathLst>
                    <a:path extrusionOk="0" h="393" w="8975">
                      <a:moveTo>
                        <a:pt x="0" y="0"/>
                      </a:moveTo>
                      <a:lnTo>
                        <a:pt x="0" y="393"/>
                      </a:lnTo>
                      <a:lnTo>
                        <a:pt x="8975" y="393"/>
                      </a:lnTo>
                      <a:lnTo>
                        <a:pt x="89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42"/>
                <p:cNvSpPr/>
                <p:nvPr/>
              </p:nvSpPr>
              <p:spPr>
                <a:xfrm>
                  <a:off x="3428575" y="1163694"/>
                  <a:ext cx="295808" cy="16300"/>
                </a:xfrm>
                <a:custGeom>
                  <a:rect b="b" l="l" r="r" t="t"/>
                  <a:pathLst>
                    <a:path extrusionOk="0" h="501" w="9092">
                      <a:moveTo>
                        <a:pt x="8984" y="108"/>
                      </a:moveTo>
                      <a:lnTo>
                        <a:pt x="8984" y="393"/>
                      </a:lnTo>
                      <a:lnTo>
                        <a:pt x="117" y="393"/>
                      </a:lnTo>
                      <a:lnTo>
                        <a:pt x="117" y="108"/>
                      </a:lnTo>
                      <a:close/>
                      <a:moveTo>
                        <a:pt x="63" y="1"/>
                      </a:moveTo>
                      <a:cubicBezTo>
                        <a:pt x="28" y="1"/>
                        <a:pt x="1" y="27"/>
                        <a:pt x="1" y="54"/>
                      </a:cubicBezTo>
                      <a:lnTo>
                        <a:pt x="1" y="447"/>
                      </a:lnTo>
                      <a:cubicBezTo>
                        <a:pt x="1" y="482"/>
                        <a:pt x="28" y="500"/>
                        <a:pt x="63" y="500"/>
                      </a:cubicBezTo>
                      <a:lnTo>
                        <a:pt x="9038" y="500"/>
                      </a:lnTo>
                      <a:cubicBezTo>
                        <a:pt x="9065" y="500"/>
                        <a:pt x="9092" y="482"/>
                        <a:pt x="9092" y="447"/>
                      </a:cubicBezTo>
                      <a:lnTo>
                        <a:pt x="9092" y="54"/>
                      </a:lnTo>
                      <a:cubicBezTo>
                        <a:pt x="9092" y="27"/>
                        <a:pt x="9065" y="1"/>
                        <a:pt x="90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42"/>
                <p:cNvSpPr/>
                <p:nvPr/>
              </p:nvSpPr>
              <p:spPr>
                <a:xfrm>
                  <a:off x="3525822" y="1102756"/>
                  <a:ext cx="42686" cy="63020"/>
                </a:xfrm>
                <a:custGeom>
                  <a:rect b="b" l="l" r="r" t="t"/>
                  <a:pathLst>
                    <a:path extrusionOk="0" h="1937" w="1312">
                      <a:moveTo>
                        <a:pt x="1" y="0"/>
                      </a:moveTo>
                      <a:lnTo>
                        <a:pt x="1" y="1936"/>
                      </a:lnTo>
                      <a:lnTo>
                        <a:pt x="1312" y="1936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42"/>
                <p:cNvSpPr/>
                <p:nvPr/>
              </p:nvSpPr>
              <p:spPr>
                <a:xfrm>
                  <a:off x="3524065" y="1100999"/>
                  <a:ext cx="45907" cy="66209"/>
                </a:xfrm>
                <a:custGeom>
                  <a:rect b="b" l="l" r="r" t="t"/>
                  <a:pathLst>
                    <a:path extrusionOk="0" h="2035" w="1411">
                      <a:moveTo>
                        <a:pt x="1303" y="108"/>
                      </a:moveTo>
                      <a:lnTo>
                        <a:pt x="1303" y="1928"/>
                      </a:lnTo>
                      <a:lnTo>
                        <a:pt x="108" y="1928"/>
                      </a:lnTo>
                      <a:lnTo>
                        <a:pt x="108" y="108"/>
                      </a:lnTo>
                      <a:close/>
                      <a:moveTo>
                        <a:pt x="55" y="1"/>
                      </a:moveTo>
                      <a:cubicBezTo>
                        <a:pt x="28" y="1"/>
                        <a:pt x="1" y="28"/>
                        <a:pt x="1" y="54"/>
                      </a:cubicBezTo>
                      <a:lnTo>
                        <a:pt x="1" y="1981"/>
                      </a:lnTo>
                      <a:cubicBezTo>
                        <a:pt x="1" y="2017"/>
                        <a:pt x="28" y="2035"/>
                        <a:pt x="55" y="2035"/>
                      </a:cubicBezTo>
                      <a:lnTo>
                        <a:pt x="1357" y="2035"/>
                      </a:lnTo>
                      <a:cubicBezTo>
                        <a:pt x="1393" y="2035"/>
                        <a:pt x="1411" y="2017"/>
                        <a:pt x="1411" y="1981"/>
                      </a:cubicBezTo>
                      <a:lnTo>
                        <a:pt x="1411" y="54"/>
                      </a:lnTo>
                      <a:cubicBezTo>
                        <a:pt x="1411" y="28"/>
                        <a:pt x="1393" y="1"/>
                        <a:pt x="13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42"/>
                <p:cNvSpPr/>
                <p:nvPr/>
              </p:nvSpPr>
              <p:spPr>
                <a:xfrm>
                  <a:off x="3557153" y="1114371"/>
                  <a:ext cx="22970" cy="42686"/>
                </a:xfrm>
                <a:custGeom>
                  <a:rect b="b" l="l" r="r" t="t"/>
                  <a:pathLst>
                    <a:path extrusionOk="0" h="1312" w="706">
                      <a:moveTo>
                        <a:pt x="108" y="0"/>
                      </a:moveTo>
                      <a:cubicBezTo>
                        <a:pt x="55" y="0"/>
                        <a:pt x="1" y="54"/>
                        <a:pt x="1" y="116"/>
                      </a:cubicBezTo>
                      <a:cubicBezTo>
                        <a:pt x="1" y="170"/>
                        <a:pt x="55" y="223"/>
                        <a:pt x="108" y="223"/>
                      </a:cubicBezTo>
                      <a:lnTo>
                        <a:pt x="286" y="223"/>
                      </a:lnTo>
                      <a:cubicBezTo>
                        <a:pt x="402" y="223"/>
                        <a:pt x="492" y="312"/>
                        <a:pt x="492" y="419"/>
                      </a:cubicBezTo>
                      <a:lnTo>
                        <a:pt x="492" y="892"/>
                      </a:lnTo>
                      <a:cubicBezTo>
                        <a:pt x="492" y="1008"/>
                        <a:pt x="402" y="1097"/>
                        <a:pt x="286" y="1097"/>
                      </a:cubicBezTo>
                      <a:lnTo>
                        <a:pt x="153" y="1097"/>
                      </a:lnTo>
                      <a:cubicBezTo>
                        <a:pt x="90" y="1097"/>
                        <a:pt x="37" y="1142"/>
                        <a:pt x="37" y="1204"/>
                      </a:cubicBezTo>
                      <a:cubicBezTo>
                        <a:pt x="37" y="1267"/>
                        <a:pt x="90" y="1312"/>
                        <a:pt x="153" y="1312"/>
                      </a:cubicBezTo>
                      <a:lnTo>
                        <a:pt x="286" y="1312"/>
                      </a:lnTo>
                      <a:cubicBezTo>
                        <a:pt x="518" y="1312"/>
                        <a:pt x="706" y="1124"/>
                        <a:pt x="706" y="892"/>
                      </a:cubicBezTo>
                      <a:lnTo>
                        <a:pt x="706" y="419"/>
                      </a:lnTo>
                      <a:cubicBezTo>
                        <a:pt x="706" y="187"/>
                        <a:pt x="51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42"/>
                <p:cNvSpPr/>
                <p:nvPr/>
              </p:nvSpPr>
              <p:spPr>
                <a:xfrm>
                  <a:off x="3555429" y="1112614"/>
                  <a:ext cx="26451" cy="46200"/>
                </a:xfrm>
                <a:custGeom>
                  <a:rect b="b" l="l" r="r" t="t"/>
                  <a:pathLst>
                    <a:path extrusionOk="0" h="1420" w="813">
                      <a:moveTo>
                        <a:pt x="339" y="117"/>
                      </a:moveTo>
                      <a:cubicBezTo>
                        <a:pt x="545" y="117"/>
                        <a:pt x="705" y="277"/>
                        <a:pt x="705" y="473"/>
                      </a:cubicBezTo>
                      <a:lnTo>
                        <a:pt x="705" y="946"/>
                      </a:lnTo>
                      <a:cubicBezTo>
                        <a:pt x="705" y="1151"/>
                        <a:pt x="545" y="1312"/>
                        <a:pt x="339" y="1312"/>
                      </a:cubicBezTo>
                      <a:lnTo>
                        <a:pt x="206" y="1312"/>
                      </a:lnTo>
                      <a:cubicBezTo>
                        <a:pt x="170" y="1312"/>
                        <a:pt x="143" y="1285"/>
                        <a:pt x="143" y="1258"/>
                      </a:cubicBezTo>
                      <a:cubicBezTo>
                        <a:pt x="152" y="1232"/>
                        <a:pt x="170" y="1205"/>
                        <a:pt x="206" y="1205"/>
                      </a:cubicBezTo>
                      <a:lnTo>
                        <a:pt x="339" y="1205"/>
                      </a:lnTo>
                      <a:cubicBezTo>
                        <a:pt x="482" y="1205"/>
                        <a:pt x="598" y="1089"/>
                        <a:pt x="598" y="946"/>
                      </a:cubicBezTo>
                      <a:lnTo>
                        <a:pt x="598" y="473"/>
                      </a:lnTo>
                      <a:cubicBezTo>
                        <a:pt x="598" y="331"/>
                        <a:pt x="482" y="224"/>
                        <a:pt x="339" y="224"/>
                      </a:cubicBezTo>
                      <a:lnTo>
                        <a:pt x="161" y="224"/>
                      </a:lnTo>
                      <a:cubicBezTo>
                        <a:pt x="134" y="224"/>
                        <a:pt x="108" y="197"/>
                        <a:pt x="108" y="170"/>
                      </a:cubicBezTo>
                      <a:cubicBezTo>
                        <a:pt x="108" y="134"/>
                        <a:pt x="134" y="117"/>
                        <a:pt x="161" y="117"/>
                      </a:cubicBezTo>
                      <a:close/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59"/>
                        <a:pt x="72" y="331"/>
                        <a:pt x="161" y="331"/>
                      </a:cubicBezTo>
                      <a:lnTo>
                        <a:pt x="339" y="331"/>
                      </a:lnTo>
                      <a:cubicBezTo>
                        <a:pt x="420" y="331"/>
                        <a:pt x="491" y="393"/>
                        <a:pt x="491" y="473"/>
                      </a:cubicBezTo>
                      <a:lnTo>
                        <a:pt x="491" y="946"/>
                      </a:lnTo>
                      <a:cubicBezTo>
                        <a:pt x="491" y="1027"/>
                        <a:pt x="420" y="1098"/>
                        <a:pt x="339" y="1098"/>
                      </a:cubicBezTo>
                      <a:lnTo>
                        <a:pt x="206" y="1098"/>
                      </a:lnTo>
                      <a:cubicBezTo>
                        <a:pt x="116" y="1098"/>
                        <a:pt x="36" y="1169"/>
                        <a:pt x="36" y="1258"/>
                      </a:cubicBezTo>
                      <a:cubicBezTo>
                        <a:pt x="36" y="1348"/>
                        <a:pt x="116" y="1419"/>
                        <a:pt x="206" y="1419"/>
                      </a:cubicBezTo>
                      <a:lnTo>
                        <a:pt x="339" y="1419"/>
                      </a:lnTo>
                      <a:cubicBezTo>
                        <a:pt x="598" y="1419"/>
                        <a:pt x="812" y="1205"/>
                        <a:pt x="812" y="946"/>
                      </a:cubicBezTo>
                      <a:lnTo>
                        <a:pt x="812" y="473"/>
                      </a:lnTo>
                      <a:cubicBezTo>
                        <a:pt x="812" y="215"/>
                        <a:pt x="598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2" name="Google Shape;852;p42"/>
              <p:cNvGrpSpPr/>
              <p:nvPr/>
            </p:nvGrpSpPr>
            <p:grpSpPr>
              <a:xfrm>
                <a:off x="3913867" y="788403"/>
                <a:ext cx="559635" cy="811293"/>
                <a:chOff x="3913867" y="788403"/>
                <a:chExt cx="559635" cy="811293"/>
              </a:xfrm>
            </p:grpSpPr>
            <p:sp>
              <p:nvSpPr>
                <p:cNvPr id="853" name="Google Shape;853;p42"/>
                <p:cNvSpPr/>
                <p:nvPr/>
              </p:nvSpPr>
              <p:spPr>
                <a:xfrm>
                  <a:off x="4075533" y="830959"/>
                  <a:ext cx="119338" cy="138013"/>
                </a:xfrm>
                <a:custGeom>
                  <a:rect b="b" l="l" r="r" t="t"/>
                  <a:pathLst>
                    <a:path extrusionOk="0" h="4242" w="3668">
                      <a:moveTo>
                        <a:pt x="2015" y="1"/>
                      </a:moveTo>
                      <a:cubicBezTo>
                        <a:pt x="959" y="1"/>
                        <a:pt x="358" y="539"/>
                        <a:pt x="358" y="539"/>
                      </a:cubicBezTo>
                      <a:lnTo>
                        <a:pt x="447" y="2377"/>
                      </a:lnTo>
                      <a:lnTo>
                        <a:pt x="1" y="3590"/>
                      </a:lnTo>
                      <a:lnTo>
                        <a:pt x="1687" y="4242"/>
                      </a:lnTo>
                      <a:lnTo>
                        <a:pt x="2008" y="3617"/>
                      </a:lnTo>
                      <a:cubicBezTo>
                        <a:pt x="2008" y="3617"/>
                        <a:pt x="2109" y="3620"/>
                        <a:pt x="2248" y="3620"/>
                      </a:cubicBezTo>
                      <a:cubicBezTo>
                        <a:pt x="2551" y="3620"/>
                        <a:pt x="3036" y="3607"/>
                        <a:pt x="3079" y="3528"/>
                      </a:cubicBezTo>
                      <a:cubicBezTo>
                        <a:pt x="3132" y="3412"/>
                        <a:pt x="3195" y="2458"/>
                        <a:pt x="3195" y="2458"/>
                      </a:cubicBezTo>
                      <a:lnTo>
                        <a:pt x="3596" y="2226"/>
                      </a:lnTo>
                      <a:cubicBezTo>
                        <a:pt x="3596" y="2226"/>
                        <a:pt x="3605" y="2217"/>
                        <a:pt x="3605" y="2217"/>
                      </a:cubicBezTo>
                      <a:cubicBezTo>
                        <a:pt x="3659" y="2181"/>
                        <a:pt x="3668" y="2119"/>
                        <a:pt x="3632" y="2065"/>
                      </a:cubicBezTo>
                      <a:lnTo>
                        <a:pt x="3373" y="1664"/>
                      </a:lnTo>
                      <a:cubicBezTo>
                        <a:pt x="3391" y="1539"/>
                        <a:pt x="3400" y="1405"/>
                        <a:pt x="3400" y="1280"/>
                      </a:cubicBezTo>
                      <a:cubicBezTo>
                        <a:pt x="3400" y="1102"/>
                        <a:pt x="3106" y="183"/>
                        <a:pt x="3106" y="183"/>
                      </a:cubicBezTo>
                      <a:cubicBezTo>
                        <a:pt x="2702" y="51"/>
                        <a:pt x="2337" y="1"/>
                        <a:pt x="2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42"/>
                <p:cNvSpPr/>
                <p:nvPr/>
              </p:nvSpPr>
              <p:spPr>
                <a:xfrm>
                  <a:off x="4073516" y="829234"/>
                  <a:ext cx="123112" cy="141495"/>
                </a:xfrm>
                <a:custGeom>
                  <a:rect b="b" l="l" r="r" t="t"/>
                  <a:pathLst>
                    <a:path extrusionOk="0" h="4349" w="3784">
                      <a:moveTo>
                        <a:pt x="2078" y="109"/>
                      </a:moveTo>
                      <a:cubicBezTo>
                        <a:pt x="2389" y="109"/>
                        <a:pt x="2739" y="156"/>
                        <a:pt x="3123" y="280"/>
                      </a:cubicBezTo>
                      <a:cubicBezTo>
                        <a:pt x="3212" y="548"/>
                        <a:pt x="3408" y="1199"/>
                        <a:pt x="3408" y="1333"/>
                      </a:cubicBezTo>
                      <a:cubicBezTo>
                        <a:pt x="3408" y="1458"/>
                        <a:pt x="3399" y="1583"/>
                        <a:pt x="3382" y="1708"/>
                      </a:cubicBezTo>
                      <a:cubicBezTo>
                        <a:pt x="3382" y="1717"/>
                        <a:pt x="3382" y="1734"/>
                        <a:pt x="3391" y="1743"/>
                      </a:cubicBezTo>
                      <a:lnTo>
                        <a:pt x="3649" y="2154"/>
                      </a:lnTo>
                      <a:cubicBezTo>
                        <a:pt x="3658" y="2163"/>
                        <a:pt x="3667" y="2180"/>
                        <a:pt x="3658" y="2198"/>
                      </a:cubicBezTo>
                      <a:cubicBezTo>
                        <a:pt x="3658" y="2207"/>
                        <a:pt x="3649" y="2225"/>
                        <a:pt x="3631" y="2234"/>
                      </a:cubicBezTo>
                      <a:lnTo>
                        <a:pt x="3230" y="2466"/>
                      </a:lnTo>
                      <a:cubicBezTo>
                        <a:pt x="3212" y="2475"/>
                        <a:pt x="3203" y="2493"/>
                        <a:pt x="3203" y="2511"/>
                      </a:cubicBezTo>
                      <a:cubicBezTo>
                        <a:pt x="3185" y="2876"/>
                        <a:pt x="3132" y="3474"/>
                        <a:pt x="3096" y="3554"/>
                      </a:cubicBezTo>
                      <a:cubicBezTo>
                        <a:pt x="3044" y="3599"/>
                        <a:pt x="2678" y="3619"/>
                        <a:pt x="2299" y="3619"/>
                      </a:cubicBezTo>
                      <a:cubicBezTo>
                        <a:pt x="2226" y="3619"/>
                        <a:pt x="2152" y="3618"/>
                        <a:pt x="2079" y="3617"/>
                      </a:cubicBezTo>
                      <a:cubicBezTo>
                        <a:pt x="2061" y="3617"/>
                        <a:pt x="2035" y="3626"/>
                        <a:pt x="2026" y="3643"/>
                      </a:cubicBezTo>
                      <a:lnTo>
                        <a:pt x="1722" y="4223"/>
                      </a:lnTo>
                      <a:lnTo>
                        <a:pt x="134" y="3608"/>
                      </a:lnTo>
                      <a:lnTo>
                        <a:pt x="563" y="2448"/>
                      </a:lnTo>
                      <a:cubicBezTo>
                        <a:pt x="563" y="2439"/>
                        <a:pt x="563" y="2430"/>
                        <a:pt x="563" y="2421"/>
                      </a:cubicBezTo>
                      <a:lnTo>
                        <a:pt x="473" y="610"/>
                      </a:lnTo>
                      <a:cubicBezTo>
                        <a:pt x="580" y="524"/>
                        <a:pt x="1160" y="109"/>
                        <a:pt x="2078" y="109"/>
                      </a:cubicBezTo>
                      <a:close/>
                      <a:moveTo>
                        <a:pt x="2080" y="0"/>
                      </a:moveTo>
                      <a:cubicBezTo>
                        <a:pt x="1012" y="0"/>
                        <a:pt x="382" y="541"/>
                        <a:pt x="375" y="548"/>
                      </a:cubicBezTo>
                      <a:cubicBezTo>
                        <a:pt x="366" y="557"/>
                        <a:pt x="357" y="575"/>
                        <a:pt x="357" y="592"/>
                      </a:cubicBezTo>
                      <a:lnTo>
                        <a:pt x="447" y="2412"/>
                      </a:lnTo>
                      <a:lnTo>
                        <a:pt x="9" y="3626"/>
                      </a:lnTo>
                      <a:cubicBezTo>
                        <a:pt x="1" y="3661"/>
                        <a:pt x="18" y="3688"/>
                        <a:pt x="45" y="3697"/>
                      </a:cubicBezTo>
                      <a:lnTo>
                        <a:pt x="1731" y="4348"/>
                      </a:lnTo>
                      <a:lnTo>
                        <a:pt x="1749" y="4348"/>
                      </a:lnTo>
                      <a:cubicBezTo>
                        <a:pt x="1767" y="4339"/>
                        <a:pt x="1785" y="4330"/>
                        <a:pt x="1794" y="4313"/>
                      </a:cubicBezTo>
                      <a:lnTo>
                        <a:pt x="2097" y="3724"/>
                      </a:lnTo>
                      <a:cubicBezTo>
                        <a:pt x="2177" y="3725"/>
                        <a:pt x="2260" y="3726"/>
                        <a:pt x="2343" y="3726"/>
                      </a:cubicBezTo>
                      <a:cubicBezTo>
                        <a:pt x="2744" y="3726"/>
                        <a:pt x="3132" y="3702"/>
                        <a:pt x="3176" y="3599"/>
                      </a:cubicBezTo>
                      <a:cubicBezTo>
                        <a:pt x="3239" y="3483"/>
                        <a:pt x="3283" y="2751"/>
                        <a:pt x="3301" y="2546"/>
                      </a:cubicBezTo>
                      <a:lnTo>
                        <a:pt x="3676" y="2323"/>
                      </a:lnTo>
                      <a:cubicBezTo>
                        <a:pt x="3685" y="2323"/>
                        <a:pt x="3685" y="2323"/>
                        <a:pt x="3685" y="2314"/>
                      </a:cubicBezTo>
                      <a:cubicBezTo>
                        <a:pt x="3765" y="2270"/>
                        <a:pt x="3783" y="2163"/>
                        <a:pt x="3730" y="2091"/>
                      </a:cubicBezTo>
                      <a:lnTo>
                        <a:pt x="3480" y="1699"/>
                      </a:lnTo>
                      <a:cubicBezTo>
                        <a:pt x="3498" y="1574"/>
                        <a:pt x="3507" y="1449"/>
                        <a:pt x="3507" y="1324"/>
                      </a:cubicBezTo>
                      <a:cubicBezTo>
                        <a:pt x="3507" y="1146"/>
                        <a:pt x="3239" y="307"/>
                        <a:pt x="3212" y="218"/>
                      </a:cubicBezTo>
                      <a:cubicBezTo>
                        <a:pt x="3203" y="200"/>
                        <a:pt x="3194" y="191"/>
                        <a:pt x="3176" y="182"/>
                      </a:cubicBezTo>
                      <a:cubicBezTo>
                        <a:pt x="2774" y="51"/>
                        <a:pt x="2407" y="0"/>
                        <a:pt x="20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42"/>
                <p:cNvSpPr/>
                <p:nvPr/>
              </p:nvSpPr>
              <p:spPr>
                <a:xfrm>
                  <a:off x="4135918" y="909368"/>
                  <a:ext cx="17439" cy="25638"/>
                </a:xfrm>
                <a:custGeom>
                  <a:rect b="b" l="l" r="r" t="t"/>
                  <a:pathLst>
                    <a:path extrusionOk="0" h="788" w="536">
                      <a:moveTo>
                        <a:pt x="58" y="1"/>
                      </a:moveTo>
                      <a:cubicBezTo>
                        <a:pt x="36" y="1"/>
                        <a:pt x="17" y="17"/>
                        <a:pt x="9" y="39"/>
                      </a:cubicBezTo>
                      <a:cubicBezTo>
                        <a:pt x="1" y="65"/>
                        <a:pt x="18" y="101"/>
                        <a:pt x="54" y="101"/>
                      </a:cubicBezTo>
                      <a:lnTo>
                        <a:pt x="241" y="155"/>
                      </a:lnTo>
                      <a:cubicBezTo>
                        <a:pt x="224" y="378"/>
                        <a:pt x="295" y="601"/>
                        <a:pt x="438" y="770"/>
                      </a:cubicBezTo>
                      <a:cubicBezTo>
                        <a:pt x="447" y="779"/>
                        <a:pt x="464" y="788"/>
                        <a:pt x="473" y="788"/>
                      </a:cubicBezTo>
                      <a:cubicBezTo>
                        <a:pt x="491" y="788"/>
                        <a:pt x="500" y="779"/>
                        <a:pt x="509" y="770"/>
                      </a:cubicBezTo>
                      <a:cubicBezTo>
                        <a:pt x="536" y="752"/>
                        <a:pt x="536" y="717"/>
                        <a:pt x="518" y="699"/>
                      </a:cubicBezTo>
                      <a:cubicBezTo>
                        <a:pt x="384" y="538"/>
                        <a:pt x="331" y="324"/>
                        <a:pt x="357" y="119"/>
                      </a:cubicBezTo>
                      <a:cubicBezTo>
                        <a:pt x="357" y="92"/>
                        <a:pt x="340" y="65"/>
                        <a:pt x="313" y="56"/>
                      </a:cubicBezTo>
                      <a:lnTo>
                        <a:pt x="81" y="3"/>
                      </a:lnTo>
                      <a:lnTo>
                        <a:pt x="72" y="3"/>
                      </a:lnTo>
                      <a:cubicBezTo>
                        <a:pt x="67" y="1"/>
                        <a:pt x="62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42"/>
                <p:cNvSpPr/>
                <p:nvPr/>
              </p:nvSpPr>
              <p:spPr>
                <a:xfrm>
                  <a:off x="4144638" y="875109"/>
                  <a:ext cx="58368" cy="17016"/>
                </a:xfrm>
                <a:custGeom>
                  <a:rect b="b" l="l" r="r" t="t"/>
                  <a:pathLst>
                    <a:path extrusionOk="0" h="523" w="1794">
                      <a:moveTo>
                        <a:pt x="1736" y="1"/>
                      </a:moveTo>
                      <a:cubicBezTo>
                        <a:pt x="1731" y="1"/>
                        <a:pt x="1727" y="2"/>
                        <a:pt x="1722" y="3"/>
                      </a:cubicBezTo>
                      <a:lnTo>
                        <a:pt x="54" y="414"/>
                      </a:lnTo>
                      <a:cubicBezTo>
                        <a:pt x="27" y="423"/>
                        <a:pt x="0" y="449"/>
                        <a:pt x="9" y="476"/>
                      </a:cubicBezTo>
                      <a:cubicBezTo>
                        <a:pt x="9" y="499"/>
                        <a:pt x="29" y="522"/>
                        <a:pt x="58" y="522"/>
                      </a:cubicBezTo>
                      <a:cubicBezTo>
                        <a:pt x="62" y="522"/>
                        <a:pt x="67" y="522"/>
                        <a:pt x="72" y="521"/>
                      </a:cubicBezTo>
                      <a:lnTo>
                        <a:pt x="80" y="521"/>
                      </a:lnTo>
                      <a:lnTo>
                        <a:pt x="1740" y="110"/>
                      </a:lnTo>
                      <a:lnTo>
                        <a:pt x="1749" y="110"/>
                      </a:lnTo>
                      <a:cubicBezTo>
                        <a:pt x="1775" y="101"/>
                        <a:pt x="1793" y="75"/>
                        <a:pt x="1784" y="48"/>
                      </a:cubicBezTo>
                      <a:cubicBezTo>
                        <a:pt x="1777" y="18"/>
                        <a:pt x="175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42"/>
                <p:cNvSpPr/>
                <p:nvPr/>
              </p:nvSpPr>
              <p:spPr>
                <a:xfrm>
                  <a:off x="4185274" y="874035"/>
                  <a:ext cx="17146" cy="19781"/>
                </a:xfrm>
                <a:custGeom>
                  <a:rect b="b" l="l" r="r" t="t"/>
                  <a:pathLst>
                    <a:path extrusionOk="0" h="608" w="527">
                      <a:moveTo>
                        <a:pt x="63" y="1"/>
                      </a:moveTo>
                      <a:cubicBezTo>
                        <a:pt x="27" y="1"/>
                        <a:pt x="0" y="27"/>
                        <a:pt x="0" y="54"/>
                      </a:cubicBezTo>
                      <a:cubicBezTo>
                        <a:pt x="0" y="81"/>
                        <a:pt x="27" y="108"/>
                        <a:pt x="54" y="108"/>
                      </a:cubicBezTo>
                      <a:lnTo>
                        <a:pt x="393" y="125"/>
                      </a:lnTo>
                      <a:cubicBezTo>
                        <a:pt x="419" y="215"/>
                        <a:pt x="402" y="313"/>
                        <a:pt x="366" y="393"/>
                      </a:cubicBezTo>
                      <a:cubicBezTo>
                        <a:pt x="312" y="456"/>
                        <a:pt x="241" y="491"/>
                        <a:pt x="170" y="500"/>
                      </a:cubicBezTo>
                      <a:lnTo>
                        <a:pt x="161" y="500"/>
                      </a:lnTo>
                      <a:cubicBezTo>
                        <a:pt x="134" y="500"/>
                        <a:pt x="116" y="527"/>
                        <a:pt x="116" y="563"/>
                      </a:cubicBezTo>
                      <a:cubicBezTo>
                        <a:pt x="125" y="589"/>
                        <a:pt x="143" y="607"/>
                        <a:pt x="170" y="607"/>
                      </a:cubicBezTo>
                      <a:lnTo>
                        <a:pt x="179" y="607"/>
                      </a:lnTo>
                      <a:cubicBezTo>
                        <a:pt x="286" y="598"/>
                        <a:pt x="393" y="545"/>
                        <a:pt x="455" y="447"/>
                      </a:cubicBezTo>
                      <a:cubicBezTo>
                        <a:pt x="518" y="331"/>
                        <a:pt x="526" y="188"/>
                        <a:pt x="491" y="54"/>
                      </a:cubicBezTo>
                      <a:cubicBezTo>
                        <a:pt x="482" y="36"/>
                        <a:pt x="464" y="18"/>
                        <a:pt x="437" y="18"/>
                      </a:cubicBez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42"/>
                <p:cNvSpPr/>
                <p:nvPr/>
              </p:nvSpPr>
              <p:spPr>
                <a:xfrm>
                  <a:off x="4070328" y="790420"/>
                  <a:ext cx="124121" cy="126333"/>
                </a:xfrm>
                <a:custGeom>
                  <a:rect b="b" l="l" r="r" t="t"/>
                  <a:pathLst>
                    <a:path extrusionOk="0" h="3883" w="3815">
                      <a:moveTo>
                        <a:pt x="2334" y="1"/>
                      </a:moveTo>
                      <a:cubicBezTo>
                        <a:pt x="2292" y="1"/>
                        <a:pt x="2246" y="4"/>
                        <a:pt x="2195" y="10"/>
                      </a:cubicBezTo>
                      <a:cubicBezTo>
                        <a:pt x="1517" y="99"/>
                        <a:pt x="1187" y="483"/>
                        <a:pt x="1312" y="751"/>
                      </a:cubicBezTo>
                      <a:cubicBezTo>
                        <a:pt x="1312" y="751"/>
                        <a:pt x="1243" y="728"/>
                        <a:pt x="1139" y="728"/>
                      </a:cubicBezTo>
                      <a:cubicBezTo>
                        <a:pt x="923" y="728"/>
                        <a:pt x="554" y="826"/>
                        <a:pt x="330" y="1429"/>
                      </a:cubicBezTo>
                      <a:cubicBezTo>
                        <a:pt x="0" y="2321"/>
                        <a:pt x="598" y="3472"/>
                        <a:pt x="598" y="3623"/>
                      </a:cubicBezTo>
                      <a:cubicBezTo>
                        <a:pt x="598" y="3766"/>
                        <a:pt x="1098" y="3882"/>
                        <a:pt x="1490" y="3882"/>
                      </a:cubicBezTo>
                      <a:cubicBezTo>
                        <a:pt x="1503" y="3882"/>
                        <a:pt x="1516" y="3883"/>
                        <a:pt x="1529" y="3883"/>
                      </a:cubicBezTo>
                      <a:cubicBezTo>
                        <a:pt x="1722" y="3883"/>
                        <a:pt x="1920" y="3821"/>
                        <a:pt x="2079" y="3704"/>
                      </a:cubicBezTo>
                      <a:cubicBezTo>
                        <a:pt x="2079" y="3704"/>
                        <a:pt x="1927" y="3115"/>
                        <a:pt x="2052" y="2999"/>
                      </a:cubicBezTo>
                      <a:cubicBezTo>
                        <a:pt x="2073" y="2978"/>
                        <a:pt x="2101" y="2969"/>
                        <a:pt x="2131" y="2969"/>
                      </a:cubicBezTo>
                      <a:cubicBezTo>
                        <a:pt x="2266" y="2969"/>
                        <a:pt x="2463" y="3141"/>
                        <a:pt x="2463" y="3141"/>
                      </a:cubicBezTo>
                      <a:cubicBezTo>
                        <a:pt x="2552" y="3133"/>
                        <a:pt x="2650" y="3097"/>
                        <a:pt x="2730" y="3061"/>
                      </a:cubicBezTo>
                      <a:cubicBezTo>
                        <a:pt x="2819" y="2999"/>
                        <a:pt x="3266" y="2758"/>
                        <a:pt x="3114" y="2490"/>
                      </a:cubicBezTo>
                      <a:cubicBezTo>
                        <a:pt x="2962" y="2232"/>
                        <a:pt x="2668" y="1991"/>
                        <a:pt x="2909" y="1812"/>
                      </a:cubicBezTo>
                      <a:cubicBezTo>
                        <a:pt x="3141" y="1634"/>
                        <a:pt x="3765" y="1607"/>
                        <a:pt x="3792" y="1045"/>
                      </a:cubicBezTo>
                      <a:cubicBezTo>
                        <a:pt x="3815" y="568"/>
                        <a:pt x="3567" y="406"/>
                        <a:pt x="3274" y="406"/>
                      </a:cubicBezTo>
                      <a:cubicBezTo>
                        <a:pt x="3222" y="406"/>
                        <a:pt x="3168" y="411"/>
                        <a:pt x="3114" y="421"/>
                      </a:cubicBezTo>
                      <a:cubicBezTo>
                        <a:pt x="3095" y="424"/>
                        <a:pt x="3077" y="425"/>
                        <a:pt x="3061" y="425"/>
                      </a:cubicBezTo>
                      <a:cubicBezTo>
                        <a:pt x="2791" y="425"/>
                        <a:pt x="2836" y="1"/>
                        <a:pt x="2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42"/>
                <p:cNvSpPr/>
                <p:nvPr/>
              </p:nvSpPr>
              <p:spPr>
                <a:xfrm>
                  <a:off x="4070913" y="788403"/>
                  <a:ext cx="125130" cy="130107"/>
                </a:xfrm>
                <a:custGeom>
                  <a:rect b="b" l="l" r="r" t="t"/>
                  <a:pathLst>
                    <a:path extrusionOk="0" h="3999" w="3846">
                      <a:moveTo>
                        <a:pt x="2311" y="117"/>
                      </a:moveTo>
                      <a:cubicBezTo>
                        <a:pt x="2570" y="117"/>
                        <a:pt x="2663" y="241"/>
                        <a:pt x="2757" y="358"/>
                      </a:cubicBezTo>
                      <a:cubicBezTo>
                        <a:pt x="2826" y="450"/>
                        <a:pt x="2896" y="543"/>
                        <a:pt x="3035" y="543"/>
                      </a:cubicBezTo>
                      <a:cubicBezTo>
                        <a:pt x="3056" y="543"/>
                        <a:pt x="3080" y="541"/>
                        <a:pt x="3105" y="536"/>
                      </a:cubicBezTo>
                      <a:cubicBezTo>
                        <a:pt x="3146" y="527"/>
                        <a:pt x="3188" y="523"/>
                        <a:pt x="3230" y="523"/>
                      </a:cubicBezTo>
                      <a:cubicBezTo>
                        <a:pt x="3353" y="523"/>
                        <a:pt x="3478" y="561"/>
                        <a:pt x="3578" y="634"/>
                      </a:cubicBezTo>
                      <a:cubicBezTo>
                        <a:pt x="3685" y="723"/>
                        <a:pt x="3729" y="893"/>
                        <a:pt x="3720" y="1107"/>
                      </a:cubicBezTo>
                      <a:cubicBezTo>
                        <a:pt x="3702" y="1473"/>
                        <a:pt x="3399" y="1589"/>
                        <a:pt x="3140" y="1696"/>
                      </a:cubicBezTo>
                      <a:cubicBezTo>
                        <a:pt x="3033" y="1732"/>
                        <a:pt x="2944" y="1776"/>
                        <a:pt x="2855" y="1839"/>
                      </a:cubicBezTo>
                      <a:cubicBezTo>
                        <a:pt x="2632" y="1999"/>
                        <a:pt x="2784" y="2204"/>
                        <a:pt x="2917" y="2392"/>
                      </a:cubicBezTo>
                      <a:cubicBezTo>
                        <a:pt x="2962" y="2454"/>
                        <a:pt x="3016" y="2517"/>
                        <a:pt x="3051" y="2588"/>
                      </a:cubicBezTo>
                      <a:cubicBezTo>
                        <a:pt x="3149" y="2757"/>
                        <a:pt x="2909" y="2936"/>
                        <a:pt x="2712" y="3052"/>
                      </a:cubicBezTo>
                      <a:lnTo>
                        <a:pt x="2677" y="3079"/>
                      </a:lnTo>
                      <a:cubicBezTo>
                        <a:pt x="2614" y="3114"/>
                        <a:pt x="2543" y="3141"/>
                        <a:pt x="2462" y="3150"/>
                      </a:cubicBezTo>
                      <a:cubicBezTo>
                        <a:pt x="2401" y="3103"/>
                        <a:pt x="2232" y="2983"/>
                        <a:pt x="2104" y="2983"/>
                      </a:cubicBezTo>
                      <a:cubicBezTo>
                        <a:pt x="2063" y="2983"/>
                        <a:pt x="2026" y="2995"/>
                        <a:pt x="1999" y="3025"/>
                      </a:cubicBezTo>
                      <a:cubicBezTo>
                        <a:pt x="1874" y="3150"/>
                        <a:pt x="1963" y="3578"/>
                        <a:pt x="1999" y="3748"/>
                      </a:cubicBezTo>
                      <a:cubicBezTo>
                        <a:pt x="1847" y="3855"/>
                        <a:pt x="1660" y="3899"/>
                        <a:pt x="1472" y="3899"/>
                      </a:cubicBezTo>
                      <a:cubicBezTo>
                        <a:pt x="1044" y="3899"/>
                        <a:pt x="634" y="3757"/>
                        <a:pt x="634" y="3685"/>
                      </a:cubicBezTo>
                      <a:cubicBezTo>
                        <a:pt x="625" y="3596"/>
                        <a:pt x="598" y="3507"/>
                        <a:pt x="562" y="3427"/>
                      </a:cubicBezTo>
                      <a:cubicBezTo>
                        <a:pt x="420" y="3025"/>
                        <a:pt x="125" y="2178"/>
                        <a:pt x="366" y="1508"/>
                      </a:cubicBezTo>
                      <a:cubicBezTo>
                        <a:pt x="571" y="929"/>
                        <a:pt x="919" y="839"/>
                        <a:pt x="1124" y="839"/>
                      </a:cubicBezTo>
                      <a:cubicBezTo>
                        <a:pt x="1169" y="839"/>
                        <a:pt x="1222" y="848"/>
                        <a:pt x="1276" y="866"/>
                      </a:cubicBezTo>
                      <a:cubicBezTo>
                        <a:pt x="1294" y="866"/>
                        <a:pt x="1312" y="866"/>
                        <a:pt x="1329" y="848"/>
                      </a:cubicBezTo>
                      <a:cubicBezTo>
                        <a:pt x="1338" y="830"/>
                        <a:pt x="1347" y="813"/>
                        <a:pt x="1338" y="786"/>
                      </a:cubicBezTo>
                      <a:cubicBezTo>
                        <a:pt x="1303" y="706"/>
                        <a:pt x="1312" y="616"/>
                        <a:pt x="1365" y="545"/>
                      </a:cubicBezTo>
                      <a:cubicBezTo>
                        <a:pt x="1454" y="384"/>
                        <a:pt x="1722" y="188"/>
                        <a:pt x="2186" y="126"/>
                      </a:cubicBezTo>
                      <a:cubicBezTo>
                        <a:pt x="2231" y="120"/>
                        <a:pt x="2273" y="117"/>
                        <a:pt x="2311" y="117"/>
                      </a:cubicBezTo>
                      <a:close/>
                      <a:moveTo>
                        <a:pt x="2310" y="0"/>
                      </a:moveTo>
                      <a:cubicBezTo>
                        <a:pt x="2266" y="0"/>
                        <a:pt x="2219" y="3"/>
                        <a:pt x="2168" y="10"/>
                      </a:cubicBezTo>
                      <a:cubicBezTo>
                        <a:pt x="1740" y="72"/>
                        <a:pt x="1410" y="251"/>
                        <a:pt x="1267" y="492"/>
                      </a:cubicBezTo>
                      <a:cubicBezTo>
                        <a:pt x="1222" y="563"/>
                        <a:pt x="1205" y="652"/>
                        <a:pt x="1214" y="741"/>
                      </a:cubicBezTo>
                      <a:cubicBezTo>
                        <a:pt x="1187" y="738"/>
                        <a:pt x="1154" y="735"/>
                        <a:pt x="1118" y="735"/>
                      </a:cubicBezTo>
                      <a:cubicBezTo>
                        <a:pt x="887" y="735"/>
                        <a:pt x="490" y="841"/>
                        <a:pt x="259" y="1473"/>
                      </a:cubicBezTo>
                      <a:cubicBezTo>
                        <a:pt x="0" y="2178"/>
                        <a:pt x="312" y="3043"/>
                        <a:pt x="455" y="3462"/>
                      </a:cubicBezTo>
                      <a:cubicBezTo>
                        <a:pt x="482" y="3534"/>
                        <a:pt x="509" y="3605"/>
                        <a:pt x="527" y="3676"/>
                      </a:cubicBezTo>
                      <a:cubicBezTo>
                        <a:pt x="527" y="3908"/>
                        <a:pt x="1142" y="3997"/>
                        <a:pt x="1472" y="3997"/>
                      </a:cubicBezTo>
                      <a:cubicBezTo>
                        <a:pt x="1486" y="3998"/>
                        <a:pt x="1500" y="3998"/>
                        <a:pt x="1514" y="3998"/>
                      </a:cubicBezTo>
                      <a:cubicBezTo>
                        <a:pt x="1722" y="3998"/>
                        <a:pt x="1921" y="3936"/>
                        <a:pt x="2097" y="3810"/>
                      </a:cubicBezTo>
                      <a:cubicBezTo>
                        <a:pt x="2115" y="3792"/>
                        <a:pt x="2115" y="3774"/>
                        <a:pt x="2115" y="3757"/>
                      </a:cubicBezTo>
                      <a:cubicBezTo>
                        <a:pt x="2043" y="3480"/>
                        <a:pt x="2016" y="3150"/>
                        <a:pt x="2070" y="3096"/>
                      </a:cubicBezTo>
                      <a:cubicBezTo>
                        <a:pt x="2080" y="3087"/>
                        <a:pt x="2094" y="3082"/>
                        <a:pt x="2111" y="3082"/>
                      </a:cubicBezTo>
                      <a:cubicBezTo>
                        <a:pt x="2187" y="3082"/>
                        <a:pt x="2322" y="3168"/>
                        <a:pt x="2409" y="3248"/>
                      </a:cubicBezTo>
                      <a:cubicBezTo>
                        <a:pt x="2418" y="3257"/>
                        <a:pt x="2436" y="3257"/>
                        <a:pt x="2454" y="3257"/>
                      </a:cubicBezTo>
                      <a:cubicBezTo>
                        <a:pt x="2552" y="3239"/>
                        <a:pt x="2650" y="3212"/>
                        <a:pt x="2739" y="3159"/>
                      </a:cubicBezTo>
                      <a:lnTo>
                        <a:pt x="2775" y="3141"/>
                      </a:lnTo>
                      <a:cubicBezTo>
                        <a:pt x="2917" y="3052"/>
                        <a:pt x="3301" y="2811"/>
                        <a:pt x="3140" y="2525"/>
                      </a:cubicBezTo>
                      <a:cubicBezTo>
                        <a:pt x="3105" y="2454"/>
                        <a:pt x="3060" y="2392"/>
                        <a:pt x="3007" y="2320"/>
                      </a:cubicBezTo>
                      <a:cubicBezTo>
                        <a:pt x="2855" y="2106"/>
                        <a:pt x="2801" y="2008"/>
                        <a:pt x="2917" y="1919"/>
                      </a:cubicBezTo>
                      <a:cubicBezTo>
                        <a:pt x="2998" y="1865"/>
                        <a:pt x="3087" y="1821"/>
                        <a:pt x="3176" y="1794"/>
                      </a:cubicBezTo>
                      <a:cubicBezTo>
                        <a:pt x="3462" y="1678"/>
                        <a:pt x="3810" y="1544"/>
                        <a:pt x="3827" y="1107"/>
                      </a:cubicBezTo>
                      <a:cubicBezTo>
                        <a:pt x="3845" y="848"/>
                        <a:pt x="3783" y="661"/>
                        <a:pt x="3649" y="545"/>
                      </a:cubicBezTo>
                      <a:cubicBezTo>
                        <a:pt x="3532" y="454"/>
                        <a:pt x="3392" y="411"/>
                        <a:pt x="3249" y="411"/>
                      </a:cubicBezTo>
                      <a:cubicBezTo>
                        <a:pt x="3195" y="411"/>
                        <a:pt x="3141" y="417"/>
                        <a:pt x="3087" y="429"/>
                      </a:cubicBezTo>
                      <a:cubicBezTo>
                        <a:pt x="3072" y="431"/>
                        <a:pt x="3059" y="432"/>
                        <a:pt x="3046" y="432"/>
                      </a:cubicBezTo>
                      <a:cubicBezTo>
                        <a:pt x="2959" y="432"/>
                        <a:pt x="2916" y="380"/>
                        <a:pt x="2846" y="286"/>
                      </a:cubicBezTo>
                      <a:cubicBezTo>
                        <a:pt x="2752" y="161"/>
                        <a:pt x="2630" y="0"/>
                        <a:pt x="23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42"/>
                <p:cNvSpPr/>
                <p:nvPr/>
              </p:nvSpPr>
              <p:spPr>
                <a:xfrm>
                  <a:off x="4112135" y="879371"/>
                  <a:ext cx="5238" cy="10964"/>
                </a:xfrm>
                <a:custGeom>
                  <a:rect b="b" l="l" r="r" t="t"/>
                  <a:pathLst>
                    <a:path extrusionOk="0" h="337" w="161">
                      <a:moveTo>
                        <a:pt x="128" y="0"/>
                      </a:moveTo>
                      <a:cubicBezTo>
                        <a:pt x="121" y="0"/>
                        <a:pt x="112" y="5"/>
                        <a:pt x="107" y="15"/>
                      </a:cubicBezTo>
                      <a:cubicBezTo>
                        <a:pt x="62" y="104"/>
                        <a:pt x="27" y="202"/>
                        <a:pt x="0" y="300"/>
                      </a:cubicBezTo>
                      <a:cubicBezTo>
                        <a:pt x="0" y="318"/>
                        <a:pt x="9" y="336"/>
                        <a:pt x="27" y="336"/>
                      </a:cubicBezTo>
                      <a:cubicBezTo>
                        <a:pt x="36" y="336"/>
                        <a:pt x="45" y="327"/>
                        <a:pt x="54" y="318"/>
                      </a:cubicBezTo>
                      <a:cubicBezTo>
                        <a:pt x="71" y="220"/>
                        <a:pt x="107" y="122"/>
                        <a:pt x="161" y="42"/>
                      </a:cubicBezTo>
                      <a:cubicBezTo>
                        <a:pt x="161" y="42"/>
                        <a:pt x="161" y="42"/>
                        <a:pt x="161" y="33"/>
                      </a:cubicBezTo>
                      <a:cubicBezTo>
                        <a:pt x="161" y="24"/>
                        <a:pt x="161" y="6"/>
                        <a:pt x="143" y="6"/>
                      </a:cubicBezTo>
                      <a:cubicBezTo>
                        <a:pt x="139" y="2"/>
                        <a:pt x="134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42"/>
                <p:cNvSpPr/>
                <p:nvPr/>
              </p:nvSpPr>
              <p:spPr>
                <a:xfrm>
                  <a:off x="4118512" y="845079"/>
                  <a:ext cx="48217" cy="30453"/>
                </a:xfrm>
                <a:custGeom>
                  <a:rect b="b" l="l" r="r" t="t"/>
                  <a:pathLst>
                    <a:path extrusionOk="0" h="936" w="1482">
                      <a:moveTo>
                        <a:pt x="1446" y="1"/>
                      </a:moveTo>
                      <a:cubicBezTo>
                        <a:pt x="1439" y="1"/>
                        <a:pt x="1432" y="3"/>
                        <a:pt x="1428" y="7"/>
                      </a:cubicBezTo>
                      <a:cubicBezTo>
                        <a:pt x="1428" y="7"/>
                        <a:pt x="1222" y="186"/>
                        <a:pt x="589" y="436"/>
                      </a:cubicBezTo>
                      <a:cubicBezTo>
                        <a:pt x="357" y="534"/>
                        <a:pt x="152" y="685"/>
                        <a:pt x="9" y="891"/>
                      </a:cubicBezTo>
                      <a:cubicBezTo>
                        <a:pt x="9" y="899"/>
                        <a:pt x="9" y="899"/>
                        <a:pt x="9" y="899"/>
                      </a:cubicBezTo>
                      <a:cubicBezTo>
                        <a:pt x="0" y="908"/>
                        <a:pt x="9" y="926"/>
                        <a:pt x="18" y="935"/>
                      </a:cubicBezTo>
                      <a:lnTo>
                        <a:pt x="36" y="935"/>
                      </a:lnTo>
                      <a:cubicBezTo>
                        <a:pt x="45" y="935"/>
                        <a:pt x="54" y="935"/>
                        <a:pt x="54" y="926"/>
                      </a:cubicBezTo>
                      <a:cubicBezTo>
                        <a:pt x="188" y="730"/>
                        <a:pt x="384" y="578"/>
                        <a:pt x="607" y="489"/>
                      </a:cubicBezTo>
                      <a:cubicBezTo>
                        <a:pt x="1249" y="230"/>
                        <a:pt x="1463" y="52"/>
                        <a:pt x="1472" y="43"/>
                      </a:cubicBezTo>
                      <a:cubicBezTo>
                        <a:pt x="1481" y="34"/>
                        <a:pt x="1481" y="16"/>
                        <a:pt x="1472" y="7"/>
                      </a:cubicBezTo>
                      <a:lnTo>
                        <a:pt x="1463" y="7"/>
                      </a:lnTo>
                      <a:cubicBezTo>
                        <a:pt x="1459" y="3"/>
                        <a:pt x="1452" y="1"/>
                        <a:pt x="14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42"/>
                <p:cNvSpPr/>
                <p:nvPr/>
              </p:nvSpPr>
              <p:spPr>
                <a:xfrm>
                  <a:off x="4127784" y="860858"/>
                  <a:ext cx="37188" cy="21050"/>
                </a:xfrm>
                <a:custGeom>
                  <a:rect b="b" l="l" r="r" t="t"/>
                  <a:pathLst>
                    <a:path extrusionOk="0" h="647" w="1143">
                      <a:moveTo>
                        <a:pt x="1112" y="0"/>
                      </a:moveTo>
                      <a:cubicBezTo>
                        <a:pt x="1108" y="0"/>
                        <a:pt x="1103" y="1"/>
                        <a:pt x="1098" y="4"/>
                      </a:cubicBezTo>
                      <a:cubicBezTo>
                        <a:pt x="1089" y="13"/>
                        <a:pt x="349" y="495"/>
                        <a:pt x="19" y="593"/>
                      </a:cubicBezTo>
                      <a:cubicBezTo>
                        <a:pt x="10" y="602"/>
                        <a:pt x="1" y="611"/>
                        <a:pt x="1" y="620"/>
                      </a:cubicBezTo>
                      <a:cubicBezTo>
                        <a:pt x="1" y="637"/>
                        <a:pt x="19" y="646"/>
                        <a:pt x="28" y="646"/>
                      </a:cubicBezTo>
                      <a:lnTo>
                        <a:pt x="36" y="646"/>
                      </a:lnTo>
                      <a:cubicBezTo>
                        <a:pt x="375" y="548"/>
                        <a:pt x="1098" y="75"/>
                        <a:pt x="1125" y="49"/>
                      </a:cubicBezTo>
                      <a:lnTo>
                        <a:pt x="1134" y="49"/>
                      </a:lnTo>
                      <a:cubicBezTo>
                        <a:pt x="1143" y="40"/>
                        <a:pt x="1143" y="31"/>
                        <a:pt x="1134" y="13"/>
                      </a:cubicBezTo>
                      <a:cubicBezTo>
                        <a:pt x="1127" y="7"/>
                        <a:pt x="1121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42"/>
                <p:cNvSpPr/>
                <p:nvPr/>
              </p:nvSpPr>
              <p:spPr>
                <a:xfrm>
                  <a:off x="4132437" y="1543280"/>
                  <a:ext cx="128904" cy="45321"/>
                </a:xfrm>
                <a:custGeom>
                  <a:rect b="b" l="l" r="r" t="t"/>
                  <a:pathLst>
                    <a:path extrusionOk="0" h="1393" w="3962">
                      <a:moveTo>
                        <a:pt x="1149" y="1"/>
                      </a:moveTo>
                      <a:cubicBezTo>
                        <a:pt x="734" y="1"/>
                        <a:pt x="268" y="49"/>
                        <a:pt x="268" y="145"/>
                      </a:cubicBezTo>
                      <a:cubicBezTo>
                        <a:pt x="268" y="306"/>
                        <a:pt x="1" y="1216"/>
                        <a:pt x="161" y="1305"/>
                      </a:cubicBezTo>
                      <a:cubicBezTo>
                        <a:pt x="257" y="1353"/>
                        <a:pt x="434" y="1363"/>
                        <a:pt x="629" y="1363"/>
                      </a:cubicBezTo>
                      <a:cubicBezTo>
                        <a:pt x="760" y="1363"/>
                        <a:pt x="898" y="1358"/>
                        <a:pt x="1026" y="1358"/>
                      </a:cubicBezTo>
                      <a:cubicBezTo>
                        <a:pt x="1283" y="1358"/>
                        <a:pt x="1580" y="1393"/>
                        <a:pt x="1976" y="1393"/>
                      </a:cubicBezTo>
                      <a:cubicBezTo>
                        <a:pt x="2076" y="1393"/>
                        <a:pt x="2181" y="1390"/>
                        <a:pt x="2293" y="1385"/>
                      </a:cubicBezTo>
                      <a:cubicBezTo>
                        <a:pt x="2855" y="1358"/>
                        <a:pt x="3694" y="1332"/>
                        <a:pt x="3828" y="1305"/>
                      </a:cubicBezTo>
                      <a:cubicBezTo>
                        <a:pt x="3961" y="1278"/>
                        <a:pt x="3828" y="1028"/>
                        <a:pt x="3560" y="1028"/>
                      </a:cubicBezTo>
                      <a:cubicBezTo>
                        <a:pt x="3292" y="1028"/>
                        <a:pt x="1758" y="65"/>
                        <a:pt x="1758" y="65"/>
                      </a:cubicBezTo>
                      <a:cubicBezTo>
                        <a:pt x="1679" y="22"/>
                        <a:pt x="1425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42"/>
                <p:cNvSpPr/>
                <p:nvPr/>
              </p:nvSpPr>
              <p:spPr>
                <a:xfrm>
                  <a:off x="4132437" y="1541490"/>
                  <a:ext cx="128318" cy="48900"/>
                </a:xfrm>
                <a:custGeom>
                  <a:rect b="b" l="l" r="r" t="t"/>
                  <a:pathLst>
                    <a:path extrusionOk="0" h="1503" w="3944">
                      <a:moveTo>
                        <a:pt x="1195" y="103"/>
                      </a:moveTo>
                      <a:cubicBezTo>
                        <a:pt x="1443" y="103"/>
                        <a:pt x="1663" y="122"/>
                        <a:pt x="1731" y="164"/>
                      </a:cubicBezTo>
                      <a:cubicBezTo>
                        <a:pt x="1892" y="263"/>
                        <a:pt x="3283" y="1137"/>
                        <a:pt x="3560" y="1137"/>
                      </a:cubicBezTo>
                      <a:cubicBezTo>
                        <a:pt x="3658" y="1137"/>
                        <a:pt x="3747" y="1181"/>
                        <a:pt x="3810" y="1253"/>
                      </a:cubicBezTo>
                      <a:cubicBezTo>
                        <a:pt x="3828" y="1280"/>
                        <a:pt x="3828" y="1297"/>
                        <a:pt x="3819" y="1306"/>
                      </a:cubicBezTo>
                      <a:cubicBezTo>
                        <a:pt x="3721" y="1324"/>
                        <a:pt x="3257" y="1342"/>
                        <a:pt x="2802" y="1360"/>
                      </a:cubicBezTo>
                      <a:lnTo>
                        <a:pt x="2293" y="1387"/>
                      </a:lnTo>
                      <a:cubicBezTo>
                        <a:pt x="2182" y="1390"/>
                        <a:pt x="2072" y="1392"/>
                        <a:pt x="1963" y="1392"/>
                      </a:cubicBezTo>
                      <a:cubicBezTo>
                        <a:pt x="1774" y="1392"/>
                        <a:pt x="1588" y="1386"/>
                        <a:pt x="1401" y="1369"/>
                      </a:cubicBezTo>
                      <a:cubicBezTo>
                        <a:pt x="1267" y="1360"/>
                        <a:pt x="1142" y="1360"/>
                        <a:pt x="1026" y="1360"/>
                      </a:cubicBezTo>
                      <a:lnTo>
                        <a:pt x="830" y="1360"/>
                      </a:lnTo>
                      <a:cubicBezTo>
                        <a:pt x="773" y="1360"/>
                        <a:pt x="715" y="1360"/>
                        <a:pt x="658" y="1360"/>
                      </a:cubicBezTo>
                      <a:cubicBezTo>
                        <a:pt x="460" y="1360"/>
                        <a:pt x="278" y="1355"/>
                        <a:pt x="188" y="1306"/>
                      </a:cubicBezTo>
                      <a:cubicBezTo>
                        <a:pt x="116" y="1262"/>
                        <a:pt x="224" y="726"/>
                        <a:pt x="268" y="521"/>
                      </a:cubicBezTo>
                      <a:cubicBezTo>
                        <a:pt x="295" y="414"/>
                        <a:pt x="313" y="316"/>
                        <a:pt x="322" y="209"/>
                      </a:cubicBezTo>
                      <a:cubicBezTo>
                        <a:pt x="391" y="145"/>
                        <a:pt x="824" y="103"/>
                        <a:pt x="1195" y="103"/>
                      </a:cubicBezTo>
                      <a:close/>
                      <a:moveTo>
                        <a:pt x="1164" y="0"/>
                      </a:moveTo>
                      <a:cubicBezTo>
                        <a:pt x="805" y="0"/>
                        <a:pt x="406" y="36"/>
                        <a:pt x="277" y="111"/>
                      </a:cubicBezTo>
                      <a:cubicBezTo>
                        <a:pt x="241" y="120"/>
                        <a:pt x="224" y="155"/>
                        <a:pt x="215" y="200"/>
                      </a:cubicBezTo>
                      <a:cubicBezTo>
                        <a:pt x="206" y="298"/>
                        <a:pt x="188" y="396"/>
                        <a:pt x="161" y="494"/>
                      </a:cubicBezTo>
                      <a:cubicBezTo>
                        <a:pt x="63" y="985"/>
                        <a:pt x="1" y="1333"/>
                        <a:pt x="143" y="1404"/>
                      </a:cubicBezTo>
                      <a:cubicBezTo>
                        <a:pt x="250" y="1462"/>
                        <a:pt x="443" y="1467"/>
                        <a:pt x="662" y="1467"/>
                      </a:cubicBezTo>
                      <a:cubicBezTo>
                        <a:pt x="717" y="1467"/>
                        <a:pt x="773" y="1467"/>
                        <a:pt x="830" y="1467"/>
                      </a:cubicBezTo>
                      <a:cubicBezTo>
                        <a:pt x="1018" y="1467"/>
                        <a:pt x="1178" y="1467"/>
                        <a:pt x="1401" y="1476"/>
                      </a:cubicBezTo>
                      <a:cubicBezTo>
                        <a:pt x="1571" y="1485"/>
                        <a:pt x="1758" y="1503"/>
                        <a:pt x="1972" y="1503"/>
                      </a:cubicBezTo>
                      <a:cubicBezTo>
                        <a:pt x="2070" y="1503"/>
                        <a:pt x="2177" y="1494"/>
                        <a:pt x="2293" y="1494"/>
                      </a:cubicBezTo>
                      <a:lnTo>
                        <a:pt x="2811" y="1467"/>
                      </a:lnTo>
                      <a:cubicBezTo>
                        <a:pt x="3283" y="1449"/>
                        <a:pt x="3738" y="1431"/>
                        <a:pt x="3837" y="1404"/>
                      </a:cubicBezTo>
                      <a:lnTo>
                        <a:pt x="3845" y="1404"/>
                      </a:lnTo>
                      <a:cubicBezTo>
                        <a:pt x="3899" y="1396"/>
                        <a:pt x="3944" y="1342"/>
                        <a:pt x="3935" y="1280"/>
                      </a:cubicBezTo>
                      <a:cubicBezTo>
                        <a:pt x="3917" y="1164"/>
                        <a:pt x="3765" y="1030"/>
                        <a:pt x="3560" y="1030"/>
                      </a:cubicBezTo>
                      <a:cubicBezTo>
                        <a:pt x="3373" y="1030"/>
                        <a:pt x="2391" y="459"/>
                        <a:pt x="1785" y="66"/>
                      </a:cubicBezTo>
                      <a:cubicBezTo>
                        <a:pt x="1706" y="23"/>
                        <a:pt x="1447" y="0"/>
                        <a:pt x="1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42"/>
                <p:cNvSpPr/>
                <p:nvPr/>
              </p:nvSpPr>
              <p:spPr>
                <a:xfrm>
                  <a:off x="4135918" y="1576726"/>
                  <a:ext cx="124251" cy="11875"/>
                </a:xfrm>
                <a:custGeom>
                  <a:rect b="b" l="l" r="r" t="t"/>
                  <a:pathLst>
                    <a:path extrusionOk="0" h="365" w="3819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143"/>
                        <a:pt x="9" y="250"/>
                        <a:pt x="54" y="277"/>
                      </a:cubicBezTo>
                      <a:cubicBezTo>
                        <a:pt x="150" y="325"/>
                        <a:pt x="327" y="335"/>
                        <a:pt x="522" y="335"/>
                      </a:cubicBezTo>
                      <a:cubicBezTo>
                        <a:pt x="653" y="335"/>
                        <a:pt x="791" y="330"/>
                        <a:pt x="919" y="330"/>
                      </a:cubicBezTo>
                      <a:cubicBezTo>
                        <a:pt x="1176" y="330"/>
                        <a:pt x="1473" y="365"/>
                        <a:pt x="1869" y="365"/>
                      </a:cubicBezTo>
                      <a:cubicBezTo>
                        <a:pt x="1969" y="365"/>
                        <a:pt x="2074" y="362"/>
                        <a:pt x="2186" y="357"/>
                      </a:cubicBezTo>
                      <a:cubicBezTo>
                        <a:pt x="2748" y="330"/>
                        <a:pt x="3587" y="304"/>
                        <a:pt x="3721" y="277"/>
                      </a:cubicBezTo>
                      <a:cubicBezTo>
                        <a:pt x="3819" y="250"/>
                        <a:pt x="3774" y="116"/>
                        <a:pt x="3631" y="45"/>
                      </a:cubicBezTo>
                      <a:cubicBezTo>
                        <a:pt x="3396" y="122"/>
                        <a:pt x="3103" y="148"/>
                        <a:pt x="2798" y="148"/>
                      </a:cubicBezTo>
                      <a:cubicBezTo>
                        <a:pt x="2329" y="148"/>
                        <a:pt x="1833" y="86"/>
                        <a:pt x="1481" y="54"/>
                      </a:cubicBezTo>
                      <a:cubicBezTo>
                        <a:pt x="1026" y="18"/>
                        <a:pt x="313" y="9"/>
                        <a:pt x="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42"/>
                <p:cNvSpPr/>
                <p:nvPr/>
              </p:nvSpPr>
              <p:spPr>
                <a:xfrm>
                  <a:off x="4133901" y="1574969"/>
                  <a:ext cx="126268" cy="15422"/>
                </a:xfrm>
                <a:custGeom>
                  <a:rect b="b" l="l" r="r" t="t"/>
                  <a:pathLst>
                    <a:path extrusionOk="0" h="474" w="3881">
                      <a:moveTo>
                        <a:pt x="125" y="117"/>
                      </a:moveTo>
                      <a:cubicBezTo>
                        <a:pt x="437" y="117"/>
                        <a:pt x="1115" y="126"/>
                        <a:pt x="1543" y="161"/>
                      </a:cubicBezTo>
                      <a:lnTo>
                        <a:pt x="1758" y="188"/>
                      </a:lnTo>
                      <a:cubicBezTo>
                        <a:pt x="2080" y="217"/>
                        <a:pt x="2466" y="255"/>
                        <a:pt x="2838" y="255"/>
                      </a:cubicBezTo>
                      <a:cubicBezTo>
                        <a:pt x="3145" y="255"/>
                        <a:pt x="3442" y="229"/>
                        <a:pt x="3685" y="152"/>
                      </a:cubicBezTo>
                      <a:cubicBezTo>
                        <a:pt x="3765" y="197"/>
                        <a:pt x="3783" y="259"/>
                        <a:pt x="3774" y="277"/>
                      </a:cubicBezTo>
                      <a:cubicBezTo>
                        <a:pt x="3676" y="295"/>
                        <a:pt x="3212" y="313"/>
                        <a:pt x="2757" y="331"/>
                      </a:cubicBezTo>
                      <a:lnTo>
                        <a:pt x="2248" y="358"/>
                      </a:lnTo>
                      <a:cubicBezTo>
                        <a:pt x="2137" y="361"/>
                        <a:pt x="2027" y="363"/>
                        <a:pt x="1918" y="363"/>
                      </a:cubicBezTo>
                      <a:cubicBezTo>
                        <a:pt x="1729" y="363"/>
                        <a:pt x="1543" y="357"/>
                        <a:pt x="1356" y="340"/>
                      </a:cubicBezTo>
                      <a:cubicBezTo>
                        <a:pt x="1222" y="331"/>
                        <a:pt x="1097" y="331"/>
                        <a:pt x="981" y="331"/>
                      </a:cubicBezTo>
                      <a:lnTo>
                        <a:pt x="785" y="331"/>
                      </a:lnTo>
                      <a:cubicBezTo>
                        <a:pt x="728" y="331"/>
                        <a:pt x="670" y="331"/>
                        <a:pt x="614" y="331"/>
                      </a:cubicBezTo>
                      <a:cubicBezTo>
                        <a:pt x="418" y="331"/>
                        <a:pt x="240" y="326"/>
                        <a:pt x="143" y="277"/>
                      </a:cubicBezTo>
                      <a:cubicBezTo>
                        <a:pt x="143" y="277"/>
                        <a:pt x="116" y="259"/>
                        <a:pt x="125" y="117"/>
                      </a:cubicBezTo>
                      <a:close/>
                      <a:moveTo>
                        <a:pt x="71" y="1"/>
                      </a:moveTo>
                      <a:cubicBezTo>
                        <a:pt x="45" y="1"/>
                        <a:pt x="18" y="28"/>
                        <a:pt x="18" y="54"/>
                      </a:cubicBezTo>
                      <a:cubicBezTo>
                        <a:pt x="0" y="242"/>
                        <a:pt x="27" y="340"/>
                        <a:pt x="98" y="375"/>
                      </a:cubicBezTo>
                      <a:cubicBezTo>
                        <a:pt x="205" y="433"/>
                        <a:pt x="398" y="438"/>
                        <a:pt x="617" y="438"/>
                      </a:cubicBezTo>
                      <a:cubicBezTo>
                        <a:pt x="672" y="438"/>
                        <a:pt x="728" y="438"/>
                        <a:pt x="785" y="438"/>
                      </a:cubicBezTo>
                      <a:cubicBezTo>
                        <a:pt x="973" y="438"/>
                        <a:pt x="1133" y="438"/>
                        <a:pt x="1356" y="447"/>
                      </a:cubicBezTo>
                      <a:cubicBezTo>
                        <a:pt x="1526" y="456"/>
                        <a:pt x="1713" y="474"/>
                        <a:pt x="1927" y="474"/>
                      </a:cubicBezTo>
                      <a:cubicBezTo>
                        <a:pt x="2025" y="474"/>
                        <a:pt x="2132" y="465"/>
                        <a:pt x="2248" y="456"/>
                      </a:cubicBezTo>
                      <a:lnTo>
                        <a:pt x="2757" y="438"/>
                      </a:lnTo>
                      <a:cubicBezTo>
                        <a:pt x="3238" y="411"/>
                        <a:pt x="3685" y="393"/>
                        <a:pt x="3792" y="375"/>
                      </a:cubicBezTo>
                      <a:cubicBezTo>
                        <a:pt x="3836" y="367"/>
                        <a:pt x="3881" y="331"/>
                        <a:pt x="3881" y="277"/>
                      </a:cubicBezTo>
                      <a:cubicBezTo>
                        <a:pt x="3881" y="170"/>
                        <a:pt x="3809" y="81"/>
                        <a:pt x="3711" y="45"/>
                      </a:cubicBezTo>
                      <a:cubicBezTo>
                        <a:pt x="3702" y="41"/>
                        <a:pt x="3696" y="39"/>
                        <a:pt x="3689" y="39"/>
                      </a:cubicBezTo>
                      <a:cubicBezTo>
                        <a:pt x="3682" y="39"/>
                        <a:pt x="3676" y="41"/>
                        <a:pt x="3667" y="45"/>
                      </a:cubicBezTo>
                      <a:cubicBezTo>
                        <a:pt x="3432" y="122"/>
                        <a:pt x="3141" y="148"/>
                        <a:pt x="2838" y="148"/>
                      </a:cubicBezTo>
                      <a:cubicBezTo>
                        <a:pt x="2472" y="148"/>
                        <a:pt x="2089" y="110"/>
                        <a:pt x="1766" y="81"/>
                      </a:cubicBezTo>
                      <a:lnTo>
                        <a:pt x="1552" y="54"/>
                      </a:lnTo>
                      <a:cubicBezTo>
                        <a:pt x="1088" y="10"/>
                        <a:pt x="366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42"/>
                <p:cNvSpPr/>
                <p:nvPr/>
              </p:nvSpPr>
              <p:spPr>
                <a:xfrm>
                  <a:off x="4134194" y="1299528"/>
                  <a:ext cx="119306" cy="267633"/>
                </a:xfrm>
                <a:custGeom>
                  <a:rect b="b" l="l" r="r" t="t"/>
                  <a:pathLst>
                    <a:path extrusionOk="0" h="8226" w="3667">
                      <a:moveTo>
                        <a:pt x="3667" y="1"/>
                      </a:moveTo>
                      <a:lnTo>
                        <a:pt x="1088" y="90"/>
                      </a:lnTo>
                      <a:lnTo>
                        <a:pt x="187" y="7066"/>
                      </a:lnTo>
                      <a:cubicBezTo>
                        <a:pt x="187" y="7066"/>
                        <a:pt x="161" y="7387"/>
                        <a:pt x="80" y="7468"/>
                      </a:cubicBezTo>
                      <a:cubicBezTo>
                        <a:pt x="0" y="7557"/>
                        <a:pt x="134" y="8226"/>
                        <a:pt x="134" y="8226"/>
                      </a:cubicBezTo>
                      <a:cubicBezTo>
                        <a:pt x="491" y="8226"/>
                        <a:pt x="839" y="8190"/>
                        <a:pt x="1187" y="8119"/>
                      </a:cubicBezTo>
                      <a:cubicBezTo>
                        <a:pt x="1499" y="8047"/>
                        <a:pt x="1775" y="7860"/>
                        <a:pt x="1954" y="7601"/>
                      </a:cubicBezTo>
                      <a:lnTo>
                        <a:pt x="1704" y="6968"/>
                      </a:lnTo>
                      <a:lnTo>
                        <a:pt x="36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42"/>
                <p:cNvSpPr/>
                <p:nvPr/>
              </p:nvSpPr>
              <p:spPr>
                <a:xfrm>
                  <a:off x="4132730" y="1297803"/>
                  <a:ext cx="122527" cy="271114"/>
                </a:xfrm>
                <a:custGeom>
                  <a:rect b="b" l="l" r="r" t="t"/>
                  <a:pathLst>
                    <a:path extrusionOk="0" h="8333" w="3766">
                      <a:moveTo>
                        <a:pt x="3640" y="98"/>
                      </a:moveTo>
                      <a:lnTo>
                        <a:pt x="1695" y="7003"/>
                      </a:lnTo>
                      <a:cubicBezTo>
                        <a:pt x="1695" y="7012"/>
                        <a:pt x="1695" y="7021"/>
                        <a:pt x="1695" y="7030"/>
                      </a:cubicBezTo>
                      <a:lnTo>
                        <a:pt x="1936" y="7637"/>
                      </a:lnTo>
                      <a:cubicBezTo>
                        <a:pt x="1767" y="7877"/>
                        <a:pt x="1508" y="8047"/>
                        <a:pt x="1223" y="8109"/>
                      </a:cubicBezTo>
                      <a:cubicBezTo>
                        <a:pt x="893" y="8172"/>
                        <a:pt x="562" y="8208"/>
                        <a:pt x="223" y="8216"/>
                      </a:cubicBezTo>
                      <a:cubicBezTo>
                        <a:pt x="170" y="7931"/>
                        <a:pt x="134" y="7601"/>
                        <a:pt x="170" y="7556"/>
                      </a:cubicBezTo>
                      <a:cubicBezTo>
                        <a:pt x="259" y="7467"/>
                        <a:pt x="286" y="7182"/>
                        <a:pt x="286" y="7128"/>
                      </a:cubicBezTo>
                      <a:lnTo>
                        <a:pt x="1178" y="188"/>
                      </a:lnTo>
                      <a:lnTo>
                        <a:pt x="3640" y="98"/>
                      </a:lnTo>
                      <a:close/>
                      <a:moveTo>
                        <a:pt x="3703" y="0"/>
                      </a:moveTo>
                      <a:lnTo>
                        <a:pt x="1133" y="89"/>
                      </a:lnTo>
                      <a:cubicBezTo>
                        <a:pt x="1107" y="89"/>
                        <a:pt x="1080" y="107"/>
                        <a:pt x="1080" y="134"/>
                      </a:cubicBezTo>
                      <a:lnTo>
                        <a:pt x="179" y="7119"/>
                      </a:lnTo>
                      <a:cubicBezTo>
                        <a:pt x="170" y="7244"/>
                        <a:pt x="134" y="7440"/>
                        <a:pt x="90" y="7485"/>
                      </a:cubicBezTo>
                      <a:cubicBezTo>
                        <a:pt x="0" y="7574"/>
                        <a:pt x="81" y="8029"/>
                        <a:pt x="125" y="8288"/>
                      </a:cubicBezTo>
                      <a:cubicBezTo>
                        <a:pt x="134" y="8315"/>
                        <a:pt x="152" y="8332"/>
                        <a:pt x="179" y="8332"/>
                      </a:cubicBezTo>
                      <a:cubicBezTo>
                        <a:pt x="536" y="8323"/>
                        <a:pt x="893" y="8288"/>
                        <a:pt x="1249" y="8216"/>
                      </a:cubicBezTo>
                      <a:cubicBezTo>
                        <a:pt x="1571" y="8145"/>
                        <a:pt x="1856" y="7958"/>
                        <a:pt x="2052" y="7681"/>
                      </a:cubicBezTo>
                      <a:cubicBezTo>
                        <a:pt x="2052" y="7663"/>
                        <a:pt x="2052" y="7645"/>
                        <a:pt x="2052" y="7637"/>
                      </a:cubicBezTo>
                      <a:lnTo>
                        <a:pt x="1802" y="7021"/>
                      </a:lnTo>
                      <a:lnTo>
                        <a:pt x="3756" y="72"/>
                      </a:lnTo>
                      <a:cubicBezTo>
                        <a:pt x="3765" y="54"/>
                        <a:pt x="3765" y="36"/>
                        <a:pt x="3747" y="18"/>
                      </a:cubicBezTo>
                      <a:cubicBezTo>
                        <a:pt x="3738" y="9"/>
                        <a:pt x="3721" y="0"/>
                        <a:pt x="3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42"/>
                <p:cNvSpPr/>
                <p:nvPr/>
              </p:nvSpPr>
              <p:spPr>
                <a:xfrm>
                  <a:off x="4222689" y="1538042"/>
                  <a:ext cx="140226" cy="58661"/>
                </a:xfrm>
                <a:custGeom>
                  <a:rect b="b" l="l" r="r" t="t"/>
                  <a:pathLst>
                    <a:path extrusionOk="0" h="1803" w="4310">
                      <a:moveTo>
                        <a:pt x="1358" y="0"/>
                      </a:moveTo>
                      <a:cubicBezTo>
                        <a:pt x="727" y="0"/>
                        <a:pt x="54" y="461"/>
                        <a:pt x="54" y="538"/>
                      </a:cubicBezTo>
                      <a:cubicBezTo>
                        <a:pt x="54" y="645"/>
                        <a:pt x="1" y="1350"/>
                        <a:pt x="269" y="1350"/>
                      </a:cubicBezTo>
                      <a:cubicBezTo>
                        <a:pt x="536" y="1350"/>
                        <a:pt x="1723" y="1698"/>
                        <a:pt x="2499" y="1778"/>
                      </a:cubicBezTo>
                      <a:cubicBezTo>
                        <a:pt x="2663" y="1795"/>
                        <a:pt x="2838" y="1802"/>
                        <a:pt x="3012" y="1802"/>
                      </a:cubicBezTo>
                      <a:cubicBezTo>
                        <a:pt x="3669" y="1802"/>
                        <a:pt x="4310" y="1697"/>
                        <a:pt x="4310" y="1591"/>
                      </a:cubicBezTo>
                      <a:cubicBezTo>
                        <a:pt x="4310" y="1457"/>
                        <a:pt x="3846" y="1323"/>
                        <a:pt x="3418" y="1189"/>
                      </a:cubicBezTo>
                      <a:cubicBezTo>
                        <a:pt x="2990" y="1055"/>
                        <a:pt x="2044" y="270"/>
                        <a:pt x="2044" y="270"/>
                      </a:cubicBezTo>
                      <a:cubicBezTo>
                        <a:pt x="1851" y="73"/>
                        <a:pt x="16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42"/>
                <p:cNvSpPr/>
                <p:nvPr/>
              </p:nvSpPr>
              <p:spPr>
                <a:xfrm>
                  <a:off x="4222136" y="1536220"/>
                  <a:ext cx="142536" cy="62305"/>
                </a:xfrm>
                <a:custGeom>
                  <a:rect b="b" l="l" r="r" t="t"/>
                  <a:pathLst>
                    <a:path extrusionOk="0" h="1915" w="4381">
                      <a:moveTo>
                        <a:pt x="1392" y="114"/>
                      </a:moveTo>
                      <a:cubicBezTo>
                        <a:pt x="1654" y="114"/>
                        <a:pt x="1870" y="200"/>
                        <a:pt x="2034" y="371"/>
                      </a:cubicBezTo>
                      <a:cubicBezTo>
                        <a:pt x="2070" y="407"/>
                        <a:pt x="2998" y="1156"/>
                        <a:pt x="3426" y="1299"/>
                      </a:cubicBezTo>
                      <a:lnTo>
                        <a:pt x="3497" y="1317"/>
                      </a:lnTo>
                      <a:cubicBezTo>
                        <a:pt x="3783" y="1406"/>
                        <a:pt x="4247" y="1558"/>
                        <a:pt x="4273" y="1638"/>
                      </a:cubicBezTo>
                      <a:cubicBezTo>
                        <a:pt x="4197" y="1714"/>
                        <a:pt x="3638" y="1806"/>
                        <a:pt x="3045" y="1806"/>
                      </a:cubicBezTo>
                      <a:cubicBezTo>
                        <a:pt x="2873" y="1806"/>
                        <a:pt x="2700" y="1799"/>
                        <a:pt x="2534" y="1781"/>
                      </a:cubicBezTo>
                      <a:cubicBezTo>
                        <a:pt x="2043" y="1718"/>
                        <a:pt x="1561" y="1629"/>
                        <a:pt x="1080" y="1504"/>
                      </a:cubicBezTo>
                      <a:cubicBezTo>
                        <a:pt x="821" y="1433"/>
                        <a:pt x="553" y="1388"/>
                        <a:pt x="286" y="1352"/>
                      </a:cubicBezTo>
                      <a:cubicBezTo>
                        <a:pt x="268" y="1352"/>
                        <a:pt x="241" y="1343"/>
                        <a:pt x="223" y="1326"/>
                      </a:cubicBezTo>
                      <a:cubicBezTo>
                        <a:pt x="107" y="1201"/>
                        <a:pt x="125" y="790"/>
                        <a:pt x="125" y="648"/>
                      </a:cubicBezTo>
                      <a:lnTo>
                        <a:pt x="125" y="603"/>
                      </a:lnTo>
                      <a:cubicBezTo>
                        <a:pt x="170" y="532"/>
                        <a:pt x="660" y="202"/>
                        <a:pt x="1187" y="130"/>
                      </a:cubicBezTo>
                      <a:cubicBezTo>
                        <a:pt x="1258" y="119"/>
                        <a:pt x="1326" y="114"/>
                        <a:pt x="1392" y="114"/>
                      </a:cubicBezTo>
                      <a:close/>
                      <a:moveTo>
                        <a:pt x="1377" y="1"/>
                      </a:moveTo>
                      <a:cubicBezTo>
                        <a:pt x="1108" y="1"/>
                        <a:pt x="848" y="79"/>
                        <a:pt x="669" y="148"/>
                      </a:cubicBezTo>
                      <a:cubicBezTo>
                        <a:pt x="393" y="264"/>
                        <a:pt x="9" y="487"/>
                        <a:pt x="9" y="594"/>
                      </a:cubicBezTo>
                      <a:lnTo>
                        <a:pt x="9" y="648"/>
                      </a:lnTo>
                      <a:cubicBezTo>
                        <a:pt x="0" y="924"/>
                        <a:pt x="9" y="1263"/>
                        <a:pt x="143" y="1397"/>
                      </a:cubicBezTo>
                      <a:cubicBezTo>
                        <a:pt x="179" y="1442"/>
                        <a:pt x="232" y="1459"/>
                        <a:pt x="286" y="1459"/>
                      </a:cubicBezTo>
                      <a:cubicBezTo>
                        <a:pt x="544" y="1495"/>
                        <a:pt x="803" y="1540"/>
                        <a:pt x="1053" y="1611"/>
                      </a:cubicBezTo>
                      <a:cubicBezTo>
                        <a:pt x="1535" y="1727"/>
                        <a:pt x="2025" y="1825"/>
                        <a:pt x="2516" y="1888"/>
                      </a:cubicBezTo>
                      <a:cubicBezTo>
                        <a:pt x="2685" y="1905"/>
                        <a:pt x="2864" y="1914"/>
                        <a:pt x="3033" y="1914"/>
                      </a:cubicBezTo>
                      <a:cubicBezTo>
                        <a:pt x="3613" y="1914"/>
                        <a:pt x="4220" y="1834"/>
                        <a:pt x="4345" y="1718"/>
                      </a:cubicBezTo>
                      <a:cubicBezTo>
                        <a:pt x="4362" y="1700"/>
                        <a:pt x="4380" y="1673"/>
                        <a:pt x="4380" y="1647"/>
                      </a:cubicBezTo>
                      <a:cubicBezTo>
                        <a:pt x="4380" y="1486"/>
                        <a:pt x="4050" y="1379"/>
                        <a:pt x="3524" y="1210"/>
                      </a:cubicBezTo>
                      <a:lnTo>
                        <a:pt x="3453" y="1192"/>
                      </a:lnTo>
                      <a:cubicBezTo>
                        <a:pt x="3042" y="1067"/>
                        <a:pt x="2150" y="326"/>
                        <a:pt x="2097" y="282"/>
                      </a:cubicBezTo>
                      <a:cubicBezTo>
                        <a:pt x="1889" y="70"/>
                        <a:pt x="1629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42"/>
                <p:cNvSpPr/>
                <p:nvPr/>
              </p:nvSpPr>
              <p:spPr>
                <a:xfrm>
                  <a:off x="4225032" y="1573537"/>
                  <a:ext cx="137883" cy="23165"/>
                </a:xfrm>
                <a:custGeom>
                  <a:rect b="b" l="l" r="r" t="t"/>
                  <a:pathLst>
                    <a:path extrusionOk="0" h="712" w="423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" y="143"/>
                        <a:pt x="90" y="259"/>
                        <a:pt x="197" y="259"/>
                      </a:cubicBezTo>
                      <a:cubicBezTo>
                        <a:pt x="464" y="259"/>
                        <a:pt x="1651" y="607"/>
                        <a:pt x="2427" y="687"/>
                      </a:cubicBezTo>
                      <a:cubicBezTo>
                        <a:pt x="2591" y="704"/>
                        <a:pt x="2766" y="711"/>
                        <a:pt x="2940" y="711"/>
                      </a:cubicBezTo>
                      <a:cubicBezTo>
                        <a:pt x="3597" y="711"/>
                        <a:pt x="4238" y="606"/>
                        <a:pt x="4238" y="500"/>
                      </a:cubicBezTo>
                      <a:cubicBezTo>
                        <a:pt x="4238" y="455"/>
                        <a:pt x="4175" y="402"/>
                        <a:pt x="4077" y="357"/>
                      </a:cubicBezTo>
                      <a:cubicBezTo>
                        <a:pt x="3717" y="407"/>
                        <a:pt x="3352" y="432"/>
                        <a:pt x="2987" y="432"/>
                      </a:cubicBezTo>
                      <a:cubicBezTo>
                        <a:pt x="2576" y="432"/>
                        <a:pt x="2164" y="401"/>
                        <a:pt x="1758" y="339"/>
                      </a:cubicBezTo>
                      <a:cubicBezTo>
                        <a:pt x="1169" y="259"/>
                        <a:pt x="580" y="143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42"/>
                <p:cNvSpPr/>
                <p:nvPr/>
              </p:nvSpPr>
              <p:spPr>
                <a:xfrm>
                  <a:off x="4223275" y="1571650"/>
                  <a:ext cx="141397" cy="26874"/>
                </a:xfrm>
                <a:custGeom>
                  <a:rect b="b" l="l" r="r" t="t"/>
                  <a:pathLst>
                    <a:path extrusionOk="0" h="826" w="4346">
                      <a:moveTo>
                        <a:pt x="126" y="130"/>
                      </a:moveTo>
                      <a:cubicBezTo>
                        <a:pt x="474" y="210"/>
                        <a:pt x="1089" y="353"/>
                        <a:pt x="1803" y="451"/>
                      </a:cubicBezTo>
                      <a:cubicBezTo>
                        <a:pt x="2209" y="512"/>
                        <a:pt x="2621" y="544"/>
                        <a:pt x="3032" y="544"/>
                      </a:cubicBezTo>
                      <a:cubicBezTo>
                        <a:pt x="3397" y="544"/>
                        <a:pt x="3762" y="519"/>
                        <a:pt x="4122" y="469"/>
                      </a:cubicBezTo>
                      <a:cubicBezTo>
                        <a:pt x="4203" y="513"/>
                        <a:pt x="4229" y="540"/>
                        <a:pt x="4229" y="558"/>
                      </a:cubicBezTo>
                      <a:cubicBezTo>
                        <a:pt x="4153" y="627"/>
                        <a:pt x="3596" y="717"/>
                        <a:pt x="3004" y="717"/>
                      </a:cubicBezTo>
                      <a:cubicBezTo>
                        <a:pt x="2832" y="717"/>
                        <a:pt x="2657" y="710"/>
                        <a:pt x="2490" y="692"/>
                      </a:cubicBezTo>
                      <a:cubicBezTo>
                        <a:pt x="1999" y="629"/>
                        <a:pt x="1517" y="540"/>
                        <a:pt x="1045" y="415"/>
                      </a:cubicBezTo>
                      <a:cubicBezTo>
                        <a:pt x="777" y="344"/>
                        <a:pt x="518" y="299"/>
                        <a:pt x="251" y="263"/>
                      </a:cubicBezTo>
                      <a:cubicBezTo>
                        <a:pt x="197" y="263"/>
                        <a:pt x="161" y="219"/>
                        <a:pt x="126" y="130"/>
                      </a:cubicBezTo>
                      <a:close/>
                      <a:moveTo>
                        <a:pt x="56" y="1"/>
                      </a:moveTo>
                      <a:cubicBezTo>
                        <a:pt x="44" y="1"/>
                        <a:pt x="31" y="7"/>
                        <a:pt x="19" y="14"/>
                      </a:cubicBezTo>
                      <a:cubicBezTo>
                        <a:pt x="10" y="31"/>
                        <a:pt x="1" y="49"/>
                        <a:pt x="1" y="67"/>
                      </a:cubicBezTo>
                      <a:cubicBezTo>
                        <a:pt x="45" y="272"/>
                        <a:pt x="126" y="370"/>
                        <a:pt x="251" y="370"/>
                      </a:cubicBezTo>
                      <a:cubicBezTo>
                        <a:pt x="509" y="406"/>
                        <a:pt x="768" y="451"/>
                        <a:pt x="1018" y="522"/>
                      </a:cubicBezTo>
                      <a:cubicBezTo>
                        <a:pt x="1500" y="638"/>
                        <a:pt x="1990" y="736"/>
                        <a:pt x="2481" y="799"/>
                      </a:cubicBezTo>
                      <a:cubicBezTo>
                        <a:pt x="2650" y="816"/>
                        <a:pt x="2829" y="825"/>
                        <a:pt x="2998" y="825"/>
                      </a:cubicBezTo>
                      <a:cubicBezTo>
                        <a:pt x="3578" y="825"/>
                        <a:pt x="4185" y="745"/>
                        <a:pt x="4310" y="629"/>
                      </a:cubicBezTo>
                      <a:cubicBezTo>
                        <a:pt x="4327" y="611"/>
                        <a:pt x="4345" y="584"/>
                        <a:pt x="4345" y="558"/>
                      </a:cubicBezTo>
                      <a:cubicBezTo>
                        <a:pt x="4345" y="477"/>
                        <a:pt x="4247" y="406"/>
                        <a:pt x="4158" y="370"/>
                      </a:cubicBezTo>
                      <a:cubicBezTo>
                        <a:pt x="4149" y="361"/>
                        <a:pt x="4140" y="361"/>
                        <a:pt x="4122" y="361"/>
                      </a:cubicBezTo>
                      <a:cubicBezTo>
                        <a:pt x="3766" y="412"/>
                        <a:pt x="3404" y="436"/>
                        <a:pt x="3041" y="436"/>
                      </a:cubicBezTo>
                      <a:cubicBezTo>
                        <a:pt x="2632" y="436"/>
                        <a:pt x="2223" y="405"/>
                        <a:pt x="1821" y="344"/>
                      </a:cubicBezTo>
                      <a:cubicBezTo>
                        <a:pt x="1036" y="237"/>
                        <a:pt x="393" y="85"/>
                        <a:pt x="72" y="5"/>
                      </a:cubicBezTo>
                      <a:cubicBezTo>
                        <a:pt x="67" y="2"/>
                        <a:pt x="62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42"/>
                <p:cNvSpPr/>
                <p:nvPr/>
              </p:nvSpPr>
              <p:spPr>
                <a:xfrm>
                  <a:off x="3978026" y="1217702"/>
                  <a:ext cx="384043" cy="355868"/>
                </a:xfrm>
                <a:custGeom>
                  <a:rect b="b" l="l" r="r" t="t"/>
                  <a:pathLst>
                    <a:path extrusionOk="0" h="10938" w="11804">
                      <a:moveTo>
                        <a:pt x="4961" y="0"/>
                      </a:moveTo>
                      <a:lnTo>
                        <a:pt x="277" y="27"/>
                      </a:lnTo>
                      <a:cubicBezTo>
                        <a:pt x="277" y="27"/>
                        <a:pt x="1" y="1677"/>
                        <a:pt x="134" y="2248"/>
                      </a:cubicBezTo>
                      <a:cubicBezTo>
                        <a:pt x="277" y="2810"/>
                        <a:pt x="420" y="3087"/>
                        <a:pt x="2828" y="3149"/>
                      </a:cubicBezTo>
                      <a:cubicBezTo>
                        <a:pt x="3022" y="3154"/>
                        <a:pt x="3219" y="3156"/>
                        <a:pt x="3419" y="3156"/>
                      </a:cubicBezTo>
                      <a:cubicBezTo>
                        <a:pt x="6069" y="3156"/>
                        <a:pt x="9162" y="2748"/>
                        <a:pt x="9162" y="2748"/>
                      </a:cubicBezTo>
                      <a:lnTo>
                        <a:pt x="9162" y="2748"/>
                      </a:lnTo>
                      <a:cubicBezTo>
                        <a:pt x="9162" y="2748"/>
                        <a:pt x="7762" y="8689"/>
                        <a:pt x="7735" y="8769"/>
                      </a:cubicBezTo>
                      <a:cubicBezTo>
                        <a:pt x="7708" y="8850"/>
                        <a:pt x="7574" y="9742"/>
                        <a:pt x="7494" y="10090"/>
                      </a:cubicBezTo>
                      <a:cubicBezTo>
                        <a:pt x="7414" y="10446"/>
                        <a:pt x="7485" y="10937"/>
                        <a:pt x="7592" y="10937"/>
                      </a:cubicBezTo>
                      <a:cubicBezTo>
                        <a:pt x="7976" y="10928"/>
                        <a:pt x="8351" y="10857"/>
                        <a:pt x="8707" y="10723"/>
                      </a:cubicBezTo>
                      <a:cubicBezTo>
                        <a:pt x="9064" y="10589"/>
                        <a:pt x="9403" y="10438"/>
                        <a:pt x="9742" y="10259"/>
                      </a:cubicBezTo>
                      <a:cubicBezTo>
                        <a:pt x="9742" y="10170"/>
                        <a:pt x="9724" y="10090"/>
                        <a:pt x="9689" y="10018"/>
                      </a:cubicBezTo>
                      <a:cubicBezTo>
                        <a:pt x="9635" y="9911"/>
                        <a:pt x="9421" y="9715"/>
                        <a:pt x="9421" y="9528"/>
                      </a:cubicBezTo>
                      <a:cubicBezTo>
                        <a:pt x="9421" y="9340"/>
                        <a:pt x="11803" y="1624"/>
                        <a:pt x="11741" y="1276"/>
                      </a:cubicBezTo>
                      <a:cubicBezTo>
                        <a:pt x="11687" y="928"/>
                        <a:pt x="9385" y="375"/>
                        <a:pt x="8012" y="214"/>
                      </a:cubicBezTo>
                      <a:cubicBezTo>
                        <a:pt x="6638" y="54"/>
                        <a:pt x="4961" y="0"/>
                        <a:pt x="49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42"/>
                <p:cNvSpPr/>
                <p:nvPr/>
              </p:nvSpPr>
              <p:spPr>
                <a:xfrm>
                  <a:off x="3976269" y="1215945"/>
                  <a:ext cx="386646" cy="359349"/>
                </a:xfrm>
                <a:custGeom>
                  <a:rect b="b" l="l" r="r" t="t"/>
                  <a:pathLst>
                    <a:path extrusionOk="0" h="11045" w="11884">
                      <a:moveTo>
                        <a:pt x="5015" y="108"/>
                      </a:moveTo>
                      <a:cubicBezTo>
                        <a:pt x="5068" y="108"/>
                        <a:pt x="6710" y="170"/>
                        <a:pt x="8057" y="331"/>
                      </a:cubicBezTo>
                      <a:cubicBezTo>
                        <a:pt x="9547" y="500"/>
                        <a:pt x="11696" y="1053"/>
                        <a:pt x="11741" y="1339"/>
                      </a:cubicBezTo>
                      <a:cubicBezTo>
                        <a:pt x="11777" y="1553"/>
                        <a:pt x="10813" y="4827"/>
                        <a:pt x="10162" y="6986"/>
                      </a:cubicBezTo>
                      <a:cubicBezTo>
                        <a:pt x="9636" y="8779"/>
                        <a:pt x="9422" y="9519"/>
                        <a:pt x="9422" y="9591"/>
                      </a:cubicBezTo>
                      <a:cubicBezTo>
                        <a:pt x="9422" y="9733"/>
                        <a:pt x="9529" y="9876"/>
                        <a:pt x="9609" y="9983"/>
                      </a:cubicBezTo>
                      <a:cubicBezTo>
                        <a:pt x="9645" y="10019"/>
                        <a:pt x="9671" y="10054"/>
                        <a:pt x="9689" y="10090"/>
                      </a:cubicBezTo>
                      <a:cubicBezTo>
                        <a:pt x="9716" y="10153"/>
                        <a:pt x="9734" y="10215"/>
                        <a:pt x="9743" y="10277"/>
                      </a:cubicBezTo>
                      <a:cubicBezTo>
                        <a:pt x="9413" y="10447"/>
                        <a:pt x="9083" y="10599"/>
                        <a:pt x="8744" y="10732"/>
                      </a:cubicBezTo>
                      <a:cubicBezTo>
                        <a:pt x="8396" y="10857"/>
                        <a:pt x="8030" y="10920"/>
                        <a:pt x="7655" y="10938"/>
                      </a:cubicBezTo>
                      <a:cubicBezTo>
                        <a:pt x="7602" y="10902"/>
                        <a:pt x="7521" y="10492"/>
                        <a:pt x="7602" y="10153"/>
                      </a:cubicBezTo>
                      <a:cubicBezTo>
                        <a:pt x="7646" y="9956"/>
                        <a:pt x="7709" y="9591"/>
                        <a:pt x="7753" y="9296"/>
                      </a:cubicBezTo>
                      <a:cubicBezTo>
                        <a:pt x="7789" y="9082"/>
                        <a:pt x="7825" y="8868"/>
                        <a:pt x="7843" y="8841"/>
                      </a:cubicBezTo>
                      <a:cubicBezTo>
                        <a:pt x="7869" y="8761"/>
                        <a:pt x="9127" y="3417"/>
                        <a:pt x="9270" y="2811"/>
                      </a:cubicBezTo>
                      <a:cubicBezTo>
                        <a:pt x="9279" y="2793"/>
                        <a:pt x="9270" y="2775"/>
                        <a:pt x="9261" y="2766"/>
                      </a:cubicBezTo>
                      <a:cubicBezTo>
                        <a:pt x="9252" y="2748"/>
                        <a:pt x="9234" y="2748"/>
                        <a:pt x="9216" y="2748"/>
                      </a:cubicBezTo>
                      <a:lnTo>
                        <a:pt x="9216" y="2757"/>
                      </a:lnTo>
                      <a:cubicBezTo>
                        <a:pt x="9175" y="2765"/>
                        <a:pt x="6095" y="3166"/>
                        <a:pt x="3484" y="3166"/>
                      </a:cubicBezTo>
                      <a:cubicBezTo>
                        <a:pt x="3283" y="3166"/>
                        <a:pt x="3085" y="3164"/>
                        <a:pt x="2891" y="3159"/>
                      </a:cubicBezTo>
                      <a:cubicBezTo>
                        <a:pt x="438" y="3087"/>
                        <a:pt x="367" y="2793"/>
                        <a:pt x="242" y="2293"/>
                      </a:cubicBezTo>
                      <a:cubicBezTo>
                        <a:pt x="126" y="1794"/>
                        <a:pt x="331" y="402"/>
                        <a:pt x="376" y="134"/>
                      </a:cubicBezTo>
                      <a:lnTo>
                        <a:pt x="5015" y="108"/>
                      </a:lnTo>
                      <a:close/>
                      <a:moveTo>
                        <a:pt x="5015" y="0"/>
                      </a:moveTo>
                      <a:lnTo>
                        <a:pt x="331" y="27"/>
                      </a:lnTo>
                      <a:cubicBezTo>
                        <a:pt x="304" y="27"/>
                        <a:pt x="278" y="45"/>
                        <a:pt x="278" y="72"/>
                      </a:cubicBezTo>
                      <a:cubicBezTo>
                        <a:pt x="260" y="143"/>
                        <a:pt x="1" y="1740"/>
                        <a:pt x="144" y="2311"/>
                      </a:cubicBezTo>
                      <a:cubicBezTo>
                        <a:pt x="286" y="2918"/>
                        <a:pt x="456" y="3194"/>
                        <a:pt x="2882" y="3257"/>
                      </a:cubicBezTo>
                      <a:cubicBezTo>
                        <a:pt x="3070" y="3261"/>
                        <a:pt x="3261" y="3263"/>
                        <a:pt x="3455" y="3263"/>
                      </a:cubicBezTo>
                      <a:cubicBezTo>
                        <a:pt x="5856" y="3263"/>
                        <a:pt x="8650" y="2930"/>
                        <a:pt x="9145" y="2864"/>
                      </a:cubicBezTo>
                      <a:lnTo>
                        <a:pt x="9145" y="2864"/>
                      </a:lnTo>
                      <a:cubicBezTo>
                        <a:pt x="8663" y="4925"/>
                        <a:pt x="7762" y="8725"/>
                        <a:pt x="7736" y="8805"/>
                      </a:cubicBezTo>
                      <a:cubicBezTo>
                        <a:pt x="7727" y="8850"/>
                        <a:pt x="7700" y="9002"/>
                        <a:pt x="7646" y="9278"/>
                      </a:cubicBezTo>
                      <a:cubicBezTo>
                        <a:pt x="7602" y="9573"/>
                        <a:pt x="7539" y="9938"/>
                        <a:pt x="7495" y="10135"/>
                      </a:cubicBezTo>
                      <a:cubicBezTo>
                        <a:pt x="7423" y="10429"/>
                        <a:pt x="7459" y="10866"/>
                        <a:pt x="7566" y="11000"/>
                      </a:cubicBezTo>
                      <a:cubicBezTo>
                        <a:pt x="7584" y="11027"/>
                        <a:pt x="7611" y="11045"/>
                        <a:pt x="7646" y="11045"/>
                      </a:cubicBezTo>
                      <a:cubicBezTo>
                        <a:pt x="8030" y="11027"/>
                        <a:pt x="8414" y="10955"/>
                        <a:pt x="8779" y="10822"/>
                      </a:cubicBezTo>
                      <a:cubicBezTo>
                        <a:pt x="9136" y="10688"/>
                        <a:pt x="9484" y="10527"/>
                        <a:pt x="9814" y="10349"/>
                      </a:cubicBezTo>
                      <a:cubicBezTo>
                        <a:pt x="9832" y="10340"/>
                        <a:pt x="9850" y="10322"/>
                        <a:pt x="9850" y="10304"/>
                      </a:cubicBezTo>
                      <a:cubicBezTo>
                        <a:pt x="9841" y="10215"/>
                        <a:pt x="9823" y="10126"/>
                        <a:pt x="9787" y="10037"/>
                      </a:cubicBezTo>
                      <a:cubicBezTo>
                        <a:pt x="9761" y="9992"/>
                        <a:pt x="9725" y="9947"/>
                        <a:pt x="9698" y="9903"/>
                      </a:cubicBezTo>
                      <a:cubicBezTo>
                        <a:pt x="9618" y="9814"/>
                        <a:pt x="9520" y="9689"/>
                        <a:pt x="9520" y="9582"/>
                      </a:cubicBezTo>
                      <a:cubicBezTo>
                        <a:pt x="9529" y="9492"/>
                        <a:pt x="9886" y="8288"/>
                        <a:pt x="10269" y="7012"/>
                      </a:cubicBezTo>
                      <a:cubicBezTo>
                        <a:pt x="11179" y="3917"/>
                        <a:pt x="11884" y="1535"/>
                        <a:pt x="11848" y="1321"/>
                      </a:cubicBezTo>
                      <a:cubicBezTo>
                        <a:pt x="11786" y="910"/>
                        <a:pt x="9332" y="366"/>
                        <a:pt x="8066" y="215"/>
                      </a:cubicBezTo>
                      <a:cubicBezTo>
                        <a:pt x="6701" y="54"/>
                        <a:pt x="5032" y="0"/>
                        <a:pt x="5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42"/>
                <p:cNvSpPr/>
                <p:nvPr/>
              </p:nvSpPr>
              <p:spPr>
                <a:xfrm>
                  <a:off x="4121993" y="1272654"/>
                  <a:ext cx="9598" cy="10671"/>
                </a:xfrm>
                <a:custGeom>
                  <a:rect b="b" l="l" r="r" t="t"/>
                  <a:pathLst>
                    <a:path extrusionOk="0" h="328" w="295">
                      <a:moveTo>
                        <a:pt x="234" y="1"/>
                      </a:moveTo>
                      <a:cubicBezTo>
                        <a:pt x="217" y="1"/>
                        <a:pt x="199" y="7"/>
                        <a:pt x="188" y="24"/>
                      </a:cubicBezTo>
                      <a:cubicBezTo>
                        <a:pt x="134" y="95"/>
                        <a:pt x="81" y="175"/>
                        <a:pt x="18" y="238"/>
                      </a:cubicBezTo>
                      <a:cubicBezTo>
                        <a:pt x="0" y="247"/>
                        <a:pt x="0" y="265"/>
                        <a:pt x="0" y="274"/>
                      </a:cubicBezTo>
                      <a:cubicBezTo>
                        <a:pt x="0" y="309"/>
                        <a:pt x="18" y="327"/>
                        <a:pt x="54" y="327"/>
                      </a:cubicBezTo>
                      <a:cubicBezTo>
                        <a:pt x="63" y="327"/>
                        <a:pt x="81" y="327"/>
                        <a:pt x="90" y="318"/>
                      </a:cubicBezTo>
                      <a:cubicBezTo>
                        <a:pt x="161" y="247"/>
                        <a:pt x="223" y="167"/>
                        <a:pt x="277" y="86"/>
                      </a:cubicBezTo>
                      <a:cubicBezTo>
                        <a:pt x="295" y="60"/>
                        <a:pt x="286" y="24"/>
                        <a:pt x="268" y="6"/>
                      </a:cubicBezTo>
                      <a:lnTo>
                        <a:pt x="259" y="6"/>
                      </a:lnTo>
                      <a:cubicBezTo>
                        <a:pt x="253" y="3"/>
                        <a:pt x="244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42"/>
                <p:cNvSpPr/>
                <p:nvPr/>
              </p:nvSpPr>
              <p:spPr>
                <a:xfrm>
                  <a:off x="4134194" y="1225576"/>
                  <a:ext cx="21213" cy="40311"/>
                </a:xfrm>
                <a:custGeom>
                  <a:rect b="b" l="l" r="r" t="t"/>
                  <a:pathLst>
                    <a:path extrusionOk="0" h="1239" w="652">
                      <a:moveTo>
                        <a:pt x="592" y="1"/>
                      </a:moveTo>
                      <a:cubicBezTo>
                        <a:pt x="571" y="1"/>
                        <a:pt x="551" y="15"/>
                        <a:pt x="544" y="35"/>
                      </a:cubicBezTo>
                      <a:cubicBezTo>
                        <a:pt x="393" y="418"/>
                        <a:pt x="214" y="793"/>
                        <a:pt x="9" y="1159"/>
                      </a:cubicBezTo>
                      <a:cubicBezTo>
                        <a:pt x="0" y="1185"/>
                        <a:pt x="9" y="1221"/>
                        <a:pt x="36" y="1230"/>
                      </a:cubicBezTo>
                      <a:cubicBezTo>
                        <a:pt x="36" y="1239"/>
                        <a:pt x="45" y="1239"/>
                        <a:pt x="54" y="1239"/>
                      </a:cubicBezTo>
                      <a:cubicBezTo>
                        <a:pt x="80" y="1239"/>
                        <a:pt x="98" y="1230"/>
                        <a:pt x="107" y="1212"/>
                      </a:cubicBezTo>
                      <a:cubicBezTo>
                        <a:pt x="303" y="846"/>
                        <a:pt x="491" y="463"/>
                        <a:pt x="642" y="70"/>
                      </a:cubicBezTo>
                      <a:cubicBezTo>
                        <a:pt x="651" y="43"/>
                        <a:pt x="642" y="17"/>
                        <a:pt x="616" y="8"/>
                      </a:cubicBezTo>
                      <a:cubicBezTo>
                        <a:pt x="608" y="3"/>
                        <a:pt x="600" y="1"/>
                        <a:pt x="5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42"/>
                <p:cNvSpPr/>
                <p:nvPr/>
              </p:nvSpPr>
              <p:spPr>
                <a:xfrm>
                  <a:off x="4095282" y="1234295"/>
                  <a:ext cx="49681" cy="42068"/>
                </a:xfrm>
                <a:custGeom>
                  <a:rect b="b" l="l" r="r" t="t"/>
                  <a:pathLst>
                    <a:path extrusionOk="0" h="1293" w="1527">
                      <a:moveTo>
                        <a:pt x="1467" y="0"/>
                      </a:moveTo>
                      <a:cubicBezTo>
                        <a:pt x="1446" y="0"/>
                        <a:pt x="1425" y="15"/>
                        <a:pt x="1419" y="34"/>
                      </a:cubicBezTo>
                      <a:cubicBezTo>
                        <a:pt x="1098" y="552"/>
                        <a:pt x="616" y="962"/>
                        <a:pt x="45" y="1194"/>
                      </a:cubicBezTo>
                      <a:cubicBezTo>
                        <a:pt x="18" y="1203"/>
                        <a:pt x="1" y="1230"/>
                        <a:pt x="18" y="1256"/>
                      </a:cubicBezTo>
                      <a:cubicBezTo>
                        <a:pt x="18" y="1283"/>
                        <a:pt x="45" y="1292"/>
                        <a:pt x="63" y="1292"/>
                      </a:cubicBezTo>
                      <a:lnTo>
                        <a:pt x="81" y="1292"/>
                      </a:lnTo>
                      <a:cubicBezTo>
                        <a:pt x="679" y="1060"/>
                        <a:pt x="1187" y="632"/>
                        <a:pt x="1517" y="79"/>
                      </a:cubicBezTo>
                      <a:cubicBezTo>
                        <a:pt x="1526" y="52"/>
                        <a:pt x="1517" y="25"/>
                        <a:pt x="1490" y="7"/>
                      </a:cubicBezTo>
                      <a:cubicBezTo>
                        <a:pt x="1483" y="2"/>
                        <a:pt x="1475" y="0"/>
                        <a:pt x="14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42"/>
                <p:cNvSpPr/>
                <p:nvPr/>
              </p:nvSpPr>
              <p:spPr>
                <a:xfrm>
                  <a:off x="4337635" y="1287067"/>
                  <a:ext cx="8459" cy="3514"/>
                </a:xfrm>
                <a:custGeom>
                  <a:rect b="b" l="l" r="r" t="t"/>
                  <a:pathLst>
                    <a:path extrusionOk="0" h="108" w="260">
                      <a:moveTo>
                        <a:pt x="259" y="0"/>
                      </a:moveTo>
                      <a:lnTo>
                        <a:pt x="1" y="107"/>
                      </a:lnTo>
                      <a:cubicBezTo>
                        <a:pt x="90" y="71"/>
                        <a:pt x="179" y="36"/>
                        <a:pt x="2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42"/>
                <p:cNvSpPr/>
                <p:nvPr/>
              </p:nvSpPr>
              <p:spPr>
                <a:xfrm>
                  <a:off x="4335325" y="1285212"/>
                  <a:ext cx="12786" cy="7158"/>
                </a:xfrm>
                <a:custGeom>
                  <a:rect b="b" l="l" r="r" t="t"/>
                  <a:pathLst>
                    <a:path extrusionOk="0" h="220" w="393">
                      <a:moveTo>
                        <a:pt x="332" y="0"/>
                      </a:moveTo>
                      <a:cubicBezTo>
                        <a:pt x="326" y="0"/>
                        <a:pt x="319" y="1"/>
                        <a:pt x="313" y="4"/>
                      </a:cubicBezTo>
                      <a:cubicBezTo>
                        <a:pt x="232" y="39"/>
                        <a:pt x="143" y="75"/>
                        <a:pt x="45" y="111"/>
                      </a:cubicBezTo>
                      <a:cubicBezTo>
                        <a:pt x="18" y="120"/>
                        <a:pt x="0" y="146"/>
                        <a:pt x="0" y="173"/>
                      </a:cubicBezTo>
                      <a:cubicBezTo>
                        <a:pt x="8" y="196"/>
                        <a:pt x="29" y="219"/>
                        <a:pt x="58" y="219"/>
                      </a:cubicBezTo>
                      <a:cubicBezTo>
                        <a:pt x="62" y="219"/>
                        <a:pt x="67" y="219"/>
                        <a:pt x="72" y="218"/>
                      </a:cubicBezTo>
                      <a:cubicBezTo>
                        <a:pt x="72" y="218"/>
                        <a:pt x="81" y="218"/>
                        <a:pt x="90" y="209"/>
                      </a:cubicBezTo>
                      <a:cubicBezTo>
                        <a:pt x="179" y="173"/>
                        <a:pt x="277" y="137"/>
                        <a:pt x="357" y="102"/>
                      </a:cubicBezTo>
                      <a:cubicBezTo>
                        <a:pt x="384" y="93"/>
                        <a:pt x="393" y="57"/>
                        <a:pt x="384" y="30"/>
                      </a:cubicBezTo>
                      <a:cubicBezTo>
                        <a:pt x="371" y="10"/>
                        <a:pt x="352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42"/>
                <p:cNvSpPr/>
                <p:nvPr/>
              </p:nvSpPr>
              <p:spPr>
                <a:xfrm>
                  <a:off x="4276990" y="1294322"/>
                  <a:ext cx="49648" cy="12786"/>
                </a:xfrm>
                <a:custGeom>
                  <a:rect b="b" l="l" r="r" t="t"/>
                  <a:pathLst>
                    <a:path extrusionOk="0" h="393" w="1526">
                      <a:moveTo>
                        <a:pt x="1526" y="0"/>
                      </a:moveTo>
                      <a:lnTo>
                        <a:pt x="0" y="393"/>
                      </a:lnTo>
                      <a:cubicBezTo>
                        <a:pt x="509" y="295"/>
                        <a:pt x="1026" y="161"/>
                        <a:pt x="1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42"/>
                <p:cNvSpPr/>
                <p:nvPr/>
              </p:nvSpPr>
              <p:spPr>
                <a:xfrm>
                  <a:off x="4274940" y="1292630"/>
                  <a:ext cx="53748" cy="16235"/>
                </a:xfrm>
                <a:custGeom>
                  <a:rect b="b" l="l" r="r" t="t"/>
                  <a:pathLst>
                    <a:path extrusionOk="0" h="499" w="1652">
                      <a:moveTo>
                        <a:pt x="1593" y="0"/>
                      </a:moveTo>
                      <a:cubicBezTo>
                        <a:pt x="1586" y="0"/>
                        <a:pt x="1578" y="3"/>
                        <a:pt x="1571" y="8"/>
                      </a:cubicBezTo>
                      <a:cubicBezTo>
                        <a:pt x="1071" y="159"/>
                        <a:pt x="563" y="293"/>
                        <a:pt x="45" y="391"/>
                      </a:cubicBezTo>
                      <a:cubicBezTo>
                        <a:pt x="19" y="400"/>
                        <a:pt x="1" y="427"/>
                        <a:pt x="10" y="454"/>
                      </a:cubicBezTo>
                      <a:cubicBezTo>
                        <a:pt x="10" y="480"/>
                        <a:pt x="36" y="498"/>
                        <a:pt x="63" y="498"/>
                      </a:cubicBezTo>
                      <a:lnTo>
                        <a:pt x="72" y="498"/>
                      </a:lnTo>
                      <a:cubicBezTo>
                        <a:pt x="590" y="400"/>
                        <a:pt x="1098" y="266"/>
                        <a:pt x="1607" y="106"/>
                      </a:cubicBezTo>
                      <a:cubicBezTo>
                        <a:pt x="1633" y="97"/>
                        <a:pt x="1651" y="61"/>
                        <a:pt x="1642" y="34"/>
                      </a:cubicBezTo>
                      <a:cubicBezTo>
                        <a:pt x="1629" y="15"/>
                        <a:pt x="1612" y="0"/>
                        <a:pt x="1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42"/>
                <p:cNvSpPr/>
                <p:nvPr/>
              </p:nvSpPr>
              <p:spPr>
                <a:xfrm>
                  <a:off x="4215173" y="1088831"/>
                  <a:ext cx="250585" cy="72293"/>
                </a:xfrm>
                <a:custGeom>
                  <a:rect b="b" l="l" r="r" t="t"/>
                  <a:pathLst>
                    <a:path extrusionOk="0" h="2222" w="7702">
                      <a:moveTo>
                        <a:pt x="1160" y="0"/>
                      </a:moveTo>
                      <a:lnTo>
                        <a:pt x="0" y="1365"/>
                      </a:lnTo>
                      <a:cubicBezTo>
                        <a:pt x="0" y="1365"/>
                        <a:pt x="1534" y="2221"/>
                        <a:pt x="1624" y="2221"/>
                      </a:cubicBezTo>
                      <a:cubicBezTo>
                        <a:pt x="1713" y="2221"/>
                        <a:pt x="5834" y="2043"/>
                        <a:pt x="5834" y="2043"/>
                      </a:cubicBezTo>
                      <a:cubicBezTo>
                        <a:pt x="5834" y="2043"/>
                        <a:pt x="6396" y="2088"/>
                        <a:pt x="6602" y="2088"/>
                      </a:cubicBezTo>
                      <a:cubicBezTo>
                        <a:pt x="6816" y="2088"/>
                        <a:pt x="7288" y="1927"/>
                        <a:pt x="7288" y="1927"/>
                      </a:cubicBezTo>
                      <a:lnTo>
                        <a:pt x="7378" y="1981"/>
                      </a:lnTo>
                      <a:cubicBezTo>
                        <a:pt x="7396" y="1995"/>
                        <a:pt x="7424" y="2001"/>
                        <a:pt x="7456" y="2001"/>
                      </a:cubicBezTo>
                      <a:cubicBezTo>
                        <a:pt x="7559" y="2001"/>
                        <a:pt x="7702" y="1933"/>
                        <a:pt x="7681" y="1865"/>
                      </a:cubicBezTo>
                      <a:cubicBezTo>
                        <a:pt x="7645" y="1775"/>
                        <a:pt x="7342" y="1517"/>
                        <a:pt x="7057" y="1374"/>
                      </a:cubicBezTo>
                      <a:cubicBezTo>
                        <a:pt x="7018" y="1354"/>
                        <a:pt x="6959" y="1346"/>
                        <a:pt x="6888" y="1346"/>
                      </a:cubicBezTo>
                      <a:cubicBezTo>
                        <a:pt x="6548" y="1346"/>
                        <a:pt x="5932" y="1534"/>
                        <a:pt x="5932" y="1534"/>
                      </a:cubicBezTo>
                      <a:lnTo>
                        <a:pt x="1802" y="660"/>
                      </a:lnTo>
                      <a:lnTo>
                        <a:pt x="11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42"/>
                <p:cNvSpPr/>
                <p:nvPr/>
              </p:nvSpPr>
              <p:spPr>
                <a:xfrm>
                  <a:off x="4213417" y="1087074"/>
                  <a:ext cx="253708" cy="75774"/>
                </a:xfrm>
                <a:custGeom>
                  <a:rect b="b" l="l" r="r" t="t"/>
                  <a:pathLst>
                    <a:path extrusionOk="0" h="2329" w="7798">
                      <a:moveTo>
                        <a:pt x="1223" y="134"/>
                      </a:moveTo>
                      <a:lnTo>
                        <a:pt x="1829" y="750"/>
                      </a:lnTo>
                      <a:cubicBezTo>
                        <a:pt x="1838" y="759"/>
                        <a:pt x="1847" y="759"/>
                        <a:pt x="1856" y="768"/>
                      </a:cubicBezTo>
                      <a:lnTo>
                        <a:pt x="5986" y="1642"/>
                      </a:lnTo>
                      <a:lnTo>
                        <a:pt x="6013" y="1642"/>
                      </a:lnTo>
                      <a:cubicBezTo>
                        <a:pt x="6283" y="1557"/>
                        <a:pt x="6717" y="1449"/>
                        <a:pt x="6954" y="1449"/>
                      </a:cubicBezTo>
                      <a:cubicBezTo>
                        <a:pt x="7015" y="1449"/>
                        <a:pt x="7064" y="1456"/>
                        <a:pt x="7093" y="1473"/>
                      </a:cubicBezTo>
                      <a:cubicBezTo>
                        <a:pt x="7396" y="1633"/>
                        <a:pt x="7664" y="1874"/>
                        <a:pt x="7681" y="1936"/>
                      </a:cubicBezTo>
                      <a:cubicBezTo>
                        <a:pt x="7681" y="1936"/>
                        <a:pt x="7664" y="1963"/>
                        <a:pt x="7619" y="1981"/>
                      </a:cubicBezTo>
                      <a:cubicBezTo>
                        <a:pt x="7590" y="1996"/>
                        <a:pt x="7560" y="2002"/>
                        <a:pt x="7532" y="2002"/>
                      </a:cubicBezTo>
                      <a:cubicBezTo>
                        <a:pt x="7509" y="2002"/>
                        <a:pt x="7487" y="1998"/>
                        <a:pt x="7467" y="1990"/>
                      </a:cubicBezTo>
                      <a:lnTo>
                        <a:pt x="7378" y="1936"/>
                      </a:lnTo>
                      <a:cubicBezTo>
                        <a:pt x="7366" y="1930"/>
                        <a:pt x="7353" y="1924"/>
                        <a:pt x="7340" y="1924"/>
                      </a:cubicBezTo>
                      <a:cubicBezTo>
                        <a:pt x="7335" y="1924"/>
                        <a:pt x="7330" y="1925"/>
                        <a:pt x="7325" y="1927"/>
                      </a:cubicBezTo>
                      <a:cubicBezTo>
                        <a:pt x="7325" y="1927"/>
                        <a:pt x="6870" y="2088"/>
                        <a:pt x="6664" y="2088"/>
                      </a:cubicBezTo>
                      <a:cubicBezTo>
                        <a:pt x="6459" y="2088"/>
                        <a:pt x="5906" y="2043"/>
                        <a:pt x="5888" y="2043"/>
                      </a:cubicBezTo>
                      <a:cubicBezTo>
                        <a:pt x="4470" y="2106"/>
                        <a:pt x="1758" y="2222"/>
                        <a:pt x="1687" y="2222"/>
                      </a:cubicBezTo>
                      <a:cubicBezTo>
                        <a:pt x="1597" y="2204"/>
                        <a:pt x="714" y="1722"/>
                        <a:pt x="143" y="1401"/>
                      </a:cubicBezTo>
                      <a:lnTo>
                        <a:pt x="1223" y="134"/>
                      </a:lnTo>
                      <a:close/>
                      <a:moveTo>
                        <a:pt x="1214" y="1"/>
                      </a:moveTo>
                      <a:cubicBezTo>
                        <a:pt x="1196" y="1"/>
                        <a:pt x="1178" y="9"/>
                        <a:pt x="1169" y="18"/>
                      </a:cubicBezTo>
                      <a:lnTo>
                        <a:pt x="18" y="1383"/>
                      </a:lnTo>
                      <a:cubicBezTo>
                        <a:pt x="18" y="1383"/>
                        <a:pt x="9" y="1383"/>
                        <a:pt x="9" y="1392"/>
                      </a:cubicBezTo>
                      <a:cubicBezTo>
                        <a:pt x="0" y="1419"/>
                        <a:pt x="9" y="1446"/>
                        <a:pt x="36" y="1464"/>
                      </a:cubicBezTo>
                      <a:cubicBezTo>
                        <a:pt x="607" y="1785"/>
                        <a:pt x="1588" y="2329"/>
                        <a:pt x="1678" y="2329"/>
                      </a:cubicBezTo>
                      <a:cubicBezTo>
                        <a:pt x="1776" y="2329"/>
                        <a:pt x="5728" y="2159"/>
                        <a:pt x="5879" y="2151"/>
                      </a:cubicBezTo>
                      <a:cubicBezTo>
                        <a:pt x="5906" y="2151"/>
                        <a:pt x="6450" y="2204"/>
                        <a:pt x="6656" y="2204"/>
                      </a:cubicBezTo>
                      <a:cubicBezTo>
                        <a:pt x="6888" y="2177"/>
                        <a:pt x="7119" y="2115"/>
                        <a:pt x="7334" y="2035"/>
                      </a:cubicBezTo>
                      <a:lnTo>
                        <a:pt x="7405" y="2088"/>
                      </a:lnTo>
                      <a:cubicBezTo>
                        <a:pt x="7444" y="2104"/>
                        <a:pt x="7485" y="2112"/>
                        <a:pt x="7525" y="2112"/>
                      </a:cubicBezTo>
                      <a:cubicBezTo>
                        <a:pt x="7595" y="2112"/>
                        <a:pt x="7664" y="2089"/>
                        <a:pt x="7726" y="2043"/>
                      </a:cubicBezTo>
                      <a:cubicBezTo>
                        <a:pt x="7771" y="2017"/>
                        <a:pt x="7797" y="1954"/>
                        <a:pt x="7780" y="1901"/>
                      </a:cubicBezTo>
                      <a:cubicBezTo>
                        <a:pt x="7744" y="1776"/>
                        <a:pt x="7396" y="1517"/>
                        <a:pt x="7137" y="1374"/>
                      </a:cubicBezTo>
                      <a:cubicBezTo>
                        <a:pt x="7094" y="1352"/>
                        <a:pt x="7028" y="1342"/>
                        <a:pt x="6950" y="1342"/>
                      </a:cubicBezTo>
                      <a:cubicBezTo>
                        <a:pt x="6631" y="1342"/>
                        <a:pt x="6101" y="1499"/>
                        <a:pt x="5986" y="1535"/>
                      </a:cubicBezTo>
                      <a:lnTo>
                        <a:pt x="1892" y="661"/>
                      </a:lnTo>
                      <a:lnTo>
                        <a:pt x="1249" y="18"/>
                      </a:lnTo>
                      <a:cubicBezTo>
                        <a:pt x="1241" y="9"/>
                        <a:pt x="1223" y="1"/>
                        <a:pt x="1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42"/>
                <p:cNvSpPr/>
                <p:nvPr/>
              </p:nvSpPr>
              <p:spPr>
                <a:xfrm>
                  <a:off x="4440966" y="1142221"/>
                  <a:ext cx="31526" cy="12721"/>
                </a:xfrm>
                <a:custGeom>
                  <a:rect b="b" l="l" r="r" t="t"/>
                  <a:pathLst>
                    <a:path extrusionOk="0" h="391" w="969">
                      <a:moveTo>
                        <a:pt x="322" y="1"/>
                      </a:moveTo>
                      <a:lnTo>
                        <a:pt x="72" y="27"/>
                      </a:lnTo>
                      <a:lnTo>
                        <a:pt x="1" y="384"/>
                      </a:lnTo>
                      <a:lnTo>
                        <a:pt x="206" y="331"/>
                      </a:lnTo>
                      <a:lnTo>
                        <a:pt x="438" y="340"/>
                      </a:lnTo>
                      <a:lnTo>
                        <a:pt x="705" y="384"/>
                      </a:lnTo>
                      <a:cubicBezTo>
                        <a:pt x="737" y="388"/>
                        <a:pt x="764" y="390"/>
                        <a:pt x="788" y="390"/>
                      </a:cubicBezTo>
                      <a:cubicBezTo>
                        <a:pt x="968" y="390"/>
                        <a:pt x="950" y="284"/>
                        <a:pt x="911" y="268"/>
                      </a:cubicBezTo>
                      <a:cubicBezTo>
                        <a:pt x="857" y="250"/>
                        <a:pt x="322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42"/>
                <p:cNvSpPr/>
                <p:nvPr/>
              </p:nvSpPr>
              <p:spPr>
                <a:xfrm>
                  <a:off x="4439242" y="1140497"/>
                  <a:ext cx="34259" cy="16267"/>
                </a:xfrm>
                <a:custGeom>
                  <a:rect b="b" l="l" r="r" t="t"/>
                  <a:pathLst>
                    <a:path extrusionOk="0" h="500" w="1053">
                      <a:moveTo>
                        <a:pt x="366" y="0"/>
                      </a:moveTo>
                      <a:lnTo>
                        <a:pt x="116" y="36"/>
                      </a:lnTo>
                      <a:cubicBezTo>
                        <a:pt x="89" y="36"/>
                        <a:pt x="62" y="71"/>
                        <a:pt x="71" y="98"/>
                      </a:cubicBezTo>
                      <a:cubicBezTo>
                        <a:pt x="71" y="125"/>
                        <a:pt x="98" y="143"/>
                        <a:pt x="134" y="143"/>
                      </a:cubicBezTo>
                      <a:lnTo>
                        <a:pt x="366" y="107"/>
                      </a:lnTo>
                      <a:cubicBezTo>
                        <a:pt x="464" y="161"/>
                        <a:pt x="892" y="357"/>
                        <a:pt x="937" y="375"/>
                      </a:cubicBezTo>
                      <a:cubicBezTo>
                        <a:pt x="937" y="375"/>
                        <a:pt x="923" y="394"/>
                        <a:pt x="860" y="394"/>
                      </a:cubicBezTo>
                      <a:cubicBezTo>
                        <a:pt x="836" y="394"/>
                        <a:pt x="806" y="391"/>
                        <a:pt x="767" y="384"/>
                      </a:cubicBezTo>
                      <a:lnTo>
                        <a:pt x="491" y="348"/>
                      </a:lnTo>
                      <a:lnTo>
                        <a:pt x="259" y="339"/>
                      </a:lnTo>
                      <a:lnTo>
                        <a:pt x="241" y="339"/>
                      </a:lnTo>
                      <a:lnTo>
                        <a:pt x="45" y="384"/>
                      </a:lnTo>
                      <a:cubicBezTo>
                        <a:pt x="18" y="393"/>
                        <a:pt x="0" y="419"/>
                        <a:pt x="0" y="455"/>
                      </a:cubicBezTo>
                      <a:lnTo>
                        <a:pt x="9" y="455"/>
                      </a:lnTo>
                      <a:cubicBezTo>
                        <a:pt x="9" y="477"/>
                        <a:pt x="33" y="493"/>
                        <a:pt x="57" y="493"/>
                      </a:cubicBezTo>
                      <a:cubicBezTo>
                        <a:pt x="62" y="493"/>
                        <a:pt x="67" y="492"/>
                        <a:pt x="71" y="491"/>
                      </a:cubicBezTo>
                      <a:lnTo>
                        <a:pt x="259" y="446"/>
                      </a:lnTo>
                      <a:lnTo>
                        <a:pt x="482" y="455"/>
                      </a:lnTo>
                      <a:lnTo>
                        <a:pt x="749" y="491"/>
                      </a:lnTo>
                      <a:cubicBezTo>
                        <a:pt x="785" y="500"/>
                        <a:pt x="812" y="500"/>
                        <a:pt x="848" y="500"/>
                      </a:cubicBezTo>
                      <a:cubicBezTo>
                        <a:pt x="999" y="500"/>
                        <a:pt x="1035" y="428"/>
                        <a:pt x="1044" y="393"/>
                      </a:cubicBezTo>
                      <a:cubicBezTo>
                        <a:pt x="1053" y="348"/>
                        <a:pt x="1026" y="294"/>
                        <a:pt x="981" y="268"/>
                      </a:cubicBezTo>
                      <a:cubicBezTo>
                        <a:pt x="946" y="259"/>
                        <a:pt x="607" y="98"/>
                        <a:pt x="401" y="9"/>
                      </a:cubicBezTo>
                      <a:cubicBezTo>
                        <a:pt x="393" y="0"/>
                        <a:pt x="375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42"/>
                <p:cNvSpPr/>
                <p:nvPr/>
              </p:nvSpPr>
              <p:spPr>
                <a:xfrm>
                  <a:off x="4122579" y="1136430"/>
                  <a:ext cx="94970" cy="22742"/>
                </a:xfrm>
                <a:custGeom>
                  <a:rect b="b" l="l" r="r" t="t"/>
                  <a:pathLst>
                    <a:path extrusionOk="0" h="699" w="2919">
                      <a:moveTo>
                        <a:pt x="428" y="0"/>
                      </a:moveTo>
                      <a:lnTo>
                        <a:pt x="0" y="687"/>
                      </a:lnTo>
                      <a:cubicBezTo>
                        <a:pt x="0" y="687"/>
                        <a:pt x="702" y="699"/>
                        <a:pt x="1257" y="699"/>
                      </a:cubicBezTo>
                      <a:cubicBezTo>
                        <a:pt x="1535" y="699"/>
                        <a:pt x="1775" y="696"/>
                        <a:pt x="1874" y="687"/>
                      </a:cubicBezTo>
                      <a:cubicBezTo>
                        <a:pt x="2177" y="669"/>
                        <a:pt x="2587" y="642"/>
                        <a:pt x="2587" y="642"/>
                      </a:cubicBezTo>
                      <a:lnTo>
                        <a:pt x="2730" y="642"/>
                      </a:lnTo>
                      <a:cubicBezTo>
                        <a:pt x="2864" y="642"/>
                        <a:pt x="2891" y="571"/>
                        <a:pt x="2908" y="464"/>
                      </a:cubicBezTo>
                      <a:cubicBezTo>
                        <a:pt x="2919" y="418"/>
                        <a:pt x="2860" y="404"/>
                        <a:pt x="2785" y="404"/>
                      </a:cubicBezTo>
                      <a:cubicBezTo>
                        <a:pt x="2670" y="404"/>
                        <a:pt x="2516" y="437"/>
                        <a:pt x="2516" y="437"/>
                      </a:cubicBezTo>
                      <a:cubicBezTo>
                        <a:pt x="2516" y="437"/>
                        <a:pt x="1856" y="71"/>
                        <a:pt x="1767" y="71"/>
                      </a:cubicBezTo>
                      <a:cubicBezTo>
                        <a:pt x="1677" y="71"/>
                        <a:pt x="1285" y="303"/>
                        <a:pt x="1285" y="303"/>
                      </a:cubicBez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42"/>
                <p:cNvSpPr/>
                <p:nvPr/>
              </p:nvSpPr>
              <p:spPr>
                <a:xfrm>
                  <a:off x="4120822" y="1134575"/>
                  <a:ext cx="98126" cy="26256"/>
                </a:xfrm>
                <a:custGeom>
                  <a:rect b="b" l="l" r="r" t="t"/>
                  <a:pathLst>
                    <a:path extrusionOk="0" h="807" w="3016">
                      <a:moveTo>
                        <a:pt x="509" y="120"/>
                      </a:moveTo>
                      <a:lnTo>
                        <a:pt x="1321" y="405"/>
                      </a:lnTo>
                      <a:lnTo>
                        <a:pt x="1366" y="405"/>
                      </a:lnTo>
                      <a:cubicBezTo>
                        <a:pt x="1508" y="307"/>
                        <a:pt x="1660" y="236"/>
                        <a:pt x="1821" y="182"/>
                      </a:cubicBezTo>
                      <a:cubicBezTo>
                        <a:pt x="2070" y="280"/>
                        <a:pt x="2311" y="405"/>
                        <a:pt x="2543" y="539"/>
                      </a:cubicBezTo>
                      <a:cubicBezTo>
                        <a:pt x="2561" y="548"/>
                        <a:pt x="2570" y="548"/>
                        <a:pt x="2588" y="548"/>
                      </a:cubicBezTo>
                      <a:cubicBezTo>
                        <a:pt x="2658" y="528"/>
                        <a:pt x="2738" y="514"/>
                        <a:pt x="2818" y="514"/>
                      </a:cubicBezTo>
                      <a:cubicBezTo>
                        <a:pt x="2848" y="514"/>
                        <a:pt x="2879" y="516"/>
                        <a:pt x="2909" y="521"/>
                      </a:cubicBezTo>
                      <a:cubicBezTo>
                        <a:pt x="2891" y="619"/>
                        <a:pt x="2873" y="646"/>
                        <a:pt x="2784" y="646"/>
                      </a:cubicBezTo>
                      <a:lnTo>
                        <a:pt x="2641" y="646"/>
                      </a:lnTo>
                      <a:cubicBezTo>
                        <a:pt x="2632" y="646"/>
                        <a:pt x="2222" y="664"/>
                        <a:pt x="1928" y="691"/>
                      </a:cubicBezTo>
                      <a:cubicBezTo>
                        <a:pt x="1844" y="696"/>
                        <a:pt x="1658" y="698"/>
                        <a:pt x="1434" y="698"/>
                      </a:cubicBezTo>
                      <a:cubicBezTo>
                        <a:pt x="985" y="698"/>
                        <a:pt x="384" y="691"/>
                        <a:pt x="152" y="691"/>
                      </a:cubicBezTo>
                      <a:lnTo>
                        <a:pt x="509" y="120"/>
                      </a:lnTo>
                      <a:close/>
                      <a:moveTo>
                        <a:pt x="485" y="0"/>
                      </a:moveTo>
                      <a:cubicBezTo>
                        <a:pt x="470" y="0"/>
                        <a:pt x="451" y="10"/>
                        <a:pt x="438" y="30"/>
                      </a:cubicBezTo>
                      <a:lnTo>
                        <a:pt x="10" y="717"/>
                      </a:lnTo>
                      <a:cubicBezTo>
                        <a:pt x="1" y="735"/>
                        <a:pt x="1" y="753"/>
                        <a:pt x="10" y="771"/>
                      </a:cubicBezTo>
                      <a:cubicBezTo>
                        <a:pt x="19" y="789"/>
                        <a:pt x="36" y="798"/>
                        <a:pt x="54" y="798"/>
                      </a:cubicBezTo>
                      <a:cubicBezTo>
                        <a:pt x="99" y="798"/>
                        <a:pt x="768" y="806"/>
                        <a:pt x="1312" y="806"/>
                      </a:cubicBezTo>
                      <a:cubicBezTo>
                        <a:pt x="1589" y="806"/>
                        <a:pt x="1838" y="806"/>
                        <a:pt x="1928" y="798"/>
                      </a:cubicBezTo>
                      <a:cubicBezTo>
                        <a:pt x="2222" y="771"/>
                        <a:pt x="2632" y="753"/>
                        <a:pt x="2632" y="753"/>
                      </a:cubicBezTo>
                      <a:lnTo>
                        <a:pt x="2775" y="753"/>
                      </a:lnTo>
                      <a:cubicBezTo>
                        <a:pt x="2962" y="753"/>
                        <a:pt x="2989" y="628"/>
                        <a:pt x="3007" y="521"/>
                      </a:cubicBezTo>
                      <a:cubicBezTo>
                        <a:pt x="3016" y="494"/>
                        <a:pt x="3007" y="467"/>
                        <a:pt x="2989" y="441"/>
                      </a:cubicBezTo>
                      <a:cubicBezTo>
                        <a:pt x="2957" y="412"/>
                        <a:pt x="2895" y="402"/>
                        <a:pt x="2826" y="402"/>
                      </a:cubicBezTo>
                      <a:cubicBezTo>
                        <a:pt x="2742" y="402"/>
                        <a:pt x="2647" y="417"/>
                        <a:pt x="2579" y="432"/>
                      </a:cubicBezTo>
                      <a:cubicBezTo>
                        <a:pt x="2365" y="316"/>
                        <a:pt x="1901" y="75"/>
                        <a:pt x="1812" y="75"/>
                      </a:cubicBezTo>
                      <a:cubicBezTo>
                        <a:pt x="1722" y="75"/>
                        <a:pt x="1437" y="227"/>
                        <a:pt x="1321" y="298"/>
                      </a:cubicBezTo>
                      <a:lnTo>
                        <a:pt x="500" y="4"/>
                      </a:lnTo>
                      <a:cubicBezTo>
                        <a:pt x="496" y="1"/>
                        <a:pt x="49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42"/>
                <p:cNvSpPr/>
                <p:nvPr/>
              </p:nvSpPr>
              <p:spPr>
                <a:xfrm>
                  <a:off x="4185274" y="1146873"/>
                  <a:ext cx="19163" cy="5824"/>
                </a:xfrm>
                <a:custGeom>
                  <a:rect b="b" l="l" r="r" t="t"/>
                  <a:pathLst>
                    <a:path extrusionOk="0" h="179" w="58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81"/>
                        <a:pt x="18" y="107"/>
                        <a:pt x="45" y="107"/>
                      </a:cubicBezTo>
                      <a:lnTo>
                        <a:pt x="526" y="179"/>
                      </a:lnTo>
                      <a:cubicBezTo>
                        <a:pt x="553" y="179"/>
                        <a:pt x="580" y="161"/>
                        <a:pt x="580" y="134"/>
                      </a:cubicBezTo>
                      <a:cubicBezTo>
                        <a:pt x="589" y="107"/>
                        <a:pt x="571" y="81"/>
                        <a:pt x="535" y="72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2"/>
                <p:cNvSpPr/>
                <p:nvPr/>
              </p:nvSpPr>
              <p:spPr>
                <a:xfrm>
                  <a:off x="3971942" y="939886"/>
                  <a:ext cx="433073" cy="314906"/>
                </a:xfrm>
                <a:custGeom>
                  <a:rect b="b" l="l" r="r" t="t"/>
                  <a:pathLst>
                    <a:path extrusionOk="0" h="9679" w="13311">
                      <a:moveTo>
                        <a:pt x="3462" y="1"/>
                      </a:moveTo>
                      <a:cubicBezTo>
                        <a:pt x="3268" y="1"/>
                        <a:pt x="3072" y="30"/>
                        <a:pt x="2882" y="91"/>
                      </a:cubicBezTo>
                      <a:cubicBezTo>
                        <a:pt x="2882" y="91"/>
                        <a:pt x="785" y="1081"/>
                        <a:pt x="491" y="1277"/>
                      </a:cubicBezTo>
                      <a:cubicBezTo>
                        <a:pt x="188" y="1465"/>
                        <a:pt x="0" y="3802"/>
                        <a:pt x="0" y="4212"/>
                      </a:cubicBezTo>
                      <a:cubicBezTo>
                        <a:pt x="0" y="4614"/>
                        <a:pt x="303" y="8048"/>
                        <a:pt x="384" y="8726"/>
                      </a:cubicBezTo>
                      <a:cubicBezTo>
                        <a:pt x="449" y="9270"/>
                        <a:pt x="2169" y="9678"/>
                        <a:pt x="3271" y="9678"/>
                      </a:cubicBezTo>
                      <a:cubicBezTo>
                        <a:pt x="3526" y="9678"/>
                        <a:pt x="3747" y="9656"/>
                        <a:pt x="3908" y="9610"/>
                      </a:cubicBezTo>
                      <a:cubicBezTo>
                        <a:pt x="4773" y="9369"/>
                        <a:pt x="5603" y="8753"/>
                        <a:pt x="5603" y="8539"/>
                      </a:cubicBezTo>
                      <a:cubicBezTo>
                        <a:pt x="5603" y="8316"/>
                        <a:pt x="5522" y="7014"/>
                        <a:pt x="5576" y="6666"/>
                      </a:cubicBezTo>
                      <a:cubicBezTo>
                        <a:pt x="5638" y="6309"/>
                        <a:pt x="6120" y="4828"/>
                        <a:pt x="6120" y="4828"/>
                      </a:cubicBezTo>
                      <a:lnTo>
                        <a:pt x="8555" y="6969"/>
                      </a:lnTo>
                      <a:lnTo>
                        <a:pt x="13310" y="6612"/>
                      </a:lnTo>
                      <a:lnTo>
                        <a:pt x="13275" y="5997"/>
                      </a:lnTo>
                      <a:lnTo>
                        <a:pt x="9367" y="5051"/>
                      </a:lnTo>
                      <a:lnTo>
                        <a:pt x="8761" y="4391"/>
                      </a:lnTo>
                      <a:cubicBezTo>
                        <a:pt x="8716" y="4328"/>
                        <a:pt x="8671" y="4248"/>
                        <a:pt x="8627" y="4177"/>
                      </a:cubicBezTo>
                      <a:lnTo>
                        <a:pt x="7012" y="1572"/>
                      </a:lnTo>
                      <a:cubicBezTo>
                        <a:pt x="6905" y="1438"/>
                        <a:pt x="5041" y="680"/>
                        <a:pt x="4612" y="385"/>
                      </a:cubicBezTo>
                      <a:cubicBezTo>
                        <a:pt x="4274" y="132"/>
                        <a:pt x="3870" y="1"/>
                        <a:pt x="3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42"/>
                <p:cNvSpPr/>
                <p:nvPr/>
              </p:nvSpPr>
              <p:spPr>
                <a:xfrm>
                  <a:off x="3970185" y="938324"/>
                  <a:ext cx="436847" cy="318355"/>
                </a:xfrm>
                <a:custGeom>
                  <a:rect b="b" l="l" r="r" t="t"/>
                  <a:pathLst>
                    <a:path extrusionOk="0" h="9785" w="13427">
                      <a:moveTo>
                        <a:pt x="3533" y="103"/>
                      </a:moveTo>
                      <a:cubicBezTo>
                        <a:pt x="3926" y="112"/>
                        <a:pt x="4310" y="246"/>
                        <a:pt x="4631" y="478"/>
                      </a:cubicBezTo>
                      <a:cubicBezTo>
                        <a:pt x="4863" y="638"/>
                        <a:pt x="5487" y="924"/>
                        <a:pt x="6031" y="1165"/>
                      </a:cubicBezTo>
                      <a:cubicBezTo>
                        <a:pt x="6477" y="1370"/>
                        <a:pt x="6977" y="1602"/>
                        <a:pt x="7022" y="1646"/>
                      </a:cubicBezTo>
                      <a:lnTo>
                        <a:pt x="8627" y="4242"/>
                      </a:lnTo>
                      <a:cubicBezTo>
                        <a:pt x="8681" y="4332"/>
                        <a:pt x="8725" y="4403"/>
                        <a:pt x="8770" y="4474"/>
                      </a:cubicBezTo>
                      <a:lnTo>
                        <a:pt x="9386" y="5135"/>
                      </a:lnTo>
                      <a:cubicBezTo>
                        <a:pt x="9395" y="5135"/>
                        <a:pt x="9403" y="5143"/>
                        <a:pt x="9412" y="5143"/>
                      </a:cubicBezTo>
                      <a:lnTo>
                        <a:pt x="13284" y="6080"/>
                      </a:lnTo>
                      <a:lnTo>
                        <a:pt x="13311" y="6615"/>
                      </a:lnTo>
                      <a:lnTo>
                        <a:pt x="8627" y="6963"/>
                      </a:lnTo>
                      <a:lnTo>
                        <a:pt x="6210" y="4840"/>
                      </a:lnTo>
                      <a:cubicBezTo>
                        <a:pt x="6199" y="4830"/>
                        <a:pt x="6189" y="4825"/>
                        <a:pt x="6178" y="4825"/>
                      </a:cubicBezTo>
                      <a:cubicBezTo>
                        <a:pt x="6171" y="4825"/>
                        <a:pt x="6164" y="4828"/>
                        <a:pt x="6156" y="4831"/>
                      </a:cubicBezTo>
                      <a:cubicBezTo>
                        <a:pt x="6138" y="4831"/>
                        <a:pt x="6120" y="4849"/>
                        <a:pt x="6120" y="4867"/>
                      </a:cubicBezTo>
                      <a:cubicBezTo>
                        <a:pt x="6103" y="4920"/>
                        <a:pt x="5630" y="6357"/>
                        <a:pt x="5576" y="6705"/>
                      </a:cubicBezTo>
                      <a:cubicBezTo>
                        <a:pt x="5541" y="6963"/>
                        <a:pt x="5576" y="7722"/>
                        <a:pt x="5594" y="8221"/>
                      </a:cubicBezTo>
                      <a:cubicBezTo>
                        <a:pt x="5603" y="8391"/>
                        <a:pt x="5603" y="8533"/>
                        <a:pt x="5603" y="8587"/>
                      </a:cubicBezTo>
                      <a:cubicBezTo>
                        <a:pt x="5603" y="8757"/>
                        <a:pt x="4809" y="9372"/>
                        <a:pt x="3953" y="9613"/>
                      </a:cubicBezTo>
                      <a:cubicBezTo>
                        <a:pt x="3801" y="9655"/>
                        <a:pt x="3589" y="9675"/>
                        <a:pt x="3344" y="9675"/>
                      </a:cubicBezTo>
                      <a:cubicBezTo>
                        <a:pt x="2508" y="9675"/>
                        <a:pt x="1286" y="9443"/>
                        <a:pt x="741" y="9078"/>
                      </a:cubicBezTo>
                      <a:cubicBezTo>
                        <a:pt x="589" y="8971"/>
                        <a:pt x="500" y="8872"/>
                        <a:pt x="491" y="8765"/>
                      </a:cubicBezTo>
                      <a:cubicBezTo>
                        <a:pt x="402" y="8061"/>
                        <a:pt x="108" y="4644"/>
                        <a:pt x="108" y="4260"/>
                      </a:cubicBezTo>
                      <a:cubicBezTo>
                        <a:pt x="108" y="3752"/>
                        <a:pt x="322" y="1530"/>
                        <a:pt x="572" y="1370"/>
                      </a:cubicBezTo>
                      <a:cubicBezTo>
                        <a:pt x="857" y="1183"/>
                        <a:pt x="2945" y="192"/>
                        <a:pt x="2954" y="192"/>
                      </a:cubicBezTo>
                      <a:cubicBezTo>
                        <a:pt x="3141" y="130"/>
                        <a:pt x="3337" y="103"/>
                        <a:pt x="3533" y="103"/>
                      </a:cubicBezTo>
                      <a:close/>
                      <a:moveTo>
                        <a:pt x="3513" y="0"/>
                      </a:moveTo>
                      <a:cubicBezTo>
                        <a:pt x="3314" y="0"/>
                        <a:pt x="3113" y="31"/>
                        <a:pt x="2918" y="94"/>
                      </a:cubicBezTo>
                      <a:cubicBezTo>
                        <a:pt x="2829" y="130"/>
                        <a:pt x="812" y="1093"/>
                        <a:pt x="509" y="1281"/>
                      </a:cubicBezTo>
                      <a:cubicBezTo>
                        <a:pt x="170" y="1495"/>
                        <a:pt x="1" y="3966"/>
                        <a:pt x="1" y="4260"/>
                      </a:cubicBezTo>
                      <a:cubicBezTo>
                        <a:pt x="1" y="4680"/>
                        <a:pt x="304" y="8168"/>
                        <a:pt x="384" y="8783"/>
                      </a:cubicBezTo>
                      <a:cubicBezTo>
                        <a:pt x="393" y="8917"/>
                        <a:pt x="500" y="9051"/>
                        <a:pt x="679" y="9167"/>
                      </a:cubicBezTo>
                      <a:cubicBezTo>
                        <a:pt x="1250" y="9550"/>
                        <a:pt x="2472" y="9782"/>
                        <a:pt x="3328" y="9782"/>
                      </a:cubicBezTo>
                      <a:cubicBezTo>
                        <a:pt x="3357" y="9784"/>
                        <a:pt x="3386" y="9784"/>
                        <a:pt x="3414" y="9784"/>
                      </a:cubicBezTo>
                      <a:cubicBezTo>
                        <a:pt x="3607" y="9784"/>
                        <a:pt x="3793" y="9759"/>
                        <a:pt x="3979" y="9720"/>
                      </a:cubicBezTo>
                      <a:cubicBezTo>
                        <a:pt x="4818" y="9479"/>
                        <a:pt x="5719" y="8855"/>
                        <a:pt x="5719" y="8587"/>
                      </a:cubicBezTo>
                      <a:cubicBezTo>
                        <a:pt x="5719" y="8533"/>
                        <a:pt x="5710" y="8391"/>
                        <a:pt x="5701" y="8221"/>
                      </a:cubicBezTo>
                      <a:cubicBezTo>
                        <a:pt x="5692" y="7748"/>
                        <a:pt x="5648" y="6972"/>
                        <a:pt x="5692" y="6723"/>
                      </a:cubicBezTo>
                      <a:cubicBezTo>
                        <a:pt x="5737" y="6428"/>
                        <a:pt x="6103" y="5286"/>
                        <a:pt x="6201" y="4974"/>
                      </a:cubicBezTo>
                      <a:lnTo>
                        <a:pt x="8583" y="7062"/>
                      </a:lnTo>
                      <a:cubicBezTo>
                        <a:pt x="8592" y="7070"/>
                        <a:pt x="8601" y="7079"/>
                        <a:pt x="8618" y="7079"/>
                      </a:cubicBezTo>
                      <a:lnTo>
                        <a:pt x="13373" y="6723"/>
                      </a:lnTo>
                      <a:cubicBezTo>
                        <a:pt x="13400" y="6723"/>
                        <a:pt x="13427" y="6696"/>
                        <a:pt x="13427" y="6669"/>
                      </a:cubicBezTo>
                      <a:lnTo>
                        <a:pt x="13391" y="6036"/>
                      </a:lnTo>
                      <a:cubicBezTo>
                        <a:pt x="13391" y="6018"/>
                        <a:pt x="13373" y="5991"/>
                        <a:pt x="13347" y="5991"/>
                      </a:cubicBezTo>
                      <a:lnTo>
                        <a:pt x="9457" y="5054"/>
                      </a:lnTo>
                      <a:lnTo>
                        <a:pt x="8859" y="4412"/>
                      </a:lnTo>
                      <a:cubicBezTo>
                        <a:pt x="8824" y="4350"/>
                        <a:pt x="8779" y="4278"/>
                        <a:pt x="8725" y="4198"/>
                      </a:cubicBezTo>
                      <a:lnTo>
                        <a:pt x="7111" y="1584"/>
                      </a:lnTo>
                      <a:cubicBezTo>
                        <a:pt x="7057" y="1522"/>
                        <a:pt x="6754" y="1379"/>
                        <a:pt x="6076" y="1067"/>
                      </a:cubicBezTo>
                      <a:cubicBezTo>
                        <a:pt x="5532" y="826"/>
                        <a:pt x="4907" y="540"/>
                        <a:pt x="4693" y="398"/>
                      </a:cubicBezTo>
                      <a:cubicBezTo>
                        <a:pt x="4348" y="137"/>
                        <a:pt x="3933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42"/>
                <p:cNvSpPr/>
                <p:nvPr/>
              </p:nvSpPr>
              <p:spPr>
                <a:xfrm>
                  <a:off x="4140278" y="1092019"/>
                  <a:ext cx="32828" cy="6702"/>
                </a:xfrm>
                <a:custGeom>
                  <a:rect b="b" l="l" r="r" t="t"/>
                  <a:pathLst>
                    <a:path extrusionOk="0" h="206" w="100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80"/>
                        <a:pt x="18" y="107"/>
                        <a:pt x="54" y="107"/>
                      </a:cubicBezTo>
                      <a:lnTo>
                        <a:pt x="937" y="205"/>
                      </a:lnTo>
                      <a:lnTo>
                        <a:pt x="946" y="205"/>
                      </a:lnTo>
                      <a:cubicBezTo>
                        <a:pt x="982" y="205"/>
                        <a:pt x="1008" y="188"/>
                        <a:pt x="1008" y="152"/>
                      </a:cubicBezTo>
                      <a:cubicBezTo>
                        <a:pt x="1008" y="125"/>
                        <a:pt x="982" y="98"/>
                        <a:pt x="946" y="98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42"/>
                <p:cNvSpPr/>
                <p:nvPr/>
              </p:nvSpPr>
              <p:spPr>
                <a:xfrm>
                  <a:off x="4125182" y="1070807"/>
                  <a:ext cx="47924" cy="27915"/>
                </a:xfrm>
                <a:custGeom>
                  <a:rect b="b" l="l" r="r" t="t"/>
                  <a:pathLst>
                    <a:path extrusionOk="0" h="858" w="1473">
                      <a:moveTo>
                        <a:pt x="59" y="1"/>
                      </a:moveTo>
                      <a:cubicBezTo>
                        <a:pt x="41" y="1"/>
                        <a:pt x="24" y="10"/>
                        <a:pt x="18" y="28"/>
                      </a:cubicBezTo>
                      <a:cubicBezTo>
                        <a:pt x="0" y="55"/>
                        <a:pt x="9" y="90"/>
                        <a:pt x="36" y="99"/>
                      </a:cubicBezTo>
                      <a:lnTo>
                        <a:pt x="1383" y="857"/>
                      </a:lnTo>
                      <a:lnTo>
                        <a:pt x="1410" y="857"/>
                      </a:lnTo>
                      <a:cubicBezTo>
                        <a:pt x="1428" y="857"/>
                        <a:pt x="1446" y="848"/>
                        <a:pt x="1455" y="831"/>
                      </a:cubicBezTo>
                      <a:cubicBezTo>
                        <a:pt x="1472" y="804"/>
                        <a:pt x="1464" y="777"/>
                        <a:pt x="1437" y="759"/>
                      </a:cubicBezTo>
                      <a:lnTo>
                        <a:pt x="90" y="10"/>
                      </a:lnTo>
                      <a:cubicBezTo>
                        <a:pt x="80" y="4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42"/>
                <p:cNvSpPr/>
                <p:nvPr/>
              </p:nvSpPr>
              <p:spPr>
                <a:xfrm>
                  <a:off x="4047976" y="927165"/>
                  <a:ext cx="98418" cy="36895"/>
                </a:xfrm>
                <a:custGeom>
                  <a:rect b="b" l="l" r="r" t="t"/>
                  <a:pathLst>
                    <a:path extrusionOk="0" h="1134" w="3025">
                      <a:moveTo>
                        <a:pt x="983" y="0"/>
                      </a:moveTo>
                      <a:cubicBezTo>
                        <a:pt x="902" y="0"/>
                        <a:pt x="822" y="3"/>
                        <a:pt x="741" y="9"/>
                      </a:cubicBezTo>
                      <a:cubicBezTo>
                        <a:pt x="563" y="36"/>
                        <a:pt x="268" y="464"/>
                        <a:pt x="268" y="464"/>
                      </a:cubicBezTo>
                      <a:lnTo>
                        <a:pt x="0" y="767"/>
                      </a:lnTo>
                      <a:cubicBezTo>
                        <a:pt x="0" y="767"/>
                        <a:pt x="741" y="839"/>
                        <a:pt x="1633" y="865"/>
                      </a:cubicBezTo>
                      <a:cubicBezTo>
                        <a:pt x="2525" y="892"/>
                        <a:pt x="3025" y="1133"/>
                        <a:pt x="3025" y="1133"/>
                      </a:cubicBezTo>
                      <a:cubicBezTo>
                        <a:pt x="3025" y="1133"/>
                        <a:pt x="2614" y="419"/>
                        <a:pt x="2142" y="214"/>
                      </a:cubicBezTo>
                      <a:cubicBezTo>
                        <a:pt x="1770" y="73"/>
                        <a:pt x="1381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42"/>
                <p:cNvSpPr/>
                <p:nvPr/>
              </p:nvSpPr>
              <p:spPr>
                <a:xfrm>
                  <a:off x="4046219" y="925538"/>
                  <a:ext cx="102225" cy="40246"/>
                </a:xfrm>
                <a:custGeom>
                  <a:rect b="b" l="l" r="r" t="t"/>
                  <a:pathLst>
                    <a:path extrusionOk="0" h="1237" w="3142">
                      <a:moveTo>
                        <a:pt x="1004" y="107"/>
                      </a:moveTo>
                      <a:cubicBezTo>
                        <a:pt x="1403" y="107"/>
                        <a:pt x="1799" y="179"/>
                        <a:pt x="2169" y="318"/>
                      </a:cubicBezTo>
                      <a:cubicBezTo>
                        <a:pt x="2499" y="460"/>
                        <a:pt x="2802" y="862"/>
                        <a:pt x="2954" y="1076"/>
                      </a:cubicBezTo>
                      <a:cubicBezTo>
                        <a:pt x="2543" y="942"/>
                        <a:pt x="2124" y="871"/>
                        <a:pt x="1696" y="862"/>
                      </a:cubicBezTo>
                      <a:cubicBezTo>
                        <a:pt x="1009" y="835"/>
                        <a:pt x="402" y="791"/>
                        <a:pt x="170" y="773"/>
                      </a:cubicBezTo>
                      <a:lnTo>
                        <a:pt x="367" y="541"/>
                      </a:lnTo>
                      <a:cubicBezTo>
                        <a:pt x="483" y="389"/>
                        <a:pt x="697" y="130"/>
                        <a:pt x="813" y="113"/>
                      </a:cubicBezTo>
                      <a:cubicBezTo>
                        <a:pt x="876" y="109"/>
                        <a:pt x="940" y="107"/>
                        <a:pt x="1004" y="107"/>
                      </a:cubicBezTo>
                      <a:close/>
                      <a:moveTo>
                        <a:pt x="992" y="0"/>
                      </a:moveTo>
                      <a:cubicBezTo>
                        <a:pt x="926" y="0"/>
                        <a:pt x="861" y="2"/>
                        <a:pt x="795" y="5"/>
                      </a:cubicBezTo>
                      <a:cubicBezTo>
                        <a:pt x="599" y="41"/>
                        <a:pt x="322" y="425"/>
                        <a:pt x="286" y="487"/>
                      </a:cubicBezTo>
                      <a:lnTo>
                        <a:pt x="19" y="782"/>
                      </a:lnTo>
                      <a:cubicBezTo>
                        <a:pt x="1" y="799"/>
                        <a:pt x="1" y="817"/>
                        <a:pt x="10" y="844"/>
                      </a:cubicBezTo>
                      <a:cubicBezTo>
                        <a:pt x="10" y="862"/>
                        <a:pt x="28" y="871"/>
                        <a:pt x="54" y="871"/>
                      </a:cubicBezTo>
                      <a:cubicBezTo>
                        <a:pt x="54" y="871"/>
                        <a:pt x="822" y="942"/>
                        <a:pt x="1687" y="978"/>
                      </a:cubicBezTo>
                      <a:cubicBezTo>
                        <a:pt x="2552" y="1005"/>
                        <a:pt x="3061" y="1237"/>
                        <a:pt x="3061" y="1237"/>
                      </a:cubicBezTo>
                      <a:lnTo>
                        <a:pt x="3088" y="1237"/>
                      </a:lnTo>
                      <a:cubicBezTo>
                        <a:pt x="3097" y="1237"/>
                        <a:pt x="3114" y="1237"/>
                        <a:pt x="3123" y="1228"/>
                      </a:cubicBezTo>
                      <a:cubicBezTo>
                        <a:pt x="3141" y="1210"/>
                        <a:pt x="3141" y="1183"/>
                        <a:pt x="3132" y="1165"/>
                      </a:cubicBezTo>
                      <a:cubicBezTo>
                        <a:pt x="3114" y="1138"/>
                        <a:pt x="2704" y="443"/>
                        <a:pt x="2213" y="220"/>
                      </a:cubicBezTo>
                      <a:cubicBezTo>
                        <a:pt x="1820" y="73"/>
                        <a:pt x="1408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42"/>
                <p:cNvSpPr/>
                <p:nvPr/>
              </p:nvSpPr>
              <p:spPr>
                <a:xfrm>
                  <a:off x="424533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10" y="223"/>
                      </a:cubicBezTo>
                      <a:lnTo>
                        <a:pt x="411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42"/>
                <p:cNvSpPr/>
                <p:nvPr/>
              </p:nvSpPr>
              <p:spPr>
                <a:xfrm>
                  <a:off x="412866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9" y="223"/>
                      </a:cubicBezTo>
                      <a:lnTo>
                        <a:pt x="402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42"/>
                <p:cNvSpPr/>
                <p:nvPr/>
              </p:nvSpPr>
              <p:spPr>
                <a:xfrm>
                  <a:off x="3915624" y="1032220"/>
                  <a:ext cx="231356" cy="210469"/>
                </a:xfrm>
                <a:custGeom>
                  <a:rect b="b" l="l" r="r" t="t"/>
                  <a:pathLst>
                    <a:path extrusionOk="0" h="6469" w="7111">
                      <a:moveTo>
                        <a:pt x="482" y="0"/>
                      </a:moveTo>
                      <a:cubicBezTo>
                        <a:pt x="215" y="0"/>
                        <a:pt x="0" y="215"/>
                        <a:pt x="0" y="482"/>
                      </a:cubicBezTo>
                      <a:lnTo>
                        <a:pt x="0" y="5978"/>
                      </a:lnTo>
                      <a:cubicBezTo>
                        <a:pt x="0" y="6245"/>
                        <a:pt x="215" y="6468"/>
                        <a:pt x="482" y="6468"/>
                      </a:cubicBezTo>
                      <a:lnTo>
                        <a:pt x="6629" y="6468"/>
                      </a:lnTo>
                      <a:cubicBezTo>
                        <a:pt x="6896" y="6468"/>
                        <a:pt x="7111" y="6245"/>
                        <a:pt x="7111" y="5978"/>
                      </a:cubicBezTo>
                      <a:lnTo>
                        <a:pt x="7111" y="482"/>
                      </a:lnTo>
                      <a:cubicBezTo>
                        <a:pt x="7111" y="215"/>
                        <a:pt x="6896" y="0"/>
                        <a:pt x="66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42"/>
                <p:cNvSpPr/>
                <p:nvPr/>
              </p:nvSpPr>
              <p:spPr>
                <a:xfrm>
                  <a:off x="3913867" y="1030463"/>
                  <a:ext cx="234870" cy="213950"/>
                </a:xfrm>
                <a:custGeom>
                  <a:rect b="b" l="l" r="r" t="t"/>
                  <a:pathLst>
                    <a:path extrusionOk="0" h="6576" w="7219">
                      <a:moveTo>
                        <a:pt x="6683" y="108"/>
                      </a:moveTo>
                      <a:cubicBezTo>
                        <a:pt x="6915" y="108"/>
                        <a:pt x="7111" y="304"/>
                        <a:pt x="7111" y="545"/>
                      </a:cubicBezTo>
                      <a:lnTo>
                        <a:pt x="7111" y="6040"/>
                      </a:lnTo>
                      <a:cubicBezTo>
                        <a:pt x="7111" y="6272"/>
                        <a:pt x="6915" y="6469"/>
                        <a:pt x="6683" y="6469"/>
                      </a:cubicBezTo>
                      <a:lnTo>
                        <a:pt x="536" y="6469"/>
                      </a:lnTo>
                      <a:cubicBezTo>
                        <a:pt x="295" y="6469"/>
                        <a:pt x="108" y="6272"/>
                        <a:pt x="108" y="6040"/>
                      </a:cubicBezTo>
                      <a:lnTo>
                        <a:pt x="108" y="545"/>
                      </a:lnTo>
                      <a:cubicBezTo>
                        <a:pt x="108" y="304"/>
                        <a:pt x="295" y="108"/>
                        <a:pt x="536" y="108"/>
                      </a:cubicBezTo>
                      <a:close/>
                      <a:moveTo>
                        <a:pt x="536" y="1"/>
                      </a:moveTo>
                      <a:cubicBezTo>
                        <a:pt x="242" y="1"/>
                        <a:pt x="1" y="242"/>
                        <a:pt x="1" y="545"/>
                      </a:cubicBezTo>
                      <a:lnTo>
                        <a:pt x="1" y="6040"/>
                      </a:lnTo>
                      <a:cubicBezTo>
                        <a:pt x="1" y="6335"/>
                        <a:pt x="242" y="6576"/>
                        <a:pt x="536" y="6576"/>
                      </a:cubicBezTo>
                      <a:lnTo>
                        <a:pt x="6683" y="6576"/>
                      </a:lnTo>
                      <a:cubicBezTo>
                        <a:pt x="6977" y="6576"/>
                        <a:pt x="7218" y="6335"/>
                        <a:pt x="7218" y="6040"/>
                      </a:cubicBezTo>
                      <a:lnTo>
                        <a:pt x="7218" y="545"/>
                      </a:lnTo>
                      <a:cubicBezTo>
                        <a:pt x="7218" y="242"/>
                        <a:pt x="6977" y="1"/>
                        <a:pt x="66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42"/>
                <p:cNvSpPr/>
                <p:nvPr/>
              </p:nvSpPr>
              <p:spPr>
                <a:xfrm>
                  <a:off x="3919398" y="1306490"/>
                  <a:ext cx="354697" cy="26158"/>
                </a:xfrm>
                <a:custGeom>
                  <a:rect b="b" l="l" r="r" t="t"/>
                  <a:pathLst>
                    <a:path extrusionOk="0" h="804" w="10902">
                      <a:moveTo>
                        <a:pt x="482" y="1"/>
                      </a:moveTo>
                      <a:cubicBezTo>
                        <a:pt x="215" y="1"/>
                        <a:pt x="0" y="179"/>
                        <a:pt x="0" y="402"/>
                      </a:cubicBezTo>
                      <a:cubicBezTo>
                        <a:pt x="0" y="625"/>
                        <a:pt x="215" y="804"/>
                        <a:pt x="482" y="804"/>
                      </a:cubicBezTo>
                      <a:lnTo>
                        <a:pt x="10420" y="804"/>
                      </a:lnTo>
                      <a:cubicBezTo>
                        <a:pt x="10688" y="804"/>
                        <a:pt x="10902" y="625"/>
                        <a:pt x="10902" y="402"/>
                      </a:cubicBezTo>
                      <a:cubicBezTo>
                        <a:pt x="10902" y="179"/>
                        <a:pt x="10688" y="1"/>
                        <a:pt x="104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42"/>
                <p:cNvSpPr/>
                <p:nvPr/>
              </p:nvSpPr>
              <p:spPr>
                <a:xfrm>
                  <a:off x="3917641" y="1304766"/>
                  <a:ext cx="358503" cy="29639"/>
                </a:xfrm>
                <a:custGeom>
                  <a:rect b="b" l="l" r="r" t="t"/>
                  <a:pathLst>
                    <a:path extrusionOk="0" h="911" w="11019">
                      <a:moveTo>
                        <a:pt x="10474" y="107"/>
                      </a:moveTo>
                      <a:cubicBezTo>
                        <a:pt x="10715" y="107"/>
                        <a:pt x="10902" y="268"/>
                        <a:pt x="10902" y="455"/>
                      </a:cubicBezTo>
                      <a:cubicBezTo>
                        <a:pt x="10902" y="652"/>
                        <a:pt x="10715" y="803"/>
                        <a:pt x="10474" y="803"/>
                      </a:cubicBezTo>
                      <a:lnTo>
                        <a:pt x="536" y="803"/>
                      </a:lnTo>
                      <a:cubicBezTo>
                        <a:pt x="295" y="803"/>
                        <a:pt x="108" y="652"/>
                        <a:pt x="108" y="455"/>
                      </a:cubicBezTo>
                      <a:cubicBezTo>
                        <a:pt x="108" y="268"/>
                        <a:pt x="304" y="107"/>
                        <a:pt x="536" y="107"/>
                      </a:cubicBezTo>
                      <a:close/>
                      <a:moveTo>
                        <a:pt x="536" y="0"/>
                      </a:moveTo>
                      <a:cubicBezTo>
                        <a:pt x="242" y="0"/>
                        <a:pt x="1" y="205"/>
                        <a:pt x="1" y="455"/>
                      </a:cubicBezTo>
                      <a:cubicBezTo>
                        <a:pt x="1" y="705"/>
                        <a:pt x="242" y="910"/>
                        <a:pt x="536" y="910"/>
                      </a:cubicBezTo>
                      <a:lnTo>
                        <a:pt x="10474" y="910"/>
                      </a:lnTo>
                      <a:cubicBezTo>
                        <a:pt x="10769" y="910"/>
                        <a:pt x="11018" y="714"/>
                        <a:pt x="11018" y="455"/>
                      </a:cubicBezTo>
                      <a:cubicBezTo>
                        <a:pt x="11018" y="205"/>
                        <a:pt x="10769" y="0"/>
                        <a:pt x="10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42"/>
                <p:cNvSpPr/>
                <p:nvPr/>
              </p:nvSpPr>
              <p:spPr>
                <a:xfrm>
                  <a:off x="4087734" y="1096379"/>
                  <a:ext cx="27037" cy="503316"/>
                </a:xfrm>
                <a:custGeom>
                  <a:rect b="b" l="l" r="r" t="t"/>
                  <a:pathLst>
                    <a:path extrusionOk="0" h="15470" w="831">
                      <a:moveTo>
                        <a:pt x="616" y="0"/>
                      </a:moveTo>
                      <a:cubicBezTo>
                        <a:pt x="500" y="0"/>
                        <a:pt x="402" y="98"/>
                        <a:pt x="402" y="214"/>
                      </a:cubicBezTo>
                      <a:lnTo>
                        <a:pt x="402" y="6753"/>
                      </a:lnTo>
                      <a:lnTo>
                        <a:pt x="1" y="15246"/>
                      </a:lnTo>
                      <a:cubicBezTo>
                        <a:pt x="1" y="15362"/>
                        <a:pt x="90" y="15460"/>
                        <a:pt x="206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29" y="15380"/>
                        <a:pt x="438" y="15264"/>
                      </a:cubicBezTo>
                      <a:lnTo>
                        <a:pt x="830" y="6762"/>
                      </a:lnTo>
                      <a:lnTo>
                        <a:pt x="830" y="214"/>
                      </a:lnTo>
                      <a:cubicBezTo>
                        <a:pt x="830" y="98"/>
                        <a:pt x="741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42"/>
                <p:cNvSpPr/>
                <p:nvPr/>
              </p:nvSpPr>
              <p:spPr>
                <a:xfrm>
                  <a:off x="3929841" y="1096379"/>
                  <a:ext cx="27329" cy="503316"/>
                </a:xfrm>
                <a:custGeom>
                  <a:rect b="b" l="l" r="r" t="t"/>
                  <a:pathLst>
                    <a:path extrusionOk="0" h="15470" w="840">
                      <a:moveTo>
                        <a:pt x="625" y="0"/>
                      </a:moveTo>
                      <a:cubicBezTo>
                        <a:pt x="500" y="0"/>
                        <a:pt x="411" y="98"/>
                        <a:pt x="411" y="214"/>
                      </a:cubicBezTo>
                      <a:lnTo>
                        <a:pt x="411" y="6753"/>
                      </a:lnTo>
                      <a:lnTo>
                        <a:pt x="10" y="15246"/>
                      </a:lnTo>
                      <a:cubicBezTo>
                        <a:pt x="1" y="15362"/>
                        <a:pt x="99" y="15469"/>
                        <a:pt x="215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38" y="15380"/>
                        <a:pt x="438" y="15264"/>
                      </a:cubicBezTo>
                      <a:lnTo>
                        <a:pt x="839" y="6762"/>
                      </a:lnTo>
                      <a:lnTo>
                        <a:pt x="839" y="214"/>
                      </a:lnTo>
                      <a:cubicBezTo>
                        <a:pt x="839" y="98"/>
                        <a:pt x="741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03" name="Google Shape;903;p42"/>
          <p:cNvSpPr/>
          <p:nvPr/>
        </p:nvSpPr>
        <p:spPr>
          <a:xfrm>
            <a:off x="4799475" y="3125271"/>
            <a:ext cx="1116353" cy="2018154"/>
          </a:xfrm>
          <a:custGeom>
            <a:rect b="b" l="l" r="r" t="t"/>
            <a:pathLst>
              <a:path extrusionOk="0" h="18275" w="10108">
                <a:moveTo>
                  <a:pt x="4050" y="9612"/>
                </a:moveTo>
                <a:cubicBezTo>
                  <a:pt x="4113" y="9826"/>
                  <a:pt x="4184" y="10049"/>
                  <a:pt x="4264" y="10254"/>
                </a:cubicBezTo>
                <a:cubicBezTo>
                  <a:pt x="4246" y="10290"/>
                  <a:pt x="4238" y="10317"/>
                  <a:pt x="4229" y="10344"/>
                </a:cubicBezTo>
                <a:cubicBezTo>
                  <a:pt x="4166" y="10531"/>
                  <a:pt x="4095" y="10727"/>
                  <a:pt x="4068" y="10870"/>
                </a:cubicBezTo>
                <a:cubicBezTo>
                  <a:pt x="4023" y="11022"/>
                  <a:pt x="3988" y="11173"/>
                  <a:pt x="3970" y="11334"/>
                </a:cubicBezTo>
                <a:cubicBezTo>
                  <a:pt x="3907" y="11173"/>
                  <a:pt x="3845" y="11013"/>
                  <a:pt x="3774" y="10861"/>
                </a:cubicBezTo>
                <a:cubicBezTo>
                  <a:pt x="3845" y="10799"/>
                  <a:pt x="3899" y="10718"/>
                  <a:pt x="3934" y="10629"/>
                </a:cubicBezTo>
                <a:cubicBezTo>
                  <a:pt x="3988" y="10486"/>
                  <a:pt x="4023" y="10335"/>
                  <a:pt x="4050" y="10174"/>
                </a:cubicBezTo>
                <a:cubicBezTo>
                  <a:pt x="4068" y="9996"/>
                  <a:pt x="4068" y="9817"/>
                  <a:pt x="4050" y="9639"/>
                </a:cubicBezTo>
                <a:cubicBezTo>
                  <a:pt x="4050" y="9630"/>
                  <a:pt x="4050" y="9621"/>
                  <a:pt x="4050" y="9612"/>
                </a:cubicBezTo>
                <a:close/>
                <a:moveTo>
                  <a:pt x="5977" y="10415"/>
                </a:moveTo>
                <a:cubicBezTo>
                  <a:pt x="5986" y="10460"/>
                  <a:pt x="5995" y="10513"/>
                  <a:pt x="6004" y="10558"/>
                </a:cubicBezTo>
                <a:cubicBezTo>
                  <a:pt x="6084" y="10941"/>
                  <a:pt x="6227" y="11236"/>
                  <a:pt x="6325" y="11280"/>
                </a:cubicBezTo>
                <a:cubicBezTo>
                  <a:pt x="6263" y="11477"/>
                  <a:pt x="6200" y="11664"/>
                  <a:pt x="6147" y="11860"/>
                </a:cubicBezTo>
                <a:cubicBezTo>
                  <a:pt x="6120" y="11691"/>
                  <a:pt x="6084" y="11521"/>
                  <a:pt x="6040" y="11352"/>
                </a:cubicBezTo>
                <a:cubicBezTo>
                  <a:pt x="5995" y="11209"/>
                  <a:pt x="5924" y="11031"/>
                  <a:pt x="5852" y="10852"/>
                </a:cubicBezTo>
                <a:cubicBezTo>
                  <a:pt x="5897" y="10718"/>
                  <a:pt x="5941" y="10567"/>
                  <a:pt x="5977" y="10415"/>
                </a:cubicBezTo>
                <a:close/>
                <a:moveTo>
                  <a:pt x="4434" y="10709"/>
                </a:moveTo>
                <a:cubicBezTo>
                  <a:pt x="4478" y="10816"/>
                  <a:pt x="4532" y="10932"/>
                  <a:pt x="4585" y="11048"/>
                </a:cubicBezTo>
                <a:lnTo>
                  <a:pt x="4568" y="11093"/>
                </a:lnTo>
                <a:cubicBezTo>
                  <a:pt x="4478" y="11271"/>
                  <a:pt x="4398" y="11459"/>
                  <a:pt x="4336" y="11593"/>
                </a:cubicBezTo>
                <a:cubicBezTo>
                  <a:pt x="4282" y="11744"/>
                  <a:pt x="4229" y="11896"/>
                  <a:pt x="4184" y="12048"/>
                </a:cubicBezTo>
                <a:cubicBezTo>
                  <a:pt x="4166" y="11958"/>
                  <a:pt x="4148" y="11878"/>
                  <a:pt x="4122" y="11798"/>
                </a:cubicBezTo>
                <a:lnTo>
                  <a:pt x="4050" y="11557"/>
                </a:lnTo>
                <a:cubicBezTo>
                  <a:pt x="4130" y="11503"/>
                  <a:pt x="4184" y="11432"/>
                  <a:pt x="4229" y="11343"/>
                </a:cubicBezTo>
                <a:cubicBezTo>
                  <a:pt x="4300" y="11200"/>
                  <a:pt x="4362" y="11057"/>
                  <a:pt x="4398" y="10897"/>
                </a:cubicBezTo>
                <a:cubicBezTo>
                  <a:pt x="4416" y="10834"/>
                  <a:pt x="4425" y="10772"/>
                  <a:pt x="4434" y="10709"/>
                </a:cubicBezTo>
                <a:close/>
                <a:moveTo>
                  <a:pt x="4755" y="11361"/>
                </a:moveTo>
                <a:cubicBezTo>
                  <a:pt x="4951" y="11700"/>
                  <a:pt x="5139" y="11923"/>
                  <a:pt x="5228" y="11941"/>
                </a:cubicBezTo>
                <a:cubicBezTo>
                  <a:pt x="5246" y="12092"/>
                  <a:pt x="5263" y="12244"/>
                  <a:pt x="5281" y="12404"/>
                </a:cubicBezTo>
                <a:lnTo>
                  <a:pt x="4255" y="12404"/>
                </a:lnTo>
                <a:cubicBezTo>
                  <a:pt x="4246" y="12360"/>
                  <a:pt x="4246" y="12315"/>
                  <a:pt x="4238" y="12280"/>
                </a:cubicBezTo>
                <a:cubicBezTo>
                  <a:pt x="4345" y="12253"/>
                  <a:pt x="4532" y="12012"/>
                  <a:pt x="4666" y="11673"/>
                </a:cubicBezTo>
                <a:cubicBezTo>
                  <a:pt x="4701" y="11575"/>
                  <a:pt x="4728" y="11468"/>
                  <a:pt x="4755" y="11361"/>
                </a:cubicBezTo>
                <a:close/>
                <a:moveTo>
                  <a:pt x="5674" y="11343"/>
                </a:moveTo>
                <a:cubicBezTo>
                  <a:pt x="5683" y="11379"/>
                  <a:pt x="5692" y="11414"/>
                  <a:pt x="5701" y="11441"/>
                </a:cubicBezTo>
                <a:cubicBezTo>
                  <a:pt x="5808" y="11825"/>
                  <a:pt x="5977" y="12101"/>
                  <a:pt x="6084" y="12146"/>
                </a:cubicBezTo>
                <a:cubicBezTo>
                  <a:pt x="6057" y="12235"/>
                  <a:pt x="6040" y="12315"/>
                  <a:pt x="6022" y="12404"/>
                </a:cubicBezTo>
                <a:lnTo>
                  <a:pt x="5379" y="12404"/>
                </a:lnTo>
                <a:cubicBezTo>
                  <a:pt x="5362" y="12244"/>
                  <a:pt x="5344" y="12083"/>
                  <a:pt x="5326" y="11932"/>
                </a:cubicBezTo>
                <a:cubicBezTo>
                  <a:pt x="5406" y="11905"/>
                  <a:pt x="5540" y="11673"/>
                  <a:pt x="5674" y="11343"/>
                </a:cubicBezTo>
                <a:close/>
                <a:moveTo>
                  <a:pt x="7501" y="0"/>
                </a:moveTo>
                <a:cubicBezTo>
                  <a:pt x="7494" y="0"/>
                  <a:pt x="7485" y="4"/>
                  <a:pt x="7476" y="13"/>
                </a:cubicBezTo>
                <a:cubicBezTo>
                  <a:pt x="7297" y="209"/>
                  <a:pt x="7128" y="415"/>
                  <a:pt x="6976" y="629"/>
                </a:cubicBezTo>
                <a:lnTo>
                  <a:pt x="6834" y="825"/>
                </a:lnTo>
                <a:lnTo>
                  <a:pt x="6709" y="1030"/>
                </a:lnTo>
                <a:cubicBezTo>
                  <a:pt x="6628" y="1146"/>
                  <a:pt x="6557" y="1271"/>
                  <a:pt x="6486" y="1405"/>
                </a:cubicBezTo>
                <a:cubicBezTo>
                  <a:pt x="6379" y="1619"/>
                  <a:pt x="6289" y="1842"/>
                  <a:pt x="6209" y="2074"/>
                </a:cubicBezTo>
                <a:cubicBezTo>
                  <a:pt x="6164" y="2208"/>
                  <a:pt x="6129" y="2350"/>
                  <a:pt x="6120" y="2502"/>
                </a:cubicBezTo>
                <a:lnTo>
                  <a:pt x="6057" y="2672"/>
                </a:lnTo>
                <a:lnTo>
                  <a:pt x="5995" y="2832"/>
                </a:lnTo>
                <a:lnTo>
                  <a:pt x="5870" y="3162"/>
                </a:lnTo>
                <a:cubicBezTo>
                  <a:pt x="5879" y="3055"/>
                  <a:pt x="5888" y="2948"/>
                  <a:pt x="5888" y="2814"/>
                </a:cubicBezTo>
                <a:cubicBezTo>
                  <a:pt x="5888" y="2681"/>
                  <a:pt x="5888" y="2556"/>
                  <a:pt x="5888" y="2413"/>
                </a:cubicBezTo>
                <a:cubicBezTo>
                  <a:pt x="5888" y="2288"/>
                  <a:pt x="5888" y="2154"/>
                  <a:pt x="5870" y="2011"/>
                </a:cubicBezTo>
                <a:cubicBezTo>
                  <a:pt x="5861" y="1878"/>
                  <a:pt x="5852" y="1735"/>
                  <a:pt x="5843" y="1592"/>
                </a:cubicBezTo>
                <a:cubicBezTo>
                  <a:pt x="5825" y="1307"/>
                  <a:pt x="5808" y="1048"/>
                  <a:pt x="5790" y="887"/>
                </a:cubicBezTo>
                <a:cubicBezTo>
                  <a:pt x="5790" y="869"/>
                  <a:pt x="5783" y="862"/>
                  <a:pt x="5773" y="862"/>
                </a:cubicBezTo>
                <a:cubicBezTo>
                  <a:pt x="5760" y="862"/>
                  <a:pt x="5742" y="879"/>
                  <a:pt x="5736" y="905"/>
                </a:cubicBezTo>
                <a:cubicBezTo>
                  <a:pt x="5718" y="994"/>
                  <a:pt x="5692" y="1110"/>
                  <a:pt x="5656" y="1244"/>
                </a:cubicBezTo>
                <a:cubicBezTo>
                  <a:pt x="5629" y="1378"/>
                  <a:pt x="5602" y="1530"/>
                  <a:pt x="5576" y="1690"/>
                </a:cubicBezTo>
                <a:cubicBezTo>
                  <a:pt x="5549" y="1842"/>
                  <a:pt x="5540" y="2003"/>
                  <a:pt x="5522" y="2154"/>
                </a:cubicBezTo>
                <a:cubicBezTo>
                  <a:pt x="5504" y="2288"/>
                  <a:pt x="5504" y="2431"/>
                  <a:pt x="5504" y="2565"/>
                </a:cubicBezTo>
                <a:cubicBezTo>
                  <a:pt x="5513" y="3118"/>
                  <a:pt x="5620" y="3537"/>
                  <a:pt x="5710" y="3608"/>
                </a:cubicBezTo>
                <a:lnTo>
                  <a:pt x="5638" y="3831"/>
                </a:lnTo>
                <a:cubicBezTo>
                  <a:pt x="5611" y="3903"/>
                  <a:pt x="5594" y="3974"/>
                  <a:pt x="5567" y="4054"/>
                </a:cubicBezTo>
                <a:lnTo>
                  <a:pt x="5442" y="4500"/>
                </a:lnTo>
                <a:cubicBezTo>
                  <a:pt x="5442" y="4251"/>
                  <a:pt x="5424" y="4001"/>
                  <a:pt x="5397" y="3751"/>
                </a:cubicBezTo>
                <a:cubicBezTo>
                  <a:pt x="5379" y="3510"/>
                  <a:pt x="5317" y="3216"/>
                  <a:pt x="5272" y="2939"/>
                </a:cubicBezTo>
                <a:cubicBezTo>
                  <a:pt x="5228" y="2663"/>
                  <a:pt x="5183" y="2395"/>
                  <a:pt x="5156" y="2234"/>
                </a:cubicBezTo>
                <a:cubicBezTo>
                  <a:pt x="5156" y="2221"/>
                  <a:pt x="5150" y="2216"/>
                  <a:pt x="5142" y="2216"/>
                </a:cubicBezTo>
                <a:cubicBezTo>
                  <a:pt x="5128" y="2216"/>
                  <a:pt x="5109" y="2233"/>
                  <a:pt x="5103" y="2261"/>
                </a:cubicBezTo>
                <a:cubicBezTo>
                  <a:pt x="5085" y="2449"/>
                  <a:pt x="5040" y="2743"/>
                  <a:pt x="5023" y="3064"/>
                </a:cubicBezTo>
                <a:cubicBezTo>
                  <a:pt x="4996" y="3359"/>
                  <a:pt x="5005" y="3653"/>
                  <a:pt x="5032" y="3947"/>
                </a:cubicBezTo>
                <a:cubicBezTo>
                  <a:pt x="5049" y="4179"/>
                  <a:pt x="5103" y="4411"/>
                  <a:pt x="5165" y="4643"/>
                </a:cubicBezTo>
                <a:cubicBezTo>
                  <a:pt x="5228" y="4813"/>
                  <a:pt x="5290" y="4929"/>
                  <a:pt x="5335" y="4964"/>
                </a:cubicBezTo>
                <a:lnTo>
                  <a:pt x="5281" y="5187"/>
                </a:lnTo>
                <a:lnTo>
                  <a:pt x="5246" y="5419"/>
                </a:lnTo>
                <a:lnTo>
                  <a:pt x="5165" y="5874"/>
                </a:lnTo>
                <a:cubicBezTo>
                  <a:pt x="5139" y="5624"/>
                  <a:pt x="5094" y="5375"/>
                  <a:pt x="5040" y="5125"/>
                </a:cubicBezTo>
                <a:cubicBezTo>
                  <a:pt x="4996" y="4893"/>
                  <a:pt x="4916" y="4607"/>
                  <a:pt x="4835" y="4331"/>
                </a:cubicBezTo>
                <a:cubicBezTo>
                  <a:pt x="4755" y="4054"/>
                  <a:pt x="4701" y="3805"/>
                  <a:pt x="4657" y="3644"/>
                </a:cubicBezTo>
                <a:cubicBezTo>
                  <a:pt x="4654" y="3632"/>
                  <a:pt x="4647" y="3627"/>
                  <a:pt x="4639" y="3627"/>
                </a:cubicBezTo>
                <a:cubicBezTo>
                  <a:pt x="4623" y="3627"/>
                  <a:pt x="4603" y="3647"/>
                  <a:pt x="4603" y="3671"/>
                </a:cubicBezTo>
                <a:cubicBezTo>
                  <a:pt x="4577" y="4045"/>
                  <a:pt x="4577" y="4884"/>
                  <a:pt x="4693" y="5366"/>
                </a:cubicBezTo>
                <a:cubicBezTo>
                  <a:pt x="4800" y="5901"/>
                  <a:pt x="5005" y="6294"/>
                  <a:pt x="5112" y="6338"/>
                </a:cubicBezTo>
                <a:cubicBezTo>
                  <a:pt x="5067" y="6650"/>
                  <a:pt x="5058" y="6963"/>
                  <a:pt x="5049" y="7275"/>
                </a:cubicBezTo>
                <a:cubicBezTo>
                  <a:pt x="5023" y="7177"/>
                  <a:pt x="4996" y="7061"/>
                  <a:pt x="4960" y="6936"/>
                </a:cubicBezTo>
                <a:cubicBezTo>
                  <a:pt x="4933" y="6873"/>
                  <a:pt x="4916" y="6811"/>
                  <a:pt x="4898" y="6749"/>
                </a:cubicBezTo>
                <a:cubicBezTo>
                  <a:pt x="4871" y="6677"/>
                  <a:pt x="4853" y="6615"/>
                  <a:pt x="4835" y="6543"/>
                </a:cubicBezTo>
                <a:cubicBezTo>
                  <a:pt x="4764" y="6320"/>
                  <a:pt x="4648" y="6044"/>
                  <a:pt x="4541" y="5776"/>
                </a:cubicBezTo>
                <a:cubicBezTo>
                  <a:pt x="4434" y="5509"/>
                  <a:pt x="4354" y="5259"/>
                  <a:pt x="4291" y="5107"/>
                </a:cubicBezTo>
                <a:cubicBezTo>
                  <a:pt x="4288" y="5096"/>
                  <a:pt x="4282" y="5091"/>
                  <a:pt x="4274" y="5091"/>
                </a:cubicBezTo>
                <a:cubicBezTo>
                  <a:pt x="4259" y="5091"/>
                  <a:pt x="4240" y="5113"/>
                  <a:pt x="4246" y="5143"/>
                </a:cubicBezTo>
                <a:cubicBezTo>
                  <a:pt x="4246" y="5232"/>
                  <a:pt x="4255" y="5357"/>
                  <a:pt x="4273" y="5500"/>
                </a:cubicBezTo>
                <a:cubicBezTo>
                  <a:pt x="4282" y="5633"/>
                  <a:pt x="4291" y="5794"/>
                  <a:pt x="4318" y="5946"/>
                </a:cubicBezTo>
                <a:cubicBezTo>
                  <a:pt x="4345" y="6106"/>
                  <a:pt x="4371" y="6267"/>
                  <a:pt x="4407" y="6418"/>
                </a:cubicBezTo>
                <a:cubicBezTo>
                  <a:pt x="4425" y="6490"/>
                  <a:pt x="4434" y="6561"/>
                  <a:pt x="4452" y="6633"/>
                </a:cubicBezTo>
                <a:cubicBezTo>
                  <a:pt x="4469" y="6704"/>
                  <a:pt x="4496" y="6766"/>
                  <a:pt x="4514" y="6820"/>
                </a:cubicBezTo>
                <a:cubicBezTo>
                  <a:pt x="4594" y="7043"/>
                  <a:pt x="4693" y="7257"/>
                  <a:pt x="4800" y="7471"/>
                </a:cubicBezTo>
                <a:cubicBezTo>
                  <a:pt x="4898" y="7623"/>
                  <a:pt x="4987" y="7721"/>
                  <a:pt x="5040" y="7739"/>
                </a:cubicBezTo>
                <a:cubicBezTo>
                  <a:pt x="5040" y="8051"/>
                  <a:pt x="5040" y="8363"/>
                  <a:pt x="5040" y="8675"/>
                </a:cubicBezTo>
                <a:cubicBezTo>
                  <a:pt x="4969" y="8435"/>
                  <a:pt x="4880" y="8203"/>
                  <a:pt x="4782" y="7971"/>
                </a:cubicBezTo>
                <a:cubicBezTo>
                  <a:pt x="4737" y="7864"/>
                  <a:pt x="4675" y="7748"/>
                  <a:pt x="4612" y="7623"/>
                </a:cubicBezTo>
                <a:lnTo>
                  <a:pt x="4514" y="7435"/>
                </a:lnTo>
                <a:lnTo>
                  <a:pt x="4416" y="7248"/>
                </a:lnTo>
                <a:lnTo>
                  <a:pt x="4086" y="6606"/>
                </a:lnTo>
                <a:cubicBezTo>
                  <a:pt x="4081" y="6598"/>
                  <a:pt x="4075" y="6595"/>
                  <a:pt x="4068" y="6595"/>
                </a:cubicBezTo>
                <a:cubicBezTo>
                  <a:pt x="4052" y="6595"/>
                  <a:pt x="4035" y="6618"/>
                  <a:pt x="4041" y="6650"/>
                </a:cubicBezTo>
                <a:cubicBezTo>
                  <a:pt x="4077" y="6838"/>
                  <a:pt x="4139" y="7141"/>
                  <a:pt x="4211" y="7444"/>
                </a:cubicBezTo>
                <a:cubicBezTo>
                  <a:pt x="4282" y="7721"/>
                  <a:pt x="4380" y="7997"/>
                  <a:pt x="4487" y="8265"/>
                </a:cubicBezTo>
                <a:cubicBezTo>
                  <a:pt x="4701" y="8756"/>
                  <a:pt x="4942" y="9113"/>
                  <a:pt x="5058" y="9139"/>
                </a:cubicBezTo>
                <a:cubicBezTo>
                  <a:pt x="5067" y="9452"/>
                  <a:pt x="5076" y="9764"/>
                  <a:pt x="5094" y="10076"/>
                </a:cubicBezTo>
                <a:cubicBezTo>
                  <a:pt x="5014" y="9835"/>
                  <a:pt x="4916" y="9603"/>
                  <a:pt x="4808" y="9380"/>
                </a:cubicBezTo>
                <a:cubicBezTo>
                  <a:pt x="4577" y="8934"/>
                  <a:pt x="4318" y="8506"/>
                  <a:pt x="4041" y="8096"/>
                </a:cubicBezTo>
                <a:cubicBezTo>
                  <a:pt x="4036" y="8085"/>
                  <a:pt x="4030" y="8081"/>
                  <a:pt x="4024" y="8081"/>
                </a:cubicBezTo>
                <a:cubicBezTo>
                  <a:pt x="4011" y="8081"/>
                  <a:pt x="3999" y="8106"/>
                  <a:pt x="4006" y="8131"/>
                </a:cubicBezTo>
                <a:cubicBezTo>
                  <a:pt x="4139" y="8667"/>
                  <a:pt x="4309" y="9184"/>
                  <a:pt x="4523" y="9684"/>
                </a:cubicBezTo>
                <a:cubicBezTo>
                  <a:pt x="4755" y="10165"/>
                  <a:pt x="5014" y="10513"/>
                  <a:pt x="5121" y="10540"/>
                </a:cubicBezTo>
                <a:cubicBezTo>
                  <a:pt x="5139" y="10852"/>
                  <a:pt x="5165" y="11164"/>
                  <a:pt x="5192" y="11477"/>
                </a:cubicBezTo>
                <a:cubicBezTo>
                  <a:pt x="5103" y="11245"/>
                  <a:pt x="4996" y="11013"/>
                  <a:pt x="4880" y="10790"/>
                </a:cubicBezTo>
                <a:cubicBezTo>
                  <a:pt x="4862" y="10754"/>
                  <a:pt x="4835" y="10718"/>
                  <a:pt x="4817" y="10683"/>
                </a:cubicBezTo>
                <a:cubicBezTo>
                  <a:pt x="4817" y="10665"/>
                  <a:pt x="4817" y="10656"/>
                  <a:pt x="4817" y="10647"/>
                </a:cubicBezTo>
                <a:cubicBezTo>
                  <a:pt x="4817" y="10629"/>
                  <a:pt x="4800" y="10620"/>
                  <a:pt x="4791" y="10620"/>
                </a:cubicBezTo>
                <a:cubicBezTo>
                  <a:pt x="4675" y="10442"/>
                  <a:pt x="4568" y="10263"/>
                  <a:pt x="4452" y="10085"/>
                </a:cubicBezTo>
                <a:cubicBezTo>
                  <a:pt x="4452" y="10014"/>
                  <a:pt x="4443" y="9942"/>
                  <a:pt x="4434" y="9871"/>
                </a:cubicBezTo>
                <a:cubicBezTo>
                  <a:pt x="4434" y="9857"/>
                  <a:pt x="4425" y="9851"/>
                  <a:pt x="4415" y="9851"/>
                </a:cubicBezTo>
                <a:cubicBezTo>
                  <a:pt x="4405" y="9851"/>
                  <a:pt x="4394" y="9857"/>
                  <a:pt x="4389" y="9871"/>
                </a:cubicBezTo>
                <a:cubicBezTo>
                  <a:pt x="4380" y="9898"/>
                  <a:pt x="4371" y="9915"/>
                  <a:pt x="4362" y="9951"/>
                </a:cubicBezTo>
                <a:cubicBezTo>
                  <a:pt x="4273" y="9808"/>
                  <a:pt x="4175" y="9666"/>
                  <a:pt x="4077" y="9532"/>
                </a:cubicBezTo>
                <a:cubicBezTo>
                  <a:pt x="4073" y="9523"/>
                  <a:pt x="4066" y="9518"/>
                  <a:pt x="4059" y="9518"/>
                </a:cubicBezTo>
                <a:cubicBezTo>
                  <a:pt x="4052" y="9518"/>
                  <a:pt x="4046" y="9523"/>
                  <a:pt x="4041" y="9532"/>
                </a:cubicBezTo>
                <a:cubicBezTo>
                  <a:pt x="4023" y="9407"/>
                  <a:pt x="4006" y="9282"/>
                  <a:pt x="3979" y="9157"/>
                </a:cubicBezTo>
                <a:cubicBezTo>
                  <a:pt x="3979" y="9149"/>
                  <a:pt x="3970" y="9145"/>
                  <a:pt x="3960" y="9145"/>
                </a:cubicBezTo>
                <a:cubicBezTo>
                  <a:pt x="3948" y="9145"/>
                  <a:pt x="3934" y="9151"/>
                  <a:pt x="3934" y="9166"/>
                </a:cubicBezTo>
                <a:cubicBezTo>
                  <a:pt x="3907" y="9273"/>
                  <a:pt x="3863" y="9461"/>
                  <a:pt x="3827" y="9648"/>
                </a:cubicBezTo>
                <a:cubicBezTo>
                  <a:pt x="3783" y="9835"/>
                  <a:pt x="3738" y="10040"/>
                  <a:pt x="3711" y="10192"/>
                </a:cubicBezTo>
                <a:cubicBezTo>
                  <a:pt x="3693" y="10344"/>
                  <a:pt x="3676" y="10504"/>
                  <a:pt x="3676" y="10656"/>
                </a:cubicBezTo>
                <a:lnTo>
                  <a:pt x="3560" y="10433"/>
                </a:lnTo>
                <a:lnTo>
                  <a:pt x="3426" y="10219"/>
                </a:lnTo>
                <a:cubicBezTo>
                  <a:pt x="3488" y="10147"/>
                  <a:pt x="3533" y="10067"/>
                  <a:pt x="3560" y="9969"/>
                </a:cubicBezTo>
                <a:cubicBezTo>
                  <a:pt x="3595" y="9817"/>
                  <a:pt x="3622" y="9666"/>
                  <a:pt x="3631" y="9505"/>
                </a:cubicBezTo>
                <a:cubicBezTo>
                  <a:pt x="3631" y="9327"/>
                  <a:pt x="3613" y="9148"/>
                  <a:pt x="3577" y="8970"/>
                </a:cubicBezTo>
                <a:cubicBezTo>
                  <a:pt x="3542" y="8783"/>
                  <a:pt x="3488" y="8604"/>
                  <a:pt x="3452" y="8488"/>
                </a:cubicBezTo>
                <a:cubicBezTo>
                  <a:pt x="3449" y="8481"/>
                  <a:pt x="3440" y="8478"/>
                  <a:pt x="3431" y="8478"/>
                </a:cubicBezTo>
                <a:cubicBezTo>
                  <a:pt x="3416" y="8478"/>
                  <a:pt x="3399" y="8486"/>
                  <a:pt x="3399" y="8497"/>
                </a:cubicBezTo>
                <a:cubicBezTo>
                  <a:pt x="3390" y="8613"/>
                  <a:pt x="3372" y="8809"/>
                  <a:pt x="3354" y="9006"/>
                </a:cubicBezTo>
                <a:cubicBezTo>
                  <a:pt x="3328" y="9202"/>
                  <a:pt x="3301" y="9398"/>
                  <a:pt x="3292" y="9541"/>
                </a:cubicBezTo>
                <a:cubicBezTo>
                  <a:pt x="3292" y="9701"/>
                  <a:pt x="3292" y="9853"/>
                  <a:pt x="3301" y="10014"/>
                </a:cubicBezTo>
                <a:lnTo>
                  <a:pt x="3167" y="9800"/>
                </a:lnTo>
                <a:lnTo>
                  <a:pt x="3015" y="9594"/>
                </a:lnTo>
                <a:cubicBezTo>
                  <a:pt x="3069" y="9523"/>
                  <a:pt x="3105" y="9434"/>
                  <a:pt x="3122" y="9336"/>
                </a:cubicBezTo>
                <a:cubicBezTo>
                  <a:pt x="3149" y="9184"/>
                  <a:pt x="3149" y="9023"/>
                  <a:pt x="3140" y="8863"/>
                </a:cubicBezTo>
                <a:cubicBezTo>
                  <a:pt x="3122" y="8675"/>
                  <a:pt x="3078" y="8497"/>
                  <a:pt x="3015" y="8328"/>
                </a:cubicBezTo>
                <a:cubicBezTo>
                  <a:pt x="2962" y="8167"/>
                  <a:pt x="2890" y="8015"/>
                  <a:pt x="2819" y="7864"/>
                </a:cubicBezTo>
                <a:cubicBezTo>
                  <a:pt x="2813" y="7857"/>
                  <a:pt x="2802" y="7851"/>
                  <a:pt x="2793" y="7851"/>
                </a:cubicBezTo>
                <a:cubicBezTo>
                  <a:pt x="2789" y="7851"/>
                  <a:pt x="2786" y="7852"/>
                  <a:pt x="2783" y="7855"/>
                </a:cubicBezTo>
                <a:cubicBezTo>
                  <a:pt x="2774" y="7864"/>
                  <a:pt x="2766" y="7873"/>
                  <a:pt x="2774" y="7881"/>
                </a:cubicBezTo>
                <a:cubicBezTo>
                  <a:pt x="2783" y="7997"/>
                  <a:pt x="2783" y="8194"/>
                  <a:pt x="2792" y="8390"/>
                </a:cubicBezTo>
                <a:cubicBezTo>
                  <a:pt x="2801" y="8586"/>
                  <a:pt x="2792" y="8791"/>
                  <a:pt x="2810" y="8943"/>
                </a:cubicBezTo>
                <a:cubicBezTo>
                  <a:pt x="2819" y="9095"/>
                  <a:pt x="2846" y="9255"/>
                  <a:pt x="2873" y="9407"/>
                </a:cubicBezTo>
                <a:cubicBezTo>
                  <a:pt x="2766" y="9282"/>
                  <a:pt x="2659" y="9148"/>
                  <a:pt x="2534" y="9032"/>
                </a:cubicBezTo>
                <a:cubicBezTo>
                  <a:pt x="2587" y="8943"/>
                  <a:pt x="2605" y="8854"/>
                  <a:pt x="2605" y="8756"/>
                </a:cubicBezTo>
                <a:cubicBezTo>
                  <a:pt x="2614" y="8595"/>
                  <a:pt x="2596" y="8435"/>
                  <a:pt x="2551" y="8283"/>
                </a:cubicBezTo>
                <a:cubicBezTo>
                  <a:pt x="2534" y="8194"/>
                  <a:pt x="2507" y="8105"/>
                  <a:pt x="2471" y="8024"/>
                </a:cubicBezTo>
                <a:cubicBezTo>
                  <a:pt x="2435" y="7935"/>
                  <a:pt x="2391" y="7846"/>
                  <a:pt x="2346" y="7757"/>
                </a:cubicBezTo>
                <a:cubicBezTo>
                  <a:pt x="2266" y="7605"/>
                  <a:pt x="2168" y="7462"/>
                  <a:pt x="2061" y="7328"/>
                </a:cubicBezTo>
                <a:cubicBezTo>
                  <a:pt x="2055" y="7322"/>
                  <a:pt x="2048" y="7316"/>
                  <a:pt x="2039" y="7316"/>
                </a:cubicBezTo>
                <a:cubicBezTo>
                  <a:pt x="2035" y="7316"/>
                  <a:pt x="2030" y="7317"/>
                  <a:pt x="2025" y="7319"/>
                </a:cubicBezTo>
                <a:cubicBezTo>
                  <a:pt x="2025" y="7328"/>
                  <a:pt x="2016" y="7337"/>
                  <a:pt x="2025" y="7346"/>
                </a:cubicBezTo>
                <a:cubicBezTo>
                  <a:pt x="2034" y="7409"/>
                  <a:pt x="2052" y="7480"/>
                  <a:pt x="2079" y="7560"/>
                </a:cubicBezTo>
                <a:cubicBezTo>
                  <a:pt x="2096" y="7650"/>
                  <a:pt x="2114" y="7748"/>
                  <a:pt x="2132" y="7846"/>
                </a:cubicBezTo>
                <a:cubicBezTo>
                  <a:pt x="2177" y="8042"/>
                  <a:pt x="2204" y="8247"/>
                  <a:pt x="2239" y="8390"/>
                </a:cubicBezTo>
                <a:lnTo>
                  <a:pt x="2302" y="8649"/>
                </a:lnTo>
                <a:cubicBezTo>
                  <a:pt x="2320" y="8720"/>
                  <a:pt x="2346" y="8783"/>
                  <a:pt x="2364" y="8854"/>
                </a:cubicBezTo>
                <a:lnTo>
                  <a:pt x="2177" y="8684"/>
                </a:lnTo>
                <a:cubicBezTo>
                  <a:pt x="2114" y="8631"/>
                  <a:pt x="2043" y="8577"/>
                  <a:pt x="1981" y="8524"/>
                </a:cubicBezTo>
                <a:cubicBezTo>
                  <a:pt x="2016" y="8435"/>
                  <a:pt x="2025" y="8345"/>
                  <a:pt x="2007" y="8247"/>
                </a:cubicBezTo>
                <a:cubicBezTo>
                  <a:pt x="1989" y="8087"/>
                  <a:pt x="1945" y="7935"/>
                  <a:pt x="1882" y="7783"/>
                </a:cubicBezTo>
                <a:cubicBezTo>
                  <a:pt x="1847" y="7703"/>
                  <a:pt x="1802" y="7623"/>
                  <a:pt x="1758" y="7542"/>
                </a:cubicBezTo>
                <a:cubicBezTo>
                  <a:pt x="1704" y="7462"/>
                  <a:pt x="1642" y="7373"/>
                  <a:pt x="1579" y="7302"/>
                </a:cubicBezTo>
                <a:cubicBezTo>
                  <a:pt x="1472" y="7159"/>
                  <a:pt x="1347" y="7034"/>
                  <a:pt x="1213" y="6918"/>
                </a:cubicBezTo>
                <a:cubicBezTo>
                  <a:pt x="1211" y="6915"/>
                  <a:pt x="1207" y="6914"/>
                  <a:pt x="1204" y="6914"/>
                </a:cubicBezTo>
                <a:cubicBezTo>
                  <a:pt x="1195" y="6914"/>
                  <a:pt x="1184" y="6921"/>
                  <a:pt x="1178" y="6927"/>
                </a:cubicBezTo>
                <a:cubicBezTo>
                  <a:pt x="1169" y="6936"/>
                  <a:pt x="1169" y="6945"/>
                  <a:pt x="1178" y="6954"/>
                </a:cubicBezTo>
                <a:cubicBezTo>
                  <a:pt x="1204" y="7007"/>
                  <a:pt x="1240" y="7079"/>
                  <a:pt x="1276" y="7159"/>
                </a:cubicBezTo>
                <a:lnTo>
                  <a:pt x="1383" y="7427"/>
                </a:lnTo>
                <a:lnTo>
                  <a:pt x="1588" y="7953"/>
                </a:lnTo>
                <a:cubicBezTo>
                  <a:pt x="1624" y="8042"/>
                  <a:pt x="1659" y="8122"/>
                  <a:pt x="1695" y="8194"/>
                </a:cubicBezTo>
                <a:cubicBezTo>
                  <a:pt x="1722" y="8256"/>
                  <a:pt x="1749" y="8319"/>
                  <a:pt x="1784" y="8381"/>
                </a:cubicBezTo>
                <a:lnTo>
                  <a:pt x="1633" y="8274"/>
                </a:lnTo>
                <a:lnTo>
                  <a:pt x="1472" y="8185"/>
                </a:lnTo>
                <a:cubicBezTo>
                  <a:pt x="1463" y="8149"/>
                  <a:pt x="1445" y="8122"/>
                  <a:pt x="1427" y="8096"/>
                </a:cubicBezTo>
                <a:cubicBezTo>
                  <a:pt x="1392" y="8051"/>
                  <a:pt x="1356" y="8015"/>
                  <a:pt x="1311" y="7989"/>
                </a:cubicBezTo>
                <a:cubicBezTo>
                  <a:pt x="1204" y="7899"/>
                  <a:pt x="1080" y="7837"/>
                  <a:pt x="946" y="7792"/>
                </a:cubicBezTo>
                <a:cubicBezTo>
                  <a:pt x="785" y="7739"/>
                  <a:pt x="625" y="7712"/>
                  <a:pt x="455" y="7712"/>
                </a:cubicBezTo>
                <a:cubicBezTo>
                  <a:pt x="430" y="7710"/>
                  <a:pt x="404" y="7710"/>
                  <a:pt x="379" y="7710"/>
                </a:cubicBezTo>
                <a:cubicBezTo>
                  <a:pt x="262" y="7710"/>
                  <a:pt x="144" y="7726"/>
                  <a:pt x="27" y="7748"/>
                </a:cubicBezTo>
                <a:cubicBezTo>
                  <a:pt x="0" y="7748"/>
                  <a:pt x="9" y="7792"/>
                  <a:pt x="27" y="7801"/>
                </a:cubicBezTo>
                <a:cubicBezTo>
                  <a:pt x="152" y="7837"/>
                  <a:pt x="277" y="7890"/>
                  <a:pt x="402" y="7944"/>
                </a:cubicBezTo>
                <a:cubicBezTo>
                  <a:pt x="553" y="8006"/>
                  <a:pt x="696" y="8078"/>
                  <a:pt x="821" y="8122"/>
                </a:cubicBezTo>
                <a:cubicBezTo>
                  <a:pt x="1038" y="8200"/>
                  <a:pt x="1242" y="8251"/>
                  <a:pt x="1362" y="8251"/>
                </a:cubicBezTo>
                <a:cubicBezTo>
                  <a:pt x="1380" y="8251"/>
                  <a:pt x="1396" y="8250"/>
                  <a:pt x="1410" y="8247"/>
                </a:cubicBezTo>
                <a:lnTo>
                  <a:pt x="1570" y="8345"/>
                </a:lnTo>
                <a:cubicBezTo>
                  <a:pt x="1615" y="8381"/>
                  <a:pt x="1668" y="8417"/>
                  <a:pt x="1722" y="8452"/>
                </a:cubicBezTo>
                <a:cubicBezTo>
                  <a:pt x="1650" y="8444"/>
                  <a:pt x="1588" y="8444"/>
                  <a:pt x="1517" y="8444"/>
                </a:cubicBezTo>
                <a:cubicBezTo>
                  <a:pt x="1436" y="8452"/>
                  <a:pt x="1365" y="8461"/>
                  <a:pt x="1285" y="8479"/>
                </a:cubicBezTo>
                <a:cubicBezTo>
                  <a:pt x="1204" y="8497"/>
                  <a:pt x="1133" y="8515"/>
                  <a:pt x="1053" y="8551"/>
                </a:cubicBezTo>
                <a:cubicBezTo>
                  <a:pt x="972" y="8586"/>
                  <a:pt x="901" y="8622"/>
                  <a:pt x="821" y="8667"/>
                </a:cubicBezTo>
                <a:cubicBezTo>
                  <a:pt x="749" y="8711"/>
                  <a:pt x="678" y="8756"/>
                  <a:pt x="616" y="8791"/>
                </a:cubicBezTo>
                <a:cubicBezTo>
                  <a:pt x="562" y="8836"/>
                  <a:pt x="509" y="8881"/>
                  <a:pt x="473" y="8907"/>
                </a:cubicBezTo>
                <a:cubicBezTo>
                  <a:pt x="457" y="8923"/>
                  <a:pt x="455" y="8953"/>
                  <a:pt x="468" y="8953"/>
                </a:cubicBezTo>
                <a:cubicBezTo>
                  <a:pt x="469" y="8953"/>
                  <a:pt x="471" y="8953"/>
                  <a:pt x="473" y="8952"/>
                </a:cubicBezTo>
                <a:cubicBezTo>
                  <a:pt x="580" y="8925"/>
                  <a:pt x="696" y="8898"/>
                  <a:pt x="812" y="8881"/>
                </a:cubicBezTo>
                <a:lnTo>
                  <a:pt x="1035" y="8836"/>
                </a:lnTo>
                <a:cubicBezTo>
                  <a:pt x="1106" y="8827"/>
                  <a:pt x="1178" y="8818"/>
                  <a:pt x="1249" y="8800"/>
                </a:cubicBezTo>
                <a:cubicBezTo>
                  <a:pt x="1401" y="8765"/>
                  <a:pt x="1543" y="8738"/>
                  <a:pt x="1668" y="8702"/>
                </a:cubicBezTo>
                <a:cubicBezTo>
                  <a:pt x="1758" y="8684"/>
                  <a:pt x="1838" y="8649"/>
                  <a:pt x="1918" y="8595"/>
                </a:cubicBezTo>
                <a:cubicBezTo>
                  <a:pt x="1981" y="8649"/>
                  <a:pt x="2043" y="8693"/>
                  <a:pt x="2105" y="8747"/>
                </a:cubicBezTo>
                <a:lnTo>
                  <a:pt x="2284" y="8916"/>
                </a:lnTo>
                <a:cubicBezTo>
                  <a:pt x="2221" y="8898"/>
                  <a:pt x="2159" y="8890"/>
                  <a:pt x="2088" y="8881"/>
                </a:cubicBezTo>
                <a:cubicBezTo>
                  <a:pt x="2007" y="8872"/>
                  <a:pt x="1936" y="8872"/>
                  <a:pt x="1856" y="8872"/>
                </a:cubicBezTo>
                <a:cubicBezTo>
                  <a:pt x="1686" y="8881"/>
                  <a:pt x="1526" y="8916"/>
                  <a:pt x="1365" y="8970"/>
                </a:cubicBezTo>
                <a:cubicBezTo>
                  <a:pt x="1285" y="9006"/>
                  <a:pt x="1204" y="9032"/>
                  <a:pt x="1133" y="9059"/>
                </a:cubicBezTo>
                <a:cubicBezTo>
                  <a:pt x="1071" y="9095"/>
                  <a:pt x="1008" y="9122"/>
                  <a:pt x="964" y="9148"/>
                </a:cubicBezTo>
                <a:cubicBezTo>
                  <a:pt x="946" y="9157"/>
                  <a:pt x="937" y="9193"/>
                  <a:pt x="955" y="9193"/>
                </a:cubicBezTo>
                <a:cubicBezTo>
                  <a:pt x="1035" y="9184"/>
                  <a:pt x="1169" y="9184"/>
                  <a:pt x="1320" y="9184"/>
                </a:cubicBezTo>
                <a:lnTo>
                  <a:pt x="1766" y="9184"/>
                </a:lnTo>
                <a:cubicBezTo>
                  <a:pt x="1927" y="9184"/>
                  <a:pt x="2079" y="9166"/>
                  <a:pt x="2204" y="9157"/>
                </a:cubicBezTo>
                <a:cubicBezTo>
                  <a:pt x="2293" y="9148"/>
                  <a:pt x="2382" y="9130"/>
                  <a:pt x="2462" y="9086"/>
                </a:cubicBezTo>
                <a:cubicBezTo>
                  <a:pt x="2578" y="9202"/>
                  <a:pt x="2676" y="9327"/>
                  <a:pt x="2783" y="9452"/>
                </a:cubicBezTo>
                <a:cubicBezTo>
                  <a:pt x="2650" y="9398"/>
                  <a:pt x="2507" y="9362"/>
                  <a:pt x="2355" y="9345"/>
                </a:cubicBezTo>
                <a:cubicBezTo>
                  <a:pt x="2313" y="9342"/>
                  <a:pt x="2270" y="9341"/>
                  <a:pt x="2228" y="9341"/>
                </a:cubicBezTo>
                <a:cubicBezTo>
                  <a:pt x="2101" y="9341"/>
                  <a:pt x="1974" y="9351"/>
                  <a:pt x="1847" y="9371"/>
                </a:cubicBezTo>
                <a:cubicBezTo>
                  <a:pt x="1704" y="9389"/>
                  <a:pt x="1561" y="9425"/>
                  <a:pt x="1419" y="9469"/>
                </a:cubicBezTo>
                <a:cubicBezTo>
                  <a:pt x="1401" y="9478"/>
                  <a:pt x="1392" y="9514"/>
                  <a:pt x="1410" y="9514"/>
                </a:cubicBezTo>
                <a:lnTo>
                  <a:pt x="1775" y="9568"/>
                </a:lnTo>
                <a:cubicBezTo>
                  <a:pt x="1918" y="9603"/>
                  <a:pt x="2088" y="9630"/>
                  <a:pt x="2221" y="9648"/>
                </a:cubicBezTo>
                <a:cubicBezTo>
                  <a:pt x="2364" y="9666"/>
                  <a:pt x="2507" y="9675"/>
                  <a:pt x="2659" y="9675"/>
                </a:cubicBezTo>
                <a:cubicBezTo>
                  <a:pt x="2683" y="9680"/>
                  <a:pt x="2709" y="9682"/>
                  <a:pt x="2735" y="9682"/>
                </a:cubicBezTo>
                <a:cubicBezTo>
                  <a:pt x="2802" y="9682"/>
                  <a:pt x="2871" y="9667"/>
                  <a:pt x="2935" y="9648"/>
                </a:cubicBezTo>
                <a:lnTo>
                  <a:pt x="3078" y="9844"/>
                </a:lnTo>
                <a:lnTo>
                  <a:pt x="3212" y="10049"/>
                </a:lnTo>
                <a:cubicBezTo>
                  <a:pt x="3087" y="9978"/>
                  <a:pt x="2944" y="9924"/>
                  <a:pt x="2801" y="9898"/>
                </a:cubicBezTo>
                <a:cubicBezTo>
                  <a:pt x="2632" y="9862"/>
                  <a:pt x="2462" y="9844"/>
                  <a:pt x="2293" y="9844"/>
                </a:cubicBezTo>
                <a:cubicBezTo>
                  <a:pt x="2141" y="9853"/>
                  <a:pt x="1998" y="9862"/>
                  <a:pt x="1847" y="9889"/>
                </a:cubicBezTo>
                <a:cubicBezTo>
                  <a:pt x="1829" y="9889"/>
                  <a:pt x="1811" y="9915"/>
                  <a:pt x="1829" y="9924"/>
                </a:cubicBezTo>
                <a:cubicBezTo>
                  <a:pt x="1909" y="9951"/>
                  <a:pt x="2043" y="9996"/>
                  <a:pt x="2195" y="10040"/>
                </a:cubicBezTo>
                <a:cubicBezTo>
                  <a:pt x="2337" y="10094"/>
                  <a:pt x="2489" y="10139"/>
                  <a:pt x="2641" y="10183"/>
                </a:cubicBezTo>
                <a:cubicBezTo>
                  <a:pt x="2783" y="10219"/>
                  <a:pt x="2926" y="10246"/>
                  <a:pt x="3069" y="10263"/>
                </a:cubicBezTo>
                <a:cubicBezTo>
                  <a:pt x="3106" y="10270"/>
                  <a:pt x="3143" y="10273"/>
                  <a:pt x="3178" y="10273"/>
                </a:cubicBezTo>
                <a:cubicBezTo>
                  <a:pt x="3235" y="10273"/>
                  <a:pt x="3290" y="10266"/>
                  <a:pt x="3345" y="10254"/>
                </a:cubicBezTo>
                <a:lnTo>
                  <a:pt x="3470" y="10469"/>
                </a:lnTo>
                <a:lnTo>
                  <a:pt x="3586" y="10683"/>
                </a:lnTo>
                <a:cubicBezTo>
                  <a:pt x="3461" y="10602"/>
                  <a:pt x="3328" y="10540"/>
                  <a:pt x="3185" y="10486"/>
                </a:cubicBezTo>
                <a:cubicBezTo>
                  <a:pt x="3024" y="10442"/>
                  <a:pt x="2855" y="10406"/>
                  <a:pt x="2685" y="10388"/>
                </a:cubicBezTo>
                <a:cubicBezTo>
                  <a:pt x="2534" y="10379"/>
                  <a:pt x="2382" y="10370"/>
                  <a:pt x="2239" y="10370"/>
                </a:cubicBezTo>
                <a:cubicBezTo>
                  <a:pt x="2212" y="10370"/>
                  <a:pt x="2195" y="10406"/>
                  <a:pt x="2212" y="10415"/>
                </a:cubicBezTo>
                <a:cubicBezTo>
                  <a:pt x="2293" y="10451"/>
                  <a:pt x="2418" y="10513"/>
                  <a:pt x="2569" y="10576"/>
                </a:cubicBezTo>
                <a:cubicBezTo>
                  <a:pt x="2712" y="10647"/>
                  <a:pt x="2855" y="10701"/>
                  <a:pt x="2998" y="10754"/>
                </a:cubicBezTo>
                <a:cubicBezTo>
                  <a:pt x="3131" y="10808"/>
                  <a:pt x="3274" y="10852"/>
                  <a:pt x="3417" y="10879"/>
                </a:cubicBezTo>
                <a:cubicBezTo>
                  <a:pt x="3484" y="10899"/>
                  <a:pt x="3551" y="10909"/>
                  <a:pt x="3618" y="10909"/>
                </a:cubicBezTo>
                <a:cubicBezTo>
                  <a:pt x="3640" y="10909"/>
                  <a:pt x="3662" y="10908"/>
                  <a:pt x="3684" y="10906"/>
                </a:cubicBezTo>
                <a:cubicBezTo>
                  <a:pt x="3756" y="11048"/>
                  <a:pt x="3818" y="11209"/>
                  <a:pt x="3881" y="11361"/>
                </a:cubicBezTo>
                <a:cubicBezTo>
                  <a:pt x="3765" y="11263"/>
                  <a:pt x="3640" y="11182"/>
                  <a:pt x="3506" y="11120"/>
                </a:cubicBezTo>
                <a:cubicBezTo>
                  <a:pt x="3345" y="11048"/>
                  <a:pt x="3185" y="10995"/>
                  <a:pt x="3015" y="10968"/>
                </a:cubicBezTo>
                <a:cubicBezTo>
                  <a:pt x="2873" y="10941"/>
                  <a:pt x="2721" y="10915"/>
                  <a:pt x="2578" y="10906"/>
                </a:cubicBezTo>
                <a:cubicBezTo>
                  <a:pt x="2551" y="10906"/>
                  <a:pt x="2534" y="10932"/>
                  <a:pt x="2551" y="10941"/>
                </a:cubicBezTo>
                <a:cubicBezTo>
                  <a:pt x="2623" y="10986"/>
                  <a:pt x="2739" y="11057"/>
                  <a:pt x="2882" y="11138"/>
                </a:cubicBezTo>
                <a:cubicBezTo>
                  <a:pt x="3024" y="11218"/>
                  <a:pt x="3167" y="11298"/>
                  <a:pt x="3292" y="11361"/>
                </a:cubicBezTo>
                <a:cubicBezTo>
                  <a:pt x="3556" y="11485"/>
                  <a:pt x="3806" y="11586"/>
                  <a:pt x="3933" y="11586"/>
                </a:cubicBezTo>
                <a:cubicBezTo>
                  <a:pt x="3943" y="11586"/>
                  <a:pt x="3952" y="11585"/>
                  <a:pt x="3961" y="11584"/>
                </a:cubicBezTo>
                <a:lnTo>
                  <a:pt x="4032" y="11816"/>
                </a:lnTo>
                <a:lnTo>
                  <a:pt x="4095" y="12057"/>
                </a:lnTo>
                <a:cubicBezTo>
                  <a:pt x="3988" y="11949"/>
                  <a:pt x="3881" y="11851"/>
                  <a:pt x="3747" y="11771"/>
                </a:cubicBezTo>
                <a:cubicBezTo>
                  <a:pt x="3604" y="11691"/>
                  <a:pt x="3452" y="11619"/>
                  <a:pt x="3283" y="11566"/>
                </a:cubicBezTo>
                <a:cubicBezTo>
                  <a:pt x="3149" y="11530"/>
                  <a:pt x="2998" y="11494"/>
                  <a:pt x="2855" y="11459"/>
                </a:cubicBezTo>
                <a:cubicBezTo>
                  <a:pt x="2837" y="11459"/>
                  <a:pt x="2810" y="11486"/>
                  <a:pt x="2828" y="11494"/>
                </a:cubicBezTo>
                <a:cubicBezTo>
                  <a:pt x="2890" y="11548"/>
                  <a:pt x="3006" y="11628"/>
                  <a:pt x="3131" y="11726"/>
                </a:cubicBezTo>
                <a:cubicBezTo>
                  <a:pt x="3256" y="11816"/>
                  <a:pt x="3390" y="11914"/>
                  <a:pt x="3506" y="11994"/>
                </a:cubicBezTo>
                <a:cubicBezTo>
                  <a:pt x="3774" y="12155"/>
                  <a:pt x="4032" y="12297"/>
                  <a:pt x="4139" y="12297"/>
                </a:cubicBezTo>
                <a:cubicBezTo>
                  <a:pt x="4148" y="12333"/>
                  <a:pt x="4157" y="12369"/>
                  <a:pt x="4157" y="12404"/>
                </a:cubicBezTo>
                <a:lnTo>
                  <a:pt x="3096" y="12404"/>
                </a:lnTo>
                <a:cubicBezTo>
                  <a:pt x="2846" y="13065"/>
                  <a:pt x="2721" y="13769"/>
                  <a:pt x="2730" y="14474"/>
                </a:cubicBezTo>
                <a:cubicBezTo>
                  <a:pt x="2730" y="16294"/>
                  <a:pt x="3497" y="17811"/>
                  <a:pt x="4550" y="18274"/>
                </a:cubicBezTo>
                <a:lnTo>
                  <a:pt x="5879" y="18274"/>
                </a:lnTo>
                <a:cubicBezTo>
                  <a:pt x="6923" y="17811"/>
                  <a:pt x="7690" y="16285"/>
                  <a:pt x="7690" y="14474"/>
                </a:cubicBezTo>
                <a:cubicBezTo>
                  <a:pt x="7699" y="13769"/>
                  <a:pt x="7574" y="13065"/>
                  <a:pt x="7324" y="12404"/>
                </a:cubicBezTo>
                <a:lnTo>
                  <a:pt x="6120" y="12404"/>
                </a:lnTo>
                <a:cubicBezTo>
                  <a:pt x="6138" y="12324"/>
                  <a:pt x="6156" y="12244"/>
                  <a:pt x="6173" y="12172"/>
                </a:cubicBezTo>
                <a:cubicBezTo>
                  <a:pt x="6176" y="12173"/>
                  <a:pt x="6179" y="12173"/>
                  <a:pt x="6182" y="12173"/>
                </a:cubicBezTo>
                <a:cubicBezTo>
                  <a:pt x="6294" y="12173"/>
                  <a:pt x="6564" y="12006"/>
                  <a:pt x="6851" y="11789"/>
                </a:cubicBezTo>
                <a:cubicBezTo>
                  <a:pt x="7101" y="11593"/>
                  <a:pt x="7449" y="11236"/>
                  <a:pt x="7610" y="11084"/>
                </a:cubicBezTo>
                <a:cubicBezTo>
                  <a:pt x="7617" y="11069"/>
                  <a:pt x="7605" y="11047"/>
                  <a:pt x="7584" y="11047"/>
                </a:cubicBezTo>
                <a:cubicBezTo>
                  <a:pt x="7581" y="11047"/>
                  <a:pt x="7578" y="11047"/>
                  <a:pt x="7574" y="11048"/>
                </a:cubicBezTo>
                <a:cubicBezTo>
                  <a:pt x="7235" y="11164"/>
                  <a:pt x="6914" y="11334"/>
                  <a:pt x="6619" y="11530"/>
                </a:cubicBezTo>
                <a:cubicBezTo>
                  <a:pt x="6477" y="11637"/>
                  <a:pt x="6352" y="11762"/>
                  <a:pt x="6245" y="11896"/>
                </a:cubicBezTo>
                <a:cubicBezTo>
                  <a:pt x="6298" y="11700"/>
                  <a:pt x="6352" y="11503"/>
                  <a:pt x="6423" y="11316"/>
                </a:cubicBezTo>
                <a:cubicBezTo>
                  <a:pt x="6429" y="11317"/>
                  <a:pt x="6436" y="11318"/>
                  <a:pt x="6443" y="11318"/>
                </a:cubicBezTo>
                <a:cubicBezTo>
                  <a:pt x="6563" y="11318"/>
                  <a:pt x="6833" y="11179"/>
                  <a:pt x="7128" y="10977"/>
                </a:cubicBezTo>
                <a:cubicBezTo>
                  <a:pt x="7405" y="10772"/>
                  <a:pt x="7672" y="10549"/>
                  <a:pt x="7931" y="10317"/>
                </a:cubicBezTo>
                <a:cubicBezTo>
                  <a:pt x="7946" y="10302"/>
                  <a:pt x="7935" y="10279"/>
                  <a:pt x="7909" y="10279"/>
                </a:cubicBezTo>
                <a:cubicBezTo>
                  <a:pt x="7905" y="10279"/>
                  <a:pt x="7900" y="10280"/>
                  <a:pt x="7895" y="10281"/>
                </a:cubicBezTo>
                <a:cubicBezTo>
                  <a:pt x="7788" y="10308"/>
                  <a:pt x="7610" y="10370"/>
                  <a:pt x="7422" y="10451"/>
                </a:cubicBezTo>
                <a:cubicBezTo>
                  <a:pt x="7244" y="10522"/>
                  <a:pt x="7074" y="10611"/>
                  <a:pt x="6914" y="10709"/>
                </a:cubicBezTo>
                <a:cubicBezTo>
                  <a:pt x="6762" y="10808"/>
                  <a:pt x="6628" y="10924"/>
                  <a:pt x="6512" y="11048"/>
                </a:cubicBezTo>
                <a:cubicBezTo>
                  <a:pt x="6575" y="10861"/>
                  <a:pt x="6655" y="10665"/>
                  <a:pt x="6727" y="10478"/>
                </a:cubicBezTo>
                <a:cubicBezTo>
                  <a:pt x="6736" y="10480"/>
                  <a:pt x="6747" y="10481"/>
                  <a:pt x="6760" y="10481"/>
                </a:cubicBezTo>
                <a:cubicBezTo>
                  <a:pt x="6887" y="10481"/>
                  <a:pt x="7158" y="10362"/>
                  <a:pt x="7458" y="10192"/>
                </a:cubicBezTo>
                <a:cubicBezTo>
                  <a:pt x="7744" y="9996"/>
                  <a:pt x="8029" y="9782"/>
                  <a:pt x="8297" y="9559"/>
                </a:cubicBezTo>
                <a:cubicBezTo>
                  <a:pt x="8314" y="9541"/>
                  <a:pt x="8297" y="9514"/>
                  <a:pt x="8270" y="9514"/>
                </a:cubicBezTo>
                <a:cubicBezTo>
                  <a:pt x="8163" y="9550"/>
                  <a:pt x="7975" y="9603"/>
                  <a:pt x="7788" y="9666"/>
                </a:cubicBezTo>
                <a:cubicBezTo>
                  <a:pt x="7601" y="9737"/>
                  <a:pt x="7422" y="9808"/>
                  <a:pt x="7253" y="9907"/>
                </a:cubicBezTo>
                <a:cubicBezTo>
                  <a:pt x="7101" y="9996"/>
                  <a:pt x="6958" y="10103"/>
                  <a:pt x="6834" y="10219"/>
                </a:cubicBezTo>
                <a:cubicBezTo>
                  <a:pt x="6914" y="10031"/>
                  <a:pt x="6994" y="9844"/>
                  <a:pt x="7083" y="9666"/>
                </a:cubicBezTo>
                <a:cubicBezTo>
                  <a:pt x="7094" y="9668"/>
                  <a:pt x="7107" y="9670"/>
                  <a:pt x="7122" y="9670"/>
                </a:cubicBezTo>
                <a:cubicBezTo>
                  <a:pt x="7253" y="9670"/>
                  <a:pt x="7528" y="9567"/>
                  <a:pt x="7824" y="9407"/>
                </a:cubicBezTo>
                <a:cubicBezTo>
                  <a:pt x="7993" y="9318"/>
                  <a:pt x="8154" y="9211"/>
                  <a:pt x="8306" y="9104"/>
                </a:cubicBezTo>
                <a:cubicBezTo>
                  <a:pt x="8457" y="8997"/>
                  <a:pt x="8609" y="8881"/>
                  <a:pt x="8698" y="8809"/>
                </a:cubicBezTo>
                <a:cubicBezTo>
                  <a:pt x="8714" y="8801"/>
                  <a:pt x="8702" y="8772"/>
                  <a:pt x="8680" y="8772"/>
                </a:cubicBezTo>
                <a:cubicBezTo>
                  <a:pt x="8677" y="8772"/>
                  <a:pt x="8674" y="8773"/>
                  <a:pt x="8671" y="8774"/>
                </a:cubicBezTo>
                <a:cubicBezTo>
                  <a:pt x="8314" y="8845"/>
                  <a:pt x="7975" y="8961"/>
                  <a:pt x="7645" y="9113"/>
                </a:cubicBezTo>
                <a:cubicBezTo>
                  <a:pt x="7485" y="9193"/>
                  <a:pt x="7342" y="9291"/>
                  <a:pt x="7208" y="9407"/>
                </a:cubicBezTo>
                <a:cubicBezTo>
                  <a:pt x="7297" y="9229"/>
                  <a:pt x="7387" y="9041"/>
                  <a:pt x="7485" y="8872"/>
                </a:cubicBezTo>
                <a:cubicBezTo>
                  <a:pt x="7498" y="8877"/>
                  <a:pt x="7516" y="8879"/>
                  <a:pt x="7537" y="8879"/>
                </a:cubicBezTo>
                <a:cubicBezTo>
                  <a:pt x="7670" y="8879"/>
                  <a:pt x="7942" y="8787"/>
                  <a:pt x="8234" y="8649"/>
                </a:cubicBezTo>
                <a:cubicBezTo>
                  <a:pt x="8546" y="8479"/>
                  <a:pt x="8841" y="8301"/>
                  <a:pt x="9126" y="8096"/>
                </a:cubicBezTo>
                <a:cubicBezTo>
                  <a:pt x="9150" y="8088"/>
                  <a:pt x="9132" y="8058"/>
                  <a:pt x="9115" y="8058"/>
                </a:cubicBezTo>
                <a:cubicBezTo>
                  <a:pt x="9112" y="8058"/>
                  <a:pt x="9110" y="8059"/>
                  <a:pt x="9108" y="8060"/>
                </a:cubicBezTo>
                <a:cubicBezTo>
                  <a:pt x="8752" y="8113"/>
                  <a:pt x="8404" y="8212"/>
                  <a:pt x="8065" y="8345"/>
                </a:cubicBezTo>
                <a:cubicBezTo>
                  <a:pt x="7904" y="8417"/>
                  <a:pt x="7752" y="8515"/>
                  <a:pt x="7619" y="8622"/>
                </a:cubicBezTo>
                <a:cubicBezTo>
                  <a:pt x="7717" y="8444"/>
                  <a:pt x="7815" y="8265"/>
                  <a:pt x="7913" y="8087"/>
                </a:cubicBezTo>
                <a:cubicBezTo>
                  <a:pt x="7933" y="8097"/>
                  <a:pt x="7961" y="8102"/>
                  <a:pt x="7996" y="8102"/>
                </a:cubicBezTo>
                <a:cubicBezTo>
                  <a:pt x="8137" y="8102"/>
                  <a:pt x="8393" y="8022"/>
                  <a:pt x="8671" y="7908"/>
                </a:cubicBezTo>
                <a:cubicBezTo>
                  <a:pt x="8975" y="7783"/>
                  <a:pt x="9403" y="7525"/>
                  <a:pt x="9590" y="7418"/>
                </a:cubicBezTo>
                <a:cubicBezTo>
                  <a:pt x="9608" y="7409"/>
                  <a:pt x="9599" y="7373"/>
                  <a:pt x="9572" y="7373"/>
                </a:cubicBezTo>
                <a:cubicBezTo>
                  <a:pt x="9465" y="7382"/>
                  <a:pt x="9269" y="7409"/>
                  <a:pt x="9073" y="7444"/>
                </a:cubicBezTo>
                <a:cubicBezTo>
                  <a:pt x="8885" y="7480"/>
                  <a:pt x="8698" y="7534"/>
                  <a:pt x="8520" y="7596"/>
                </a:cubicBezTo>
                <a:cubicBezTo>
                  <a:pt x="8359" y="7667"/>
                  <a:pt x="8198" y="7748"/>
                  <a:pt x="8056" y="7846"/>
                </a:cubicBezTo>
                <a:cubicBezTo>
                  <a:pt x="8163" y="7676"/>
                  <a:pt x="8270" y="7507"/>
                  <a:pt x="8377" y="7337"/>
                </a:cubicBezTo>
                <a:cubicBezTo>
                  <a:pt x="8398" y="7347"/>
                  <a:pt x="8430" y="7352"/>
                  <a:pt x="8471" y="7352"/>
                </a:cubicBezTo>
                <a:cubicBezTo>
                  <a:pt x="8617" y="7352"/>
                  <a:pt x="8874" y="7292"/>
                  <a:pt x="9153" y="7195"/>
                </a:cubicBezTo>
                <a:cubicBezTo>
                  <a:pt x="9305" y="7141"/>
                  <a:pt x="9492" y="7061"/>
                  <a:pt x="9662" y="6980"/>
                </a:cubicBezTo>
                <a:cubicBezTo>
                  <a:pt x="9831" y="6900"/>
                  <a:pt x="9983" y="6838"/>
                  <a:pt x="10081" y="6793"/>
                </a:cubicBezTo>
                <a:cubicBezTo>
                  <a:pt x="10108" y="6784"/>
                  <a:pt x="10090" y="6749"/>
                  <a:pt x="10063" y="6749"/>
                </a:cubicBezTo>
                <a:cubicBezTo>
                  <a:pt x="9902" y="6749"/>
                  <a:pt x="9742" y="6749"/>
                  <a:pt x="9572" y="6766"/>
                </a:cubicBezTo>
                <a:cubicBezTo>
                  <a:pt x="9385" y="6784"/>
                  <a:pt x="9198" y="6820"/>
                  <a:pt x="9019" y="6873"/>
                </a:cubicBezTo>
                <a:cubicBezTo>
                  <a:pt x="8850" y="6927"/>
                  <a:pt x="8689" y="7007"/>
                  <a:pt x="8537" y="7096"/>
                </a:cubicBezTo>
                <a:cubicBezTo>
                  <a:pt x="8627" y="6972"/>
                  <a:pt x="8707" y="6856"/>
                  <a:pt x="8796" y="6731"/>
                </a:cubicBezTo>
                <a:cubicBezTo>
                  <a:pt x="8903" y="6722"/>
                  <a:pt x="9126" y="6499"/>
                  <a:pt x="9358" y="6231"/>
                </a:cubicBezTo>
                <a:cubicBezTo>
                  <a:pt x="9412" y="6169"/>
                  <a:pt x="9474" y="6097"/>
                  <a:pt x="9528" y="6008"/>
                </a:cubicBezTo>
                <a:lnTo>
                  <a:pt x="9697" y="5776"/>
                </a:lnTo>
                <a:cubicBezTo>
                  <a:pt x="9795" y="5633"/>
                  <a:pt x="9902" y="5509"/>
                  <a:pt x="10009" y="5384"/>
                </a:cubicBezTo>
                <a:cubicBezTo>
                  <a:pt x="10018" y="5375"/>
                  <a:pt x="10018" y="5357"/>
                  <a:pt x="10009" y="5348"/>
                </a:cubicBezTo>
                <a:cubicBezTo>
                  <a:pt x="10001" y="5339"/>
                  <a:pt x="9992" y="5339"/>
                  <a:pt x="9983" y="5339"/>
                </a:cubicBezTo>
                <a:cubicBezTo>
                  <a:pt x="9822" y="5410"/>
                  <a:pt x="9670" y="5500"/>
                  <a:pt x="9537" y="5607"/>
                </a:cubicBezTo>
                <a:cubicBezTo>
                  <a:pt x="9447" y="5660"/>
                  <a:pt x="9367" y="5732"/>
                  <a:pt x="9287" y="5794"/>
                </a:cubicBezTo>
                <a:cubicBezTo>
                  <a:pt x="9224" y="5856"/>
                  <a:pt x="9153" y="5928"/>
                  <a:pt x="9091" y="5999"/>
                </a:cubicBezTo>
                <a:cubicBezTo>
                  <a:pt x="8868" y="6267"/>
                  <a:pt x="8734" y="6534"/>
                  <a:pt x="8734" y="6659"/>
                </a:cubicBezTo>
                <a:cubicBezTo>
                  <a:pt x="8645" y="6775"/>
                  <a:pt x="8555" y="6909"/>
                  <a:pt x="8466" y="7025"/>
                </a:cubicBezTo>
                <a:cubicBezTo>
                  <a:pt x="8502" y="6856"/>
                  <a:pt x="8520" y="6686"/>
                  <a:pt x="8529" y="6508"/>
                </a:cubicBezTo>
                <a:cubicBezTo>
                  <a:pt x="8537" y="6338"/>
                  <a:pt x="8529" y="6115"/>
                  <a:pt x="8520" y="5901"/>
                </a:cubicBezTo>
                <a:cubicBezTo>
                  <a:pt x="8511" y="5696"/>
                  <a:pt x="8511" y="5491"/>
                  <a:pt x="8511" y="5366"/>
                </a:cubicBezTo>
                <a:cubicBezTo>
                  <a:pt x="8502" y="5348"/>
                  <a:pt x="8493" y="5339"/>
                  <a:pt x="8484" y="5339"/>
                </a:cubicBezTo>
                <a:cubicBezTo>
                  <a:pt x="8466" y="5339"/>
                  <a:pt x="8457" y="5348"/>
                  <a:pt x="8457" y="5357"/>
                </a:cubicBezTo>
                <a:cubicBezTo>
                  <a:pt x="8386" y="5535"/>
                  <a:pt x="8332" y="5705"/>
                  <a:pt x="8279" y="5892"/>
                </a:cubicBezTo>
                <a:cubicBezTo>
                  <a:pt x="8225" y="6088"/>
                  <a:pt x="8190" y="6285"/>
                  <a:pt x="8172" y="6490"/>
                </a:cubicBezTo>
                <a:cubicBezTo>
                  <a:pt x="8154" y="6882"/>
                  <a:pt x="8225" y="7203"/>
                  <a:pt x="8297" y="7275"/>
                </a:cubicBezTo>
                <a:cubicBezTo>
                  <a:pt x="8190" y="7444"/>
                  <a:pt x="8083" y="7614"/>
                  <a:pt x="7975" y="7783"/>
                </a:cubicBezTo>
                <a:cubicBezTo>
                  <a:pt x="7993" y="7614"/>
                  <a:pt x="8002" y="7435"/>
                  <a:pt x="8002" y="7266"/>
                </a:cubicBezTo>
                <a:cubicBezTo>
                  <a:pt x="7993" y="7061"/>
                  <a:pt x="7975" y="6864"/>
                  <a:pt x="7949" y="6668"/>
                </a:cubicBezTo>
                <a:cubicBezTo>
                  <a:pt x="7922" y="6454"/>
                  <a:pt x="7895" y="6258"/>
                  <a:pt x="7877" y="6142"/>
                </a:cubicBezTo>
                <a:cubicBezTo>
                  <a:pt x="7877" y="6124"/>
                  <a:pt x="7868" y="6115"/>
                  <a:pt x="7851" y="6115"/>
                </a:cubicBezTo>
                <a:cubicBezTo>
                  <a:pt x="7842" y="6124"/>
                  <a:pt x="7833" y="6124"/>
                  <a:pt x="7833" y="6142"/>
                </a:cubicBezTo>
                <a:cubicBezTo>
                  <a:pt x="7726" y="6508"/>
                  <a:pt x="7663" y="6882"/>
                  <a:pt x="7654" y="7266"/>
                </a:cubicBezTo>
                <a:cubicBezTo>
                  <a:pt x="7654" y="7658"/>
                  <a:pt x="7735" y="7971"/>
                  <a:pt x="7824" y="8042"/>
                </a:cubicBezTo>
                <a:cubicBezTo>
                  <a:pt x="7717" y="8212"/>
                  <a:pt x="7619" y="8390"/>
                  <a:pt x="7529" y="8559"/>
                </a:cubicBezTo>
                <a:cubicBezTo>
                  <a:pt x="7538" y="8390"/>
                  <a:pt x="7538" y="8220"/>
                  <a:pt x="7529" y="8042"/>
                </a:cubicBezTo>
                <a:cubicBezTo>
                  <a:pt x="7512" y="7712"/>
                  <a:pt x="7396" y="7168"/>
                  <a:pt x="7351" y="6936"/>
                </a:cubicBezTo>
                <a:cubicBezTo>
                  <a:pt x="7351" y="6918"/>
                  <a:pt x="7342" y="6909"/>
                  <a:pt x="7324" y="6909"/>
                </a:cubicBezTo>
                <a:cubicBezTo>
                  <a:pt x="7315" y="6909"/>
                  <a:pt x="7297" y="6918"/>
                  <a:pt x="7297" y="6936"/>
                </a:cubicBezTo>
                <a:cubicBezTo>
                  <a:pt x="7226" y="7302"/>
                  <a:pt x="7190" y="7676"/>
                  <a:pt x="7190" y="8060"/>
                </a:cubicBezTo>
                <a:cubicBezTo>
                  <a:pt x="7217" y="8444"/>
                  <a:pt x="7315" y="8756"/>
                  <a:pt x="7405" y="8827"/>
                </a:cubicBezTo>
                <a:cubicBezTo>
                  <a:pt x="7306" y="9006"/>
                  <a:pt x="7217" y="9184"/>
                  <a:pt x="7128" y="9362"/>
                </a:cubicBezTo>
                <a:cubicBezTo>
                  <a:pt x="7137" y="9193"/>
                  <a:pt x="7128" y="9014"/>
                  <a:pt x="7110" y="8845"/>
                </a:cubicBezTo>
                <a:cubicBezTo>
                  <a:pt x="7048" y="8470"/>
                  <a:pt x="6967" y="8105"/>
                  <a:pt x="6869" y="7748"/>
                </a:cubicBezTo>
                <a:cubicBezTo>
                  <a:pt x="6863" y="7735"/>
                  <a:pt x="6851" y="7726"/>
                  <a:pt x="6842" y="7726"/>
                </a:cubicBezTo>
                <a:cubicBezTo>
                  <a:pt x="6839" y="7726"/>
                  <a:pt x="6836" y="7727"/>
                  <a:pt x="6834" y="7730"/>
                </a:cubicBezTo>
                <a:cubicBezTo>
                  <a:pt x="6825" y="7730"/>
                  <a:pt x="6816" y="7739"/>
                  <a:pt x="6816" y="7748"/>
                </a:cubicBezTo>
                <a:cubicBezTo>
                  <a:pt x="6798" y="7864"/>
                  <a:pt x="6771" y="8069"/>
                  <a:pt x="6753" y="8274"/>
                </a:cubicBezTo>
                <a:cubicBezTo>
                  <a:pt x="6744" y="8470"/>
                  <a:pt x="6744" y="8675"/>
                  <a:pt x="6753" y="8872"/>
                </a:cubicBezTo>
                <a:cubicBezTo>
                  <a:pt x="6798" y="9255"/>
                  <a:pt x="6914" y="9568"/>
                  <a:pt x="7003" y="9630"/>
                </a:cubicBezTo>
                <a:cubicBezTo>
                  <a:pt x="6914" y="9808"/>
                  <a:pt x="6834" y="9987"/>
                  <a:pt x="6753" y="10174"/>
                </a:cubicBezTo>
                <a:cubicBezTo>
                  <a:pt x="6753" y="9996"/>
                  <a:pt x="6735" y="9826"/>
                  <a:pt x="6709" y="9657"/>
                </a:cubicBezTo>
                <a:cubicBezTo>
                  <a:pt x="6673" y="9461"/>
                  <a:pt x="6619" y="9264"/>
                  <a:pt x="6566" y="9077"/>
                </a:cubicBezTo>
                <a:cubicBezTo>
                  <a:pt x="6512" y="8872"/>
                  <a:pt x="6450" y="8684"/>
                  <a:pt x="6414" y="8568"/>
                </a:cubicBezTo>
                <a:cubicBezTo>
                  <a:pt x="6414" y="8559"/>
                  <a:pt x="6396" y="8551"/>
                  <a:pt x="6388" y="8551"/>
                </a:cubicBezTo>
                <a:cubicBezTo>
                  <a:pt x="6379" y="8551"/>
                  <a:pt x="6370" y="8559"/>
                  <a:pt x="6370" y="8568"/>
                </a:cubicBezTo>
                <a:cubicBezTo>
                  <a:pt x="6325" y="8943"/>
                  <a:pt x="6316" y="9318"/>
                  <a:pt x="6361" y="9701"/>
                </a:cubicBezTo>
                <a:cubicBezTo>
                  <a:pt x="6423" y="10085"/>
                  <a:pt x="6548" y="10379"/>
                  <a:pt x="6637" y="10442"/>
                </a:cubicBezTo>
                <a:cubicBezTo>
                  <a:pt x="6566" y="10629"/>
                  <a:pt x="6495" y="10816"/>
                  <a:pt x="6423" y="11004"/>
                </a:cubicBezTo>
                <a:cubicBezTo>
                  <a:pt x="6405" y="10834"/>
                  <a:pt x="6388" y="10656"/>
                  <a:pt x="6343" y="10486"/>
                </a:cubicBezTo>
                <a:cubicBezTo>
                  <a:pt x="6298" y="10290"/>
                  <a:pt x="6245" y="10103"/>
                  <a:pt x="6173" y="9915"/>
                </a:cubicBezTo>
                <a:cubicBezTo>
                  <a:pt x="6164" y="9871"/>
                  <a:pt x="6147" y="9835"/>
                  <a:pt x="6138" y="9791"/>
                </a:cubicBezTo>
                <a:cubicBezTo>
                  <a:pt x="6164" y="9675"/>
                  <a:pt x="6182" y="9568"/>
                  <a:pt x="6200" y="9487"/>
                </a:cubicBezTo>
                <a:cubicBezTo>
                  <a:pt x="6206" y="9462"/>
                  <a:pt x="6190" y="9437"/>
                  <a:pt x="6174" y="9437"/>
                </a:cubicBezTo>
                <a:cubicBezTo>
                  <a:pt x="6168" y="9437"/>
                  <a:pt x="6161" y="9441"/>
                  <a:pt x="6156" y="9452"/>
                </a:cubicBezTo>
                <a:cubicBezTo>
                  <a:pt x="6129" y="9496"/>
                  <a:pt x="6093" y="9550"/>
                  <a:pt x="6066" y="9594"/>
                </a:cubicBezTo>
                <a:cubicBezTo>
                  <a:pt x="6040" y="9523"/>
                  <a:pt x="6022" y="9461"/>
                  <a:pt x="6004" y="9416"/>
                </a:cubicBezTo>
                <a:cubicBezTo>
                  <a:pt x="5997" y="9403"/>
                  <a:pt x="5991" y="9395"/>
                  <a:pt x="5981" y="9395"/>
                </a:cubicBezTo>
                <a:cubicBezTo>
                  <a:pt x="5977" y="9395"/>
                  <a:pt x="5973" y="9396"/>
                  <a:pt x="5968" y="9398"/>
                </a:cubicBezTo>
                <a:cubicBezTo>
                  <a:pt x="5959" y="9398"/>
                  <a:pt x="5950" y="9407"/>
                  <a:pt x="5950" y="9416"/>
                </a:cubicBezTo>
                <a:cubicBezTo>
                  <a:pt x="5941" y="9550"/>
                  <a:pt x="5941" y="9684"/>
                  <a:pt x="5941" y="9817"/>
                </a:cubicBezTo>
                <a:cubicBezTo>
                  <a:pt x="5834" y="9996"/>
                  <a:pt x="5745" y="10183"/>
                  <a:pt x="5656" y="10370"/>
                </a:cubicBezTo>
                <a:cubicBezTo>
                  <a:pt x="5647" y="10344"/>
                  <a:pt x="5638" y="10317"/>
                  <a:pt x="5629" y="10290"/>
                </a:cubicBezTo>
                <a:cubicBezTo>
                  <a:pt x="5620" y="10281"/>
                  <a:pt x="5611" y="10272"/>
                  <a:pt x="5594" y="10272"/>
                </a:cubicBezTo>
                <a:cubicBezTo>
                  <a:pt x="5585" y="10272"/>
                  <a:pt x="5576" y="10290"/>
                  <a:pt x="5576" y="10299"/>
                </a:cubicBezTo>
                <a:cubicBezTo>
                  <a:pt x="5576" y="10379"/>
                  <a:pt x="5576" y="10460"/>
                  <a:pt x="5576" y="10540"/>
                </a:cubicBezTo>
                <a:cubicBezTo>
                  <a:pt x="5549" y="10611"/>
                  <a:pt x="5522" y="10674"/>
                  <a:pt x="5486" y="10745"/>
                </a:cubicBezTo>
                <a:cubicBezTo>
                  <a:pt x="5406" y="10986"/>
                  <a:pt x="5335" y="11236"/>
                  <a:pt x="5290" y="11486"/>
                </a:cubicBezTo>
                <a:cubicBezTo>
                  <a:pt x="5255" y="11173"/>
                  <a:pt x="5237" y="10852"/>
                  <a:pt x="5219" y="10540"/>
                </a:cubicBezTo>
                <a:cubicBezTo>
                  <a:pt x="5326" y="10513"/>
                  <a:pt x="5531" y="10130"/>
                  <a:pt x="5727" y="9630"/>
                </a:cubicBezTo>
                <a:cubicBezTo>
                  <a:pt x="5888" y="9202"/>
                  <a:pt x="6084" y="8444"/>
                  <a:pt x="6173" y="8122"/>
                </a:cubicBezTo>
                <a:cubicBezTo>
                  <a:pt x="6180" y="8097"/>
                  <a:pt x="6163" y="8076"/>
                  <a:pt x="6147" y="8076"/>
                </a:cubicBezTo>
                <a:cubicBezTo>
                  <a:pt x="6140" y="8076"/>
                  <a:pt x="6134" y="8079"/>
                  <a:pt x="6129" y="8087"/>
                </a:cubicBezTo>
                <a:cubicBezTo>
                  <a:pt x="5852" y="8488"/>
                  <a:pt x="5611" y="8916"/>
                  <a:pt x="5415" y="9362"/>
                </a:cubicBezTo>
                <a:cubicBezTo>
                  <a:pt x="5326" y="9594"/>
                  <a:pt x="5246" y="9844"/>
                  <a:pt x="5192" y="10094"/>
                </a:cubicBezTo>
                <a:cubicBezTo>
                  <a:pt x="5174" y="9773"/>
                  <a:pt x="5156" y="9461"/>
                  <a:pt x="5147" y="9139"/>
                </a:cubicBezTo>
                <a:cubicBezTo>
                  <a:pt x="5255" y="9113"/>
                  <a:pt x="5478" y="8747"/>
                  <a:pt x="5692" y="8256"/>
                </a:cubicBezTo>
                <a:cubicBezTo>
                  <a:pt x="5781" y="8033"/>
                  <a:pt x="5879" y="7748"/>
                  <a:pt x="5968" y="7471"/>
                </a:cubicBezTo>
                <a:cubicBezTo>
                  <a:pt x="6057" y="7195"/>
                  <a:pt x="6156" y="6963"/>
                  <a:pt x="6200" y="6811"/>
                </a:cubicBezTo>
                <a:cubicBezTo>
                  <a:pt x="6213" y="6785"/>
                  <a:pt x="6198" y="6764"/>
                  <a:pt x="6182" y="6764"/>
                </a:cubicBezTo>
                <a:cubicBezTo>
                  <a:pt x="6176" y="6764"/>
                  <a:pt x="6170" y="6768"/>
                  <a:pt x="6164" y="6775"/>
                </a:cubicBezTo>
                <a:cubicBezTo>
                  <a:pt x="6075" y="6882"/>
                  <a:pt x="5924" y="7070"/>
                  <a:pt x="5781" y="7284"/>
                </a:cubicBezTo>
                <a:cubicBezTo>
                  <a:pt x="5736" y="7337"/>
                  <a:pt x="5701" y="7391"/>
                  <a:pt x="5665" y="7453"/>
                </a:cubicBezTo>
                <a:cubicBezTo>
                  <a:pt x="5638" y="7516"/>
                  <a:pt x="5602" y="7569"/>
                  <a:pt x="5567" y="7632"/>
                </a:cubicBezTo>
                <a:cubicBezTo>
                  <a:pt x="5504" y="7748"/>
                  <a:pt x="5442" y="7864"/>
                  <a:pt x="5397" y="7971"/>
                </a:cubicBezTo>
                <a:cubicBezTo>
                  <a:pt x="5290" y="8203"/>
                  <a:pt x="5210" y="8452"/>
                  <a:pt x="5147" y="8693"/>
                </a:cubicBezTo>
                <a:cubicBezTo>
                  <a:pt x="5147" y="8381"/>
                  <a:pt x="5139" y="8060"/>
                  <a:pt x="5139" y="7748"/>
                </a:cubicBezTo>
                <a:cubicBezTo>
                  <a:pt x="5192" y="7730"/>
                  <a:pt x="5272" y="7632"/>
                  <a:pt x="5371" y="7480"/>
                </a:cubicBezTo>
                <a:cubicBezTo>
                  <a:pt x="5504" y="7293"/>
                  <a:pt x="5620" y="7096"/>
                  <a:pt x="5718" y="6900"/>
                </a:cubicBezTo>
                <a:cubicBezTo>
                  <a:pt x="5745" y="6847"/>
                  <a:pt x="5772" y="6793"/>
                  <a:pt x="5799" y="6740"/>
                </a:cubicBezTo>
                <a:lnTo>
                  <a:pt x="5888" y="6561"/>
                </a:lnTo>
                <a:cubicBezTo>
                  <a:pt x="5950" y="6436"/>
                  <a:pt x="6013" y="6302"/>
                  <a:pt x="6066" y="6178"/>
                </a:cubicBezTo>
                <a:cubicBezTo>
                  <a:pt x="6129" y="6053"/>
                  <a:pt x="6191" y="5928"/>
                  <a:pt x="6245" y="5821"/>
                </a:cubicBezTo>
                <a:cubicBezTo>
                  <a:pt x="6298" y="5714"/>
                  <a:pt x="6343" y="5624"/>
                  <a:pt x="6379" y="5553"/>
                </a:cubicBezTo>
                <a:cubicBezTo>
                  <a:pt x="6392" y="5526"/>
                  <a:pt x="6380" y="5499"/>
                  <a:pt x="6362" y="5499"/>
                </a:cubicBezTo>
                <a:cubicBezTo>
                  <a:pt x="6356" y="5499"/>
                  <a:pt x="6349" y="5502"/>
                  <a:pt x="6343" y="5509"/>
                </a:cubicBezTo>
                <a:cubicBezTo>
                  <a:pt x="6236" y="5607"/>
                  <a:pt x="6066" y="5776"/>
                  <a:pt x="5897" y="5972"/>
                </a:cubicBezTo>
                <a:cubicBezTo>
                  <a:pt x="5727" y="6169"/>
                  <a:pt x="5576" y="6383"/>
                  <a:pt x="5442" y="6606"/>
                </a:cubicBezTo>
                <a:cubicBezTo>
                  <a:pt x="5406" y="6659"/>
                  <a:pt x="5379" y="6722"/>
                  <a:pt x="5344" y="6784"/>
                </a:cubicBezTo>
                <a:cubicBezTo>
                  <a:pt x="5317" y="6847"/>
                  <a:pt x="5290" y="6909"/>
                  <a:pt x="5263" y="6972"/>
                </a:cubicBezTo>
                <a:cubicBezTo>
                  <a:pt x="5219" y="7088"/>
                  <a:pt x="5174" y="7203"/>
                  <a:pt x="5147" y="7302"/>
                </a:cubicBezTo>
                <a:cubicBezTo>
                  <a:pt x="5165" y="6980"/>
                  <a:pt x="5165" y="6668"/>
                  <a:pt x="5210" y="6356"/>
                </a:cubicBezTo>
                <a:cubicBezTo>
                  <a:pt x="5317" y="6338"/>
                  <a:pt x="5576" y="6008"/>
                  <a:pt x="5879" y="5580"/>
                </a:cubicBezTo>
                <a:cubicBezTo>
                  <a:pt x="6129" y="5205"/>
                  <a:pt x="6512" y="4572"/>
                  <a:pt x="6682" y="4304"/>
                </a:cubicBezTo>
                <a:cubicBezTo>
                  <a:pt x="6696" y="4275"/>
                  <a:pt x="6687" y="4246"/>
                  <a:pt x="6669" y="4246"/>
                </a:cubicBezTo>
                <a:cubicBezTo>
                  <a:pt x="6665" y="4246"/>
                  <a:pt x="6660" y="4247"/>
                  <a:pt x="6655" y="4251"/>
                </a:cubicBezTo>
                <a:cubicBezTo>
                  <a:pt x="6548" y="4340"/>
                  <a:pt x="6352" y="4492"/>
                  <a:pt x="6156" y="4679"/>
                </a:cubicBezTo>
                <a:cubicBezTo>
                  <a:pt x="5968" y="4857"/>
                  <a:pt x="5799" y="5045"/>
                  <a:pt x="5638" y="5250"/>
                </a:cubicBezTo>
                <a:cubicBezTo>
                  <a:pt x="5495" y="5464"/>
                  <a:pt x="5371" y="5687"/>
                  <a:pt x="5263" y="5910"/>
                </a:cubicBezTo>
                <a:lnTo>
                  <a:pt x="5335" y="5446"/>
                </a:lnTo>
                <a:lnTo>
                  <a:pt x="5379" y="5214"/>
                </a:lnTo>
                <a:lnTo>
                  <a:pt x="5433" y="4982"/>
                </a:lnTo>
                <a:cubicBezTo>
                  <a:pt x="5486" y="4982"/>
                  <a:pt x="5594" y="4902"/>
                  <a:pt x="5718" y="4777"/>
                </a:cubicBezTo>
                <a:cubicBezTo>
                  <a:pt x="5852" y="4652"/>
                  <a:pt x="6013" y="4474"/>
                  <a:pt x="6182" y="4277"/>
                </a:cubicBezTo>
                <a:cubicBezTo>
                  <a:pt x="6325" y="4108"/>
                  <a:pt x="6503" y="3867"/>
                  <a:pt x="6682" y="3644"/>
                </a:cubicBezTo>
                <a:cubicBezTo>
                  <a:pt x="6851" y="3421"/>
                  <a:pt x="7012" y="3216"/>
                  <a:pt x="7110" y="3082"/>
                </a:cubicBezTo>
                <a:cubicBezTo>
                  <a:pt x="7131" y="3061"/>
                  <a:pt x="7119" y="3029"/>
                  <a:pt x="7100" y="3029"/>
                </a:cubicBezTo>
                <a:cubicBezTo>
                  <a:pt x="7095" y="3029"/>
                  <a:pt x="7089" y="3032"/>
                  <a:pt x="7083" y="3037"/>
                </a:cubicBezTo>
                <a:cubicBezTo>
                  <a:pt x="6958" y="3109"/>
                  <a:pt x="6762" y="3251"/>
                  <a:pt x="6548" y="3403"/>
                </a:cubicBezTo>
                <a:cubicBezTo>
                  <a:pt x="6343" y="3564"/>
                  <a:pt x="6147" y="3742"/>
                  <a:pt x="5968" y="3929"/>
                </a:cubicBezTo>
                <a:cubicBezTo>
                  <a:pt x="5808" y="4126"/>
                  <a:pt x="5656" y="4331"/>
                  <a:pt x="5522" y="4545"/>
                </a:cubicBezTo>
                <a:lnTo>
                  <a:pt x="5656" y="4090"/>
                </a:lnTo>
                <a:lnTo>
                  <a:pt x="5718" y="3858"/>
                </a:lnTo>
                <a:lnTo>
                  <a:pt x="5799" y="3635"/>
                </a:lnTo>
                <a:cubicBezTo>
                  <a:pt x="5802" y="3636"/>
                  <a:pt x="5806" y="3636"/>
                  <a:pt x="5809" y="3636"/>
                </a:cubicBezTo>
                <a:cubicBezTo>
                  <a:pt x="5926" y="3636"/>
                  <a:pt x="6247" y="3365"/>
                  <a:pt x="6611" y="3011"/>
                </a:cubicBezTo>
                <a:cubicBezTo>
                  <a:pt x="6941" y="2698"/>
                  <a:pt x="7422" y="2136"/>
                  <a:pt x="7654" y="1904"/>
                </a:cubicBezTo>
                <a:cubicBezTo>
                  <a:pt x="7678" y="1881"/>
                  <a:pt x="7667" y="1849"/>
                  <a:pt x="7645" y="1849"/>
                </a:cubicBezTo>
                <a:cubicBezTo>
                  <a:pt x="7642" y="1849"/>
                  <a:pt x="7639" y="1850"/>
                  <a:pt x="7636" y="1851"/>
                </a:cubicBezTo>
                <a:cubicBezTo>
                  <a:pt x="7440" y="1949"/>
                  <a:pt x="7253" y="2056"/>
                  <a:pt x="7066" y="2181"/>
                </a:cubicBezTo>
                <a:cubicBezTo>
                  <a:pt x="6958" y="2252"/>
                  <a:pt x="6842" y="2324"/>
                  <a:pt x="6735" y="2404"/>
                </a:cubicBezTo>
                <a:cubicBezTo>
                  <a:pt x="6628" y="2484"/>
                  <a:pt x="6530" y="2565"/>
                  <a:pt x="6441" y="2645"/>
                </a:cubicBezTo>
                <a:cubicBezTo>
                  <a:pt x="6343" y="2734"/>
                  <a:pt x="6254" y="2832"/>
                  <a:pt x="6164" y="2939"/>
                </a:cubicBezTo>
                <a:cubicBezTo>
                  <a:pt x="6084" y="3037"/>
                  <a:pt x="6004" y="3136"/>
                  <a:pt x="5941" y="3216"/>
                </a:cubicBezTo>
                <a:cubicBezTo>
                  <a:pt x="6031" y="3002"/>
                  <a:pt x="6111" y="2779"/>
                  <a:pt x="6200" y="2573"/>
                </a:cubicBezTo>
                <a:cubicBezTo>
                  <a:pt x="6307" y="2475"/>
                  <a:pt x="6388" y="2350"/>
                  <a:pt x="6450" y="2226"/>
                </a:cubicBezTo>
                <a:cubicBezTo>
                  <a:pt x="6557" y="2047"/>
                  <a:pt x="6682" y="1815"/>
                  <a:pt x="6807" y="1557"/>
                </a:cubicBezTo>
                <a:cubicBezTo>
                  <a:pt x="6869" y="1449"/>
                  <a:pt x="6923" y="1316"/>
                  <a:pt x="6994" y="1173"/>
                </a:cubicBezTo>
                <a:lnTo>
                  <a:pt x="7083" y="959"/>
                </a:lnTo>
                <a:cubicBezTo>
                  <a:pt x="7119" y="887"/>
                  <a:pt x="7146" y="816"/>
                  <a:pt x="7181" y="745"/>
                </a:cubicBezTo>
                <a:cubicBezTo>
                  <a:pt x="7306" y="468"/>
                  <a:pt x="7431" y="201"/>
                  <a:pt x="7512" y="40"/>
                </a:cubicBezTo>
                <a:cubicBezTo>
                  <a:pt x="7523" y="16"/>
                  <a:pt x="7516" y="0"/>
                  <a:pt x="7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2"/>
          <p:cNvSpPr/>
          <p:nvPr/>
        </p:nvSpPr>
        <p:spPr>
          <a:xfrm>
            <a:off x="713104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Argument &amp; Conclusion</a:t>
            </a:r>
            <a:endParaRPr sz="2700"/>
          </a:p>
        </p:txBody>
      </p:sp>
      <p:grpSp>
        <p:nvGrpSpPr>
          <p:cNvPr id="910" name="Google Shape;910;p43"/>
          <p:cNvGrpSpPr/>
          <p:nvPr/>
        </p:nvGrpSpPr>
        <p:grpSpPr>
          <a:xfrm>
            <a:off x="5733010" y="1213784"/>
            <a:ext cx="3212479" cy="2677170"/>
            <a:chOff x="5632317" y="1189775"/>
            <a:chExt cx="3305700" cy="2809792"/>
          </a:xfrm>
        </p:grpSpPr>
        <p:sp>
          <p:nvSpPr>
            <p:cNvPr id="911" name="Google Shape;911;p4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Future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43"/>
            <p:cNvSpPr txBox="1"/>
            <p:nvPr/>
          </p:nvSpPr>
          <p:spPr>
            <a:xfrm>
              <a:off x="6153170" y="1858767"/>
              <a:ext cx="2458500" cy="214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en" sz="1600"/>
                <a:t>Do not lack Technology</a:t>
              </a:r>
              <a:endParaRPr sz="1600"/>
            </a:p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en" sz="1600"/>
                <a:t>Change in employer’s mindset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259525" y="1213988"/>
            <a:ext cx="3446877" cy="3318305"/>
            <a:chOff x="0" y="1189989"/>
            <a:chExt cx="3546900" cy="3482688"/>
          </a:xfrm>
        </p:grpSpPr>
        <p:sp>
          <p:nvSpPr>
            <p:cNvPr id="914" name="Google Shape;914;p4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Pandemic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5" name="Google Shape;915;p43"/>
            <p:cNvSpPr txBox="1"/>
            <p:nvPr/>
          </p:nvSpPr>
          <p:spPr>
            <a:xfrm>
              <a:off x="0" y="1858977"/>
              <a:ext cx="2944200" cy="28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en" sz="1600"/>
                <a:t>A</a:t>
              </a:r>
              <a:r>
                <a:rPr lang="en" sz="1600"/>
                <a:t>dopt new remote-work technologies. </a:t>
              </a:r>
              <a:endParaRPr sz="1600"/>
            </a:p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en" sz="1600"/>
                <a:t>Liberated from in- person micromanagement</a:t>
              </a:r>
              <a:endParaRPr sz="1600"/>
            </a:p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en" sz="1600"/>
                <a:t>No pressure of seeing others not clocking off. 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6" name="Google Shape;916;p43"/>
          <p:cNvGrpSpPr/>
          <p:nvPr/>
        </p:nvGrpSpPr>
        <p:grpSpPr>
          <a:xfrm>
            <a:off x="3120702" y="1213784"/>
            <a:ext cx="3212479" cy="3365759"/>
            <a:chOff x="2944204" y="1189775"/>
            <a:chExt cx="3305700" cy="3532492"/>
          </a:xfrm>
        </p:grpSpPr>
        <p:sp>
          <p:nvSpPr>
            <p:cNvPr id="917" name="Google Shape;917;p4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Post-Pandemic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8" name="Google Shape;918;p43"/>
            <p:cNvSpPr txBox="1"/>
            <p:nvPr/>
          </p:nvSpPr>
          <p:spPr>
            <a:xfrm>
              <a:off x="3188671" y="1858767"/>
              <a:ext cx="2740500" cy="28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en" sz="1600"/>
                <a:t>R</a:t>
              </a:r>
              <a:r>
                <a:rPr lang="en" sz="1600"/>
                <a:t>everted back to traditional behaviours - decrease in productivity Basu (2024)</a:t>
              </a:r>
              <a:endParaRPr sz="1600"/>
            </a:p>
            <a:p>
              <a:pPr indent="-33020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AutoNum type="arabicPeriod"/>
              </a:pPr>
              <a:r>
                <a:rPr lang="en" sz="1600"/>
                <a:t>Younger generation employers still adopt remote-working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4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"/>
          <p:cNvSpPr txBox="1"/>
          <p:nvPr>
            <p:ph type="title"/>
          </p:nvPr>
        </p:nvSpPr>
        <p:spPr>
          <a:xfrm>
            <a:off x="720000" y="430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29" name="Google Shape;929;p45"/>
          <p:cNvSpPr txBox="1"/>
          <p:nvPr/>
        </p:nvSpPr>
        <p:spPr>
          <a:xfrm>
            <a:off x="940500" y="1361275"/>
            <a:ext cx="74835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Basu, S. (2024, March 22). More bosses want employees back in the office. Like, now. </a:t>
            </a:r>
            <a:r>
              <a:rPr i="1" lang="en" sz="1200"/>
              <a:t>The Economic Times</a:t>
            </a:r>
            <a:r>
              <a:rPr lang="en" sz="1200"/>
              <a:t>.</a:t>
            </a:r>
            <a:r>
              <a:rPr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https://economictimes.indiatimes.com/jobs/hr-policies-trends/more-bosses-want-employees-back-in-the-office-like-now/articleshow/108717540.cms</a:t>
            </a:r>
            <a:endParaRPr sz="12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Lim, Zhixun., Lim, L. Fei., &amp; Tan, S. X. Xian. (2006). Recommendations on work-life balance in Singapore.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Singapore, New York top ‘world’s costliest city’ survey. (2022, December 4). </a:t>
            </a:r>
            <a:r>
              <a:rPr i="1" lang="en" sz="1200"/>
              <a:t>The  Straits Times</a:t>
            </a:r>
            <a:r>
              <a:rPr lang="en" sz="1200"/>
              <a:t>. </a:t>
            </a: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https://www.straitstimes.com/world/singapore-new-york-top-world-s-costliest-city-survey</a:t>
            </a:r>
            <a:endParaRPr sz="12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139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Wee, Y. W. (2016). “Work-in-Life” : reconsidering work-life balance in Singapore.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2" name="Google Shape;332;p29"/>
          <p:cNvSpPr txBox="1"/>
          <p:nvPr>
            <p:ph idx="2" type="title"/>
          </p:nvPr>
        </p:nvSpPr>
        <p:spPr>
          <a:xfrm>
            <a:off x="720000" y="13367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3" name="Google Shape;333;p29"/>
          <p:cNvSpPr txBox="1"/>
          <p:nvPr>
            <p:ph idx="3" type="title"/>
          </p:nvPr>
        </p:nvSpPr>
        <p:spPr>
          <a:xfrm>
            <a:off x="7310975" y="13367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4" name="Google Shape;334;p29"/>
          <p:cNvSpPr txBox="1"/>
          <p:nvPr>
            <p:ph idx="4" type="title"/>
          </p:nvPr>
        </p:nvSpPr>
        <p:spPr>
          <a:xfrm>
            <a:off x="4054600" y="13367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" name="Google Shape;335;p29"/>
          <p:cNvSpPr txBox="1"/>
          <p:nvPr>
            <p:ph idx="5" type="title"/>
          </p:nvPr>
        </p:nvSpPr>
        <p:spPr>
          <a:xfrm>
            <a:off x="1777975" y="3383225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" name="Google Shape;336;p29"/>
          <p:cNvSpPr txBox="1"/>
          <p:nvPr>
            <p:ph idx="1" type="subTitle"/>
          </p:nvPr>
        </p:nvSpPr>
        <p:spPr>
          <a:xfrm>
            <a:off x="720000" y="186445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Observations, Analysis and Question</a:t>
            </a:r>
            <a:endParaRPr/>
          </a:p>
        </p:txBody>
      </p:sp>
      <p:sp>
        <p:nvSpPr>
          <p:cNvPr id="337" name="Google Shape;337;p29"/>
          <p:cNvSpPr txBox="1"/>
          <p:nvPr>
            <p:ph idx="6" type="subTitle"/>
          </p:nvPr>
        </p:nvSpPr>
        <p:spPr>
          <a:xfrm>
            <a:off x="4049050" y="186445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1</a:t>
            </a:r>
            <a:endParaRPr/>
          </a:p>
        </p:txBody>
      </p:sp>
      <p:sp>
        <p:nvSpPr>
          <p:cNvPr id="338" name="Google Shape;338;p29"/>
          <p:cNvSpPr txBox="1"/>
          <p:nvPr>
            <p:ph idx="7" type="subTitle"/>
          </p:nvPr>
        </p:nvSpPr>
        <p:spPr>
          <a:xfrm>
            <a:off x="7310975" y="186445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2</a:t>
            </a:r>
            <a:endParaRPr/>
          </a:p>
        </p:txBody>
      </p:sp>
      <p:sp>
        <p:nvSpPr>
          <p:cNvPr id="339" name="Google Shape;339;p29"/>
          <p:cNvSpPr txBox="1"/>
          <p:nvPr>
            <p:ph idx="8" type="subTitle"/>
          </p:nvPr>
        </p:nvSpPr>
        <p:spPr>
          <a:xfrm>
            <a:off x="1772425" y="3910925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340" name="Google Shape;340;p29"/>
          <p:cNvSpPr txBox="1"/>
          <p:nvPr>
            <p:ph idx="9" type="title"/>
          </p:nvPr>
        </p:nvSpPr>
        <p:spPr>
          <a:xfrm>
            <a:off x="5638650" y="33519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1" name="Google Shape;341;p29"/>
          <p:cNvSpPr txBox="1"/>
          <p:nvPr>
            <p:ph idx="14" type="subTitle"/>
          </p:nvPr>
        </p:nvSpPr>
        <p:spPr>
          <a:xfrm>
            <a:off x="5638650" y="3879650"/>
            <a:ext cx="287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 and 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"/>
          <p:cNvSpPr/>
          <p:nvPr/>
        </p:nvSpPr>
        <p:spPr>
          <a:xfrm>
            <a:off x="5481800" y="211500"/>
            <a:ext cx="3404400" cy="4720500"/>
          </a:xfrm>
          <a:prstGeom prst="round2DiagRect">
            <a:avLst>
              <a:gd fmla="val 34828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 txBox="1"/>
          <p:nvPr>
            <p:ph type="title"/>
          </p:nvPr>
        </p:nvSpPr>
        <p:spPr>
          <a:xfrm>
            <a:off x="713100" y="2702400"/>
            <a:ext cx="44406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Observations, Analysis and Question</a:t>
            </a:r>
            <a:endParaRPr sz="4300"/>
          </a:p>
        </p:txBody>
      </p:sp>
      <p:sp>
        <p:nvSpPr>
          <p:cNvPr id="348" name="Google Shape;348;p30"/>
          <p:cNvSpPr txBox="1"/>
          <p:nvPr>
            <p:ph idx="2" type="title"/>
          </p:nvPr>
        </p:nvSpPr>
        <p:spPr>
          <a:xfrm>
            <a:off x="2167700" y="1185150"/>
            <a:ext cx="1531500" cy="10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49" name="Google Shape;349;p30"/>
          <p:cNvGrpSpPr/>
          <p:nvPr/>
        </p:nvGrpSpPr>
        <p:grpSpPr>
          <a:xfrm>
            <a:off x="5763912" y="786175"/>
            <a:ext cx="2840164" cy="3571165"/>
            <a:chOff x="5530424" y="672775"/>
            <a:chExt cx="2840164" cy="3571165"/>
          </a:xfrm>
        </p:grpSpPr>
        <p:sp>
          <p:nvSpPr>
            <p:cNvPr id="350" name="Google Shape;350;p30"/>
            <p:cNvSpPr/>
            <p:nvPr/>
          </p:nvSpPr>
          <p:spPr>
            <a:xfrm>
              <a:off x="7208631" y="1193717"/>
              <a:ext cx="936188" cy="93978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6153611" y="672775"/>
              <a:ext cx="693768" cy="69639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30"/>
            <p:cNvGrpSpPr/>
            <p:nvPr/>
          </p:nvGrpSpPr>
          <p:grpSpPr>
            <a:xfrm>
              <a:off x="5530424" y="1564808"/>
              <a:ext cx="2840164" cy="2679132"/>
              <a:chOff x="3901109" y="788403"/>
              <a:chExt cx="860030" cy="811293"/>
            </a:xfrm>
          </p:grpSpPr>
          <p:grpSp>
            <p:nvGrpSpPr>
              <p:cNvPr id="353" name="Google Shape;353;p30"/>
              <p:cNvGrpSpPr/>
              <p:nvPr/>
            </p:nvGrpSpPr>
            <p:grpSpPr>
              <a:xfrm>
                <a:off x="3901109" y="966630"/>
                <a:ext cx="860030" cy="631309"/>
                <a:chOff x="2864353" y="966630"/>
                <a:chExt cx="860030" cy="631309"/>
              </a:xfrm>
            </p:grpSpPr>
            <p:sp>
              <p:nvSpPr>
                <p:cNvPr id="354" name="Google Shape;354;p30"/>
                <p:cNvSpPr/>
                <p:nvPr/>
              </p:nvSpPr>
              <p:spPr>
                <a:xfrm>
                  <a:off x="3334256" y="1104773"/>
                  <a:ext cx="58953" cy="60125"/>
                </a:xfrm>
                <a:custGeom>
                  <a:rect b="b" l="l" r="r" t="t"/>
                  <a:pathLst>
                    <a:path extrusionOk="0" h="1848" w="1812">
                      <a:moveTo>
                        <a:pt x="1" y="1"/>
                      </a:moveTo>
                      <a:lnTo>
                        <a:pt x="366" y="1847"/>
                      </a:lnTo>
                      <a:lnTo>
                        <a:pt x="1812" y="1847"/>
                      </a:ln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30"/>
                <p:cNvSpPr/>
                <p:nvPr/>
              </p:nvSpPr>
              <p:spPr>
                <a:xfrm>
                  <a:off x="3332239" y="1103049"/>
                  <a:ext cx="63020" cy="63573"/>
                </a:xfrm>
                <a:custGeom>
                  <a:rect b="b" l="l" r="r" t="t"/>
                  <a:pathLst>
                    <a:path extrusionOk="0" h="1954" w="1937">
                      <a:moveTo>
                        <a:pt x="1463" y="107"/>
                      </a:moveTo>
                      <a:lnTo>
                        <a:pt x="1811" y="1847"/>
                      </a:lnTo>
                      <a:lnTo>
                        <a:pt x="464" y="1847"/>
                      </a:lnTo>
                      <a:lnTo>
                        <a:pt x="125" y="107"/>
                      </a:lnTo>
                      <a:close/>
                      <a:moveTo>
                        <a:pt x="63" y="0"/>
                      </a:moveTo>
                      <a:cubicBezTo>
                        <a:pt x="45" y="0"/>
                        <a:pt x="27" y="9"/>
                        <a:pt x="18" y="18"/>
                      </a:cubicBezTo>
                      <a:cubicBezTo>
                        <a:pt x="9" y="36"/>
                        <a:pt x="0" y="54"/>
                        <a:pt x="9" y="63"/>
                      </a:cubicBezTo>
                      <a:lnTo>
                        <a:pt x="375" y="1909"/>
                      </a:lnTo>
                      <a:cubicBezTo>
                        <a:pt x="375" y="1936"/>
                        <a:pt x="402" y="1954"/>
                        <a:pt x="428" y="1954"/>
                      </a:cubicBezTo>
                      <a:lnTo>
                        <a:pt x="1874" y="1954"/>
                      </a:lnTo>
                      <a:cubicBezTo>
                        <a:pt x="1891" y="1954"/>
                        <a:pt x="1909" y="1945"/>
                        <a:pt x="1927" y="1936"/>
                      </a:cubicBezTo>
                      <a:cubicBezTo>
                        <a:pt x="1936" y="1918"/>
                        <a:pt x="1936" y="1900"/>
                        <a:pt x="1936" y="1891"/>
                      </a:cubicBezTo>
                      <a:lnTo>
                        <a:pt x="1561" y="45"/>
                      </a:lnTo>
                      <a:cubicBezTo>
                        <a:pt x="1561" y="18"/>
                        <a:pt x="1535" y="0"/>
                        <a:pt x="1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30"/>
                <p:cNvSpPr/>
                <p:nvPr/>
              </p:nvSpPr>
              <p:spPr>
                <a:xfrm>
                  <a:off x="3261996" y="968354"/>
                  <a:ext cx="203474" cy="156493"/>
                </a:xfrm>
                <a:custGeom>
                  <a:rect b="b" l="l" r="r" t="t"/>
                  <a:pathLst>
                    <a:path extrusionOk="0" h="4810" w="6254">
                      <a:moveTo>
                        <a:pt x="0" y="1"/>
                      </a:moveTo>
                      <a:lnTo>
                        <a:pt x="0" y="4809"/>
                      </a:lnTo>
                      <a:lnTo>
                        <a:pt x="6254" y="4809"/>
                      </a:lnTo>
                      <a:lnTo>
                        <a:pt x="6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0"/>
                <p:cNvSpPr/>
                <p:nvPr/>
              </p:nvSpPr>
              <p:spPr>
                <a:xfrm>
                  <a:off x="3260239" y="966630"/>
                  <a:ext cx="206695" cy="159942"/>
                </a:xfrm>
                <a:custGeom>
                  <a:rect b="b" l="l" r="r" t="t"/>
                  <a:pathLst>
                    <a:path extrusionOk="0" h="4916" w="6353">
                      <a:moveTo>
                        <a:pt x="6254" y="107"/>
                      </a:moveTo>
                      <a:lnTo>
                        <a:pt x="6254" y="4809"/>
                      </a:lnTo>
                      <a:lnTo>
                        <a:pt x="108" y="4809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19" y="0"/>
                        <a:pt x="1" y="27"/>
                        <a:pt x="1" y="54"/>
                      </a:cubicBezTo>
                      <a:lnTo>
                        <a:pt x="1" y="4862"/>
                      </a:lnTo>
                      <a:cubicBezTo>
                        <a:pt x="1" y="4889"/>
                        <a:pt x="19" y="4916"/>
                        <a:pt x="54" y="4916"/>
                      </a:cubicBezTo>
                      <a:lnTo>
                        <a:pt x="6299" y="4916"/>
                      </a:lnTo>
                      <a:cubicBezTo>
                        <a:pt x="6335" y="4916"/>
                        <a:pt x="6353" y="4889"/>
                        <a:pt x="6353" y="4862"/>
                      </a:cubicBezTo>
                      <a:lnTo>
                        <a:pt x="6353" y="54"/>
                      </a:lnTo>
                      <a:cubicBezTo>
                        <a:pt x="6353" y="27"/>
                        <a:pt x="6335" y="0"/>
                        <a:pt x="6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30"/>
                <p:cNvSpPr/>
                <p:nvPr/>
              </p:nvSpPr>
              <p:spPr>
                <a:xfrm>
                  <a:off x="3274164" y="980555"/>
                  <a:ext cx="179138" cy="131799"/>
                </a:xfrm>
                <a:custGeom>
                  <a:rect b="b" l="l" r="r" t="t"/>
                  <a:pathLst>
                    <a:path extrusionOk="0" h="4051" w="5506">
                      <a:moveTo>
                        <a:pt x="1" y="1"/>
                      </a:moveTo>
                      <a:lnTo>
                        <a:pt x="1" y="4051"/>
                      </a:lnTo>
                      <a:lnTo>
                        <a:pt x="5505" y="4051"/>
                      </a:lnTo>
                      <a:lnTo>
                        <a:pt x="55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30"/>
                <p:cNvSpPr/>
                <p:nvPr/>
              </p:nvSpPr>
              <p:spPr>
                <a:xfrm>
                  <a:off x="3272439" y="978830"/>
                  <a:ext cx="182294" cy="135281"/>
                </a:xfrm>
                <a:custGeom>
                  <a:rect b="b" l="l" r="r" t="t"/>
                  <a:pathLst>
                    <a:path extrusionOk="0" h="4158" w="5603">
                      <a:moveTo>
                        <a:pt x="5496" y="107"/>
                      </a:moveTo>
                      <a:lnTo>
                        <a:pt x="5496" y="4050"/>
                      </a:lnTo>
                      <a:lnTo>
                        <a:pt x="108" y="4050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27" y="0"/>
                        <a:pt x="0" y="27"/>
                        <a:pt x="0" y="54"/>
                      </a:cubicBezTo>
                      <a:lnTo>
                        <a:pt x="0" y="4104"/>
                      </a:lnTo>
                      <a:cubicBezTo>
                        <a:pt x="0" y="4139"/>
                        <a:pt x="27" y="4157"/>
                        <a:pt x="54" y="4157"/>
                      </a:cubicBezTo>
                      <a:lnTo>
                        <a:pt x="5549" y="4157"/>
                      </a:lnTo>
                      <a:cubicBezTo>
                        <a:pt x="5585" y="4157"/>
                        <a:pt x="5603" y="4139"/>
                        <a:pt x="5603" y="4104"/>
                      </a:cubicBezTo>
                      <a:lnTo>
                        <a:pt x="5603" y="54"/>
                      </a:lnTo>
                      <a:cubicBezTo>
                        <a:pt x="5603" y="27"/>
                        <a:pt x="5585" y="0"/>
                        <a:pt x="55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30"/>
                <p:cNvSpPr/>
                <p:nvPr/>
              </p:nvSpPr>
              <p:spPr>
                <a:xfrm>
                  <a:off x="3145032" y="1157903"/>
                  <a:ext cx="164009" cy="8427"/>
                </a:xfrm>
                <a:custGeom>
                  <a:rect b="b" l="l" r="r" t="t"/>
                  <a:pathLst>
                    <a:path extrusionOk="0" h="259" w="5041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5041" y="259"/>
                      </a:lnTo>
                      <a:lnTo>
                        <a:pt x="504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30"/>
                <p:cNvSpPr/>
                <p:nvPr/>
              </p:nvSpPr>
              <p:spPr>
                <a:xfrm>
                  <a:off x="3143275" y="1156146"/>
                  <a:ext cx="167523" cy="11940"/>
                </a:xfrm>
                <a:custGeom>
                  <a:rect b="b" l="l" r="r" t="t"/>
                  <a:pathLst>
                    <a:path extrusionOk="0" h="367" w="5149">
                      <a:moveTo>
                        <a:pt x="5050" y="108"/>
                      </a:moveTo>
                      <a:lnTo>
                        <a:pt x="5050" y="259"/>
                      </a:lnTo>
                      <a:lnTo>
                        <a:pt x="108" y="25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1" y="28"/>
                        <a:pt x="1" y="54"/>
                      </a:cubicBezTo>
                      <a:lnTo>
                        <a:pt x="1" y="313"/>
                      </a:lnTo>
                      <a:cubicBezTo>
                        <a:pt x="1" y="340"/>
                        <a:pt x="27" y="367"/>
                        <a:pt x="54" y="367"/>
                      </a:cubicBezTo>
                      <a:lnTo>
                        <a:pt x="5095" y="367"/>
                      </a:lnTo>
                      <a:cubicBezTo>
                        <a:pt x="5130" y="367"/>
                        <a:pt x="5148" y="340"/>
                        <a:pt x="5148" y="313"/>
                      </a:cubicBezTo>
                      <a:lnTo>
                        <a:pt x="5148" y="54"/>
                      </a:lnTo>
                      <a:cubicBezTo>
                        <a:pt x="5148" y="28"/>
                        <a:pt x="5130" y="1"/>
                        <a:pt x="50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30"/>
                <p:cNvSpPr/>
                <p:nvPr/>
              </p:nvSpPr>
              <p:spPr>
                <a:xfrm>
                  <a:off x="3318281" y="1161091"/>
                  <a:ext cx="74928" cy="5238"/>
                </a:xfrm>
                <a:custGeom>
                  <a:rect b="b" l="l" r="r" t="t"/>
                  <a:pathLst>
                    <a:path extrusionOk="0" h="161" w="2303">
                      <a:moveTo>
                        <a:pt x="1" y="0"/>
                      </a:moveTo>
                      <a:lnTo>
                        <a:pt x="1" y="161"/>
                      </a:lnTo>
                      <a:lnTo>
                        <a:pt x="2303" y="161"/>
                      </a:lnTo>
                      <a:lnTo>
                        <a:pt x="22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30"/>
                <p:cNvSpPr/>
                <p:nvPr/>
              </p:nvSpPr>
              <p:spPr>
                <a:xfrm>
                  <a:off x="3316557" y="1159334"/>
                  <a:ext cx="78702" cy="8752"/>
                </a:xfrm>
                <a:custGeom>
                  <a:rect b="b" l="l" r="r" t="t"/>
                  <a:pathLst>
                    <a:path extrusionOk="0" h="269" w="2419">
                      <a:moveTo>
                        <a:pt x="2249" y="108"/>
                      </a:moveTo>
                      <a:lnTo>
                        <a:pt x="2275" y="161"/>
                      </a:lnTo>
                      <a:lnTo>
                        <a:pt x="108" y="161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8"/>
                        <a:pt x="0" y="54"/>
                      </a:cubicBezTo>
                      <a:lnTo>
                        <a:pt x="0" y="215"/>
                      </a:lnTo>
                      <a:cubicBezTo>
                        <a:pt x="0" y="242"/>
                        <a:pt x="18" y="269"/>
                        <a:pt x="54" y="269"/>
                      </a:cubicBezTo>
                      <a:lnTo>
                        <a:pt x="2356" y="269"/>
                      </a:lnTo>
                      <a:cubicBezTo>
                        <a:pt x="2365" y="269"/>
                        <a:pt x="2373" y="269"/>
                        <a:pt x="2382" y="260"/>
                      </a:cubicBezTo>
                      <a:cubicBezTo>
                        <a:pt x="2409" y="251"/>
                        <a:pt x="2418" y="215"/>
                        <a:pt x="2409" y="188"/>
                      </a:cubicBezTo>
                      <a:lnTo>
                        <a:pt x="2329" y="28"/>
                      </a:lnTo>
                      <a:cubicBezTo>
                        <a:pt x="2320" y="10"/>
                        <a:pt x="230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0"/>
                <p:cNvSpPr/>
                <p:nvPr/>
              </p:nvSpPr>
              <p:spPr>
                <a:xfrm>
                  <a:off x="3371118" y="1145735"/>
                  <a:ext cx="59539" cy="19749"/>
                </a:xfrm>
                <a:custGeom>
                  <a:rect b="b" l="l" r="r" t="t"/>
                  <a:pathLst>
                    <a:path extrusionOk="0" h="607" w="1830">
                      <a:moveTo>
                        <a:pt x="561" y="0"/>
                      </a:moveTo>
                      <a:cubicBezTo>
                        <a:pt x="475" y="0"/>
                        <a:pt x="399" y="11"/>
                        <a:pt x="349" y="35"/>
                      </a:cubicBezTo>
                      <a:cubicBezTo>
                        <a:pt x="117" y="151"/>
                        <a:pt x="1" y="606"/>
                        <a:pt x="1" y="606"/>
                      </a:cubicBezTo>
                      <a:lnTo>
                        <a:pt x="1829" y="606"/>
                      </a:lnTo>
                      <a:cubicBezTo>
                        <a:pt x="1794" y="374"/>
                        <a:pt x="1348" y="232"/>
                        <a:pt x="1348" y="232"/>
                      </a:cubicBezTo>
                      <a:cubicBezTo>
                        <a:pt x="1286" y="121"/>
                        <a:pt x="856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30"/>
                <p:cNvSpPr/>
                <p:nvPr/>
              </p:nvSpPr>
              <p:spPr>
                <a:xfrm>
                  <a:off x="3369394" y="1144173"/>
                  <a:ext cx="62988" cy="23035"/>
                </a:xfrm>
                <a:custGeom>
                  <a:rect b="b" l="l" r="r" t="t"/>
                  <a:pathLst>
                    <a:path extrusionOk="0" h="708" w="1936">
                      <a:moveTo>
                        <a:pt x="617" y="103"/>
                      </a:moveTo>
                      <a:cubicBezTo>
                        <a:pt x="895" y="103"/>
                        <a:pt x="1301" y="225"/>
                        <a:pt x="1356" y="315"/>
                      </a:cubicBezTo>
                      <a:cubicBezTo>
                        <a:pt x="1356" y="324"/>
                        <a:pt x="1374" y="333"/>
                        <a:pt x="1383" y="333"/>
                      </a:cubicBezTo>
                      <a:cubicBezTo>
                        <a:pt x="1481" y="369"/>
                        <a:pt x="1722" y="476"/>
                        <a:pt x="1802" y="601"/>
                      </a:cubicBezTo>
                      <a:lnTo>
                        <a:pt x="125" y="601"/>
                      </a:lnTo>
                      <a:cubicBezTo>
                        <a:pt x="178" y="458"/>
                        <a:pt x="277" y="208"/>
                        <a:pt x="419" y="137"/>
                      </a:cubicBezTo>
                      <a:cubicBezTo>
                        <a:pt x="467" y="113"/>
                        <a:pt x="537" y="103"/>
                        <a:pt x="617" y="103"/>
                      </a:cubicBezTo>
                      <a:close/>
                      <a:moveTo>
                        <a:pt x="613" y="0"/>
                      </a:moveTo>
                      <a:cubicBezTo>
                        <a:pt x="515" y="0"/>
                        <a:pt x="430" y="12"/>
                        <a:pt x="375" y="39"/>
                      </a:cubicBezTo>
                      <a:cubicBezTo>
                        <a:pt x="125" y="164"/>
                        <a:pt x="0" y="619"/>
                        <a:pt x="0" y="645"/>
                      </a:cubicBezTo>
                      <a:cubicBezTo>
                        <a:pt x="0" y="663"/>
                        <a:pt x="0" y="672"/>
                        <a:pt x="9" y="690"/>
                      </a:cubicBezTo>
                      <a:cubicBezTo>
                        <a:pt x="27" y="699"/>
                        <a:pt x="36" y="708"/>
                        <a:pt x="54" y="708"/>
                      </a:cubicBezTo>
                      <a:lnTo>
                        <a:pt x="1882" y="708"/>
                      </a:lnTo>
                      <a:cubicBezTo>
                        <a:pt x="1891" y="708"/>
                        <a:pt x="1909" y="699"/>
                        <a:pt x="1918" y="690"/>
                      </a:cubicBezTo>
                      <a:cubicBezTo>
                        <a:pt x="1927" y="681"/>
                        <a:pt x="1936" y="663"/>
                        <a:pt x="1927" y="645"/>
                      </a:cubicBezTo>
                      <a:cubicBezTo>
                        <a:pt x="1900" y="413"/>
                        <a:pt x="1526" y="271"/>
                        <a:pt x="1436" y="235"/>
                      </a:cubicBezTo>
                      <a:cubicBezTo>
                        <a:pt x="1329" y="108"/>
                        <a:pt x="909" y="0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30"/>
                <p:cNvSpPr/>
                <p:nvPr/>
              </p:nvSpPr>
              <p:spPr>
                <a:xfrm>
                  <a:off x="3447445" y="1198246"/>
                  <a:ext cx="41254" cy="396309"/>
                </a:xfrm>
                <a:custGeom>
                  <a:rect b="b" l="l" r="r" t="t"/>
                  <a:pathLst>
                    <a:path extrusionOk="0" h="12181" w="1268">
                      <a:moveTo>
                        <a:pt x="581" y="0"/>
                      </a:moveTo>
                      <a:lnTo>
                        <a:pt x="1" y="9"/>
                      </a:lnTo>
                      <a:lnTo>
                        <a:pt x="1009" y="12079"/>
                      </a:lnTo>
                      <a:cubicBezTo>
                        <a:pt x="1024" y="12133"/>
                        <a:pt x="1073" y="12181"/>
                        <a:pt x="1133" y="12181"/>
                      </a:cubicBezTo>
                      <a:cubicBezTo>
                        <a:pt x="1142" y="12181"/>
                        <a:pt x="1151" y="12180"/>
                        <a:pt x="1161" y="12177"/>
                      </a:cubicBezTo>
                      <a:cubicBezTo>
                        <a:pt x="1223" y="12169"/>
                        <a:pt x="1268" y="12115"/>
                        <a:pt x="1268" y="12044"/>
                      </a:cubicBezTo>
                      <a:lnTo>
                        <a:pt x="5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30"/>
                <p:cNvSpPr/>
                <p:nvPr/>
              </p:nvSpPr>
              <p:spPr>
                <a:xfrm>
                  <a:off x="3445428" y="1196782"/>
                  <a:ext cx="45321" cy="399920"/>
                </a:xfrm>
                <a:custGeom>
                  <a:rect b="b" l="l" r="r" t="t"/>
                  <a:pathLst>
                    <a:path extrusionOk="0" h="12292" w="1393">
                      <a:moveTo>
                        <a:pt x="589" y="108"/>
                      </a:moveTo>
                      <a:lnTo>
                        <a:pt x="1276" y="12098"/>
                      </a:lnTo>
                      <a:cubicBezTo>
                        <a:pt x="1285" y="12133"/>
                        <a:pt x="1258" y="12169"/>
                        <a:pt x="1223" y="12178"/>
                      </a:cubicBezTo>
                      <a:cubicBezTo>
                        <a:pt x="1215" y="12180"/>
                        <a:pt x="1208" y="12182"/>
                        <a:pt x="1201" y="12182"/>
                      </a:cubicBezTo>
                      <a:cubicBezTo>
                        <a:pt x="1185" y="12182"/>
                        <a:pt x="1173" y="12175"/>
                        <a:pt x="1160" y="12169"/>
                      </a:cubicBezTo>
                      <a:cubicBezTo>
                        <a:pt x="1142" y="12160"/>
                        <a:pt x="1133" y="12142"/>
                        <a:pt x="1124" y="12115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63"/>
                      </a:cubicBezTo>
                      <a:lnTo>
                        <a:pt x="1017" y="12133"/>
                      </a:lnTo>
                      <a:cubicBezTo>
                        <a:pt x="1026" y="12178"/>
                        <a:pt x="1053" y="12231"/>
                        <a:pt x="1098" y="12258"/>
                      </a:cubicBezTo>
                      <a:cubicBezTo>
                        <a:pt x="1120" y="12273"/>
                        <a:pt x="1153" y="12287"/>
                        <a:pt x="1184" y="12287"/>
                      </a:cubicBezTo>
                      <a:cubicBezTo>
                        <a:pt x="1191" y="12287"/>
                        <a:pt x="1198" y="12287"/>
                        <a:pt x="1205" y="12285"/>
                      </a:cubicBezTo>
                      <a:cubicBezTo>
                        <a:pt x="1209" y="12289"/>
                        <a:pt x="1216" y="12292"/>
                        <a:pt x="1223" y="12292"/>
                      </a:cubicBezTo>
                      <a:cubicBezTo>
                        <a:pt x="1229" y="12292"/>
                        <a:pt x="1236" y="12289"/>
                        <a:pt x="1240" y="12285"/>
                      </a:cubicBezTo>
                      <a:cubicBezTo>
                        <a:pt x="1330" y="12267"/>
                        <a:pt x="1392" y="12187"/>
                        <a:pt x="1383" y="12098"/>
                      </a:cubicBezTo>
                      <a:lnTo>
                        <a:pt x="687" y="54"/>
                      </a:lnTo>
                      <a:cubicBezTo>
                        <a:pt x="687" y="27"/>
                        <a:pt x="661" y="1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30"/>
                <p:cNvSpPr/>
                <p:nvPr/>
              </p:nvSpPr>
              <p:spPr>
                <a:xfrm>
                  <a:off x="3668911" y="1198246"/>
                  <a:ext cx="41840" cy="397773"/>
                </a:xfrm>
                <a:custGeom>
                  <a:rect b="b" l="l" r="r" t="t"/>
                  <a:pathLst>
                    <a:path extrusionOk="0" h="12226" w="1286">
                      <a:moveTo>
                        <a:pt x="589" y="0"/>
                      </a:moveTo>
                      <a:lnTo>
                        <a:pt x="1" y="9"/>
                      </a:lnTo>
                      <a:lnTo>
                        <a:pt x="1018" y="12115"/>
                      </a:lnTo>
                      <a:cubicBezTo>
                        <a:pt x="1033" y="12177"/>
                        <a:pt x="1082" y="12226"/>
                        <a:pt x="1142" y="12226"/>
                      </a:cubicBezTo>
                      <a:cubicBezTo>
                        <a:pt x="1151" y="12226"/>
                        <a:pt x="1160" y="12224"/>
                        <a:pt x="1169" y="12222"/>
                      </a:cubicBezTo>
                      <a:lnTo>
                        <a:pt x="1178" y="12222"/>
                      </a:lnTo>
                      <a:cubicBezTo>
                        <a:pt x="1241" y="12213"/>
                        <a:pt x="1285" y="12151"/>
                        <a:pt x="1276" y="12088"/>
                      </a:cubicBezTo>
                      <a:lnTo>
                        <a:pt x="5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30"/>
                <p:cNvSpPr/>
                <p:nvPr/>
              </p:nvSpPr>
              <p:spPr>
                <a:xfrm>
                  <a:off x="3667186" y="1196782"/>
                  <a:ext cx="45289" cy="401157"/>
                </a:xfrm>
                <a:custGeom>
                  <a:rect b="b" l="l" r="r" t="t"/>
                  <a:pathLst>
                    <a:path extrusionOk="0" h="12330" w="1392">
                      <a:moveTo>
                        <a:pt x="580" y="108"/>
                      </a:moveTo>
                      <a:lnTo>
                        <a:pt x="1276" y="12142"/>
                      </a:lnTo>
                      <a:cubicBezTo>
                        <a:pt x="1285" y="12160"/>
                        <a:pt x="1276" y="12178"/>
                        <a:pt x="1267" y="12196"/>
                      </a:cubicBezTo>
                      <a:cubicBezTo>
                        <a:pt x="1251" y="12211"/>
                        <a:pt x="1230" y="12221"/>
                        <a:pt x="1207" y="12221"/>
                      </a:cubicBezTo>
                      <a:cubicBezTo>
                        <a:pt x="1191" y="12221"/>
                        <a:pt x="1175" y="12216"/>
                        <a:pt x="1160" y="12205"/>
                      </a:cubicBezTo>
                      <a:cubicBezTo>
                        <a:pt x="1142" y="12196"/>
                        <a:pt x="1133" y="12178"/>
                        <a:pt x="1133" y="12160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45" y="1"/>
                        <a:pt x="27" y="1"/>
                        <a:pt x="18" y="10"/>
                      </a:cubicBezTo>
                      <a:cubicBezTo>
                        <a:pt x="9" y="27"/>
                        <a:pt x="0" y="36"/>
                        <a:pt x="0" y="54"/>
                      </a:cubicBezTo>
                      <a:lnTo>
                        <a:pt x="1017" y="12169"/>
                      </a:lnTo>
                      <a:cubicBezTo>
                        <a:pt x="1035" y="12258"/>
                        <a:pt x="1115" y="12330"/>
                        <a:pt x="1204" y="12330"/>
                      </a:cubicBezTo>
                      <a:lnTo>
                        <a:pt x="1249" y="12330"/>
                      </a:lnTo>
                      <a:cubicBezTo>
                        <a:pt x="1338" y="12303"/>
                        <a:pt x="1392" y="12222"/>
                        <a:pt x="1383" y="12133"/>
                      </a:cubicBezTo>
                      <a:lnTo>
                        <a:pt x="696" y="45"/>
                      </a:lnTo>
                      <a:cubicBezTo>
                        <a:pt x="687" y="19"/>
                        <a:pt x="669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30"/>
                <p:cNvSpPr/>
                <p:nvPr/>
              </p:nvSpPr>
              <p:spPr>
                <a:xfrm>
                  <a:off x="3075375" y="1198246"/>
                  <a:ext cx="36602" cy="394031"/>
                </a:xfrm>
                <a:custGeom>
                  <a:rect b="b" l="l" r="r" t="t"/>
                  <a:pathLst>
                    <a:path extrusionOk="0" h="12111" w="1125">
                      <a:moveTo>
                        <a:pt x="1124" y="0"/>
                      </a:moveTo>
                      <a:lnTo>
                        <a:pt x="544" y="9"/>
                      </a:lnTo>
                      <a:lnTo>
                        <a:pt x="9" y="11963"/>
                      </a:lnTo>
                      <a:cubicBezTo>
                        <a:pt x="0" y="12035"/>
                        <a:pt x="45" y="12088"/>
                        <a:pt x="107" y="12106"/>
                      </a:cubicBezTo>
                      <a:cubicBezTo>
                        <a:pt x="117" y="12109"/>
                        <a:pt x="126" y="12110"/>
                        <a:pt x="136" y="12110"/>
                      </a:cubicBezTo>
                      <a:cubicBezTo>
                        <a:pt x="190" y="12110"/>
                        <a:pt x="244" y="12070"/>
                        <a:pt x="259" y="12017"/>
                      </a:cubicBezTo>
                      <a:cubicBezTo>
                        <a:pt x="259" y="12008"/>
                        <a:pt x="259" y="12008"/>
                        <a:pt x="259" y="11999"/>
                      </a:cubicBezTo>
                      <a:lnTo>
                        <a:pt x="1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0"/>
                <p:cNvSpPr/>
                <p:nvPr/>
              </p:nvSpPr>
              <p:spPr>
                <a:xfrm>
                  <a:off x="3073618" y="1196782"/>
                  <a:ext cx="40376" cy="397382"/>
                </a:xfrm>
                <a:custGeom>
                  <a:rect b="b" l="l" r="r" t="t"/>
                  <a:pathLst>
                    <a:path extrusionOk="0" h="12214" w="1241">
                      <a:moveTo>
                        <a:pt x="1125" y="108"/>
                      </a:moveTo>
                      <a:lnTo>
                        <a:pt x="268" y="12044"/>
                      </a:lnTo>
                      <a:cubicBezTo>
                        <a:pt x="268" y="12062"/>
                        <a:pt x="250" y="12080"/>
                        <a:pt x="232" y="12098"/>
                      </a:cubicBezTo>
                      <a:cubicBezTo>
                        <a:pt x="215" y="12106"/>
                        <a:pt x="197" y="12106"/>
                        <a:pt x="179" y="12106"/>
                      </a:cubicBezTo>
                      <a:cubicBezTo>
                        <a:pt x="134" y="12098"/>
                        <a:pt x="117" y="12062"/>
                        <a:pt x="117" y="12017"/>
                      </a:cubicBezTo>
                      <a:lnTo>
                        <a:pt x="652" y="108"/>
                      </a:lnTo>
                      <a:close/>
                      <a:moveTo>
                        <a:pt x="598" y="1"/>
                      </a:moveTo>
                      <a:cubicBezTo>
                        <a:pt x="571" y="1"/>
                        <a:pt x="554" y="19"/>
                        <a:pt x="554" y="45"/>
                      </a:cubicBezTo>
                      <a:lnTo>
                        <a:pt x="9" y="12008"/>
                      </a:lnTo>
                      <a:cubicBezTo>
                        <a:pt x="1" y="12106"/>
                        <a:pt x="63" y="12187"/>
                        <a:pt x="152" y="12214"/>
                      </a:cubicBezTo>
                      <a:lnTo>
                        <a:pt x="197" y="12214"/>
                      </a:lnTo>
                      <a:cubicBezTo>
                        <a:pt x="232" y="12214"/>
                        <a:pt x="268" y="12205"/>
                        <a:pt x="295" y="12187"/>
                      </a:cubicBezTo>
                      <a:cubicBezTo>
                        <a:pt x="340" y="12151"/>
                        <a:pt x="366" y="12106"/>
                        <a:pt x="375" y="12053"/>
                      </a:cubicBezTo>
                      <a:lnTo>
                        <a:pt x="1232" y="54"/>
                      </a:lnTo>
                      <a:cubicBezTo>
                        <a:pt x="1241" y="36"/>
                        <a:pt x="1232" y="27"/>
                        <a:pt x="1223" y="19"/>
                      </a:cubicBezTo>
                      <a:cubicBezTo>
                        <a:pt x="1214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30"/>
                <p:cNvSpPr/>
                <p:nvPr/>
              </p:nvSpPr>
              <p:spPr>
                <a:xfrm>
                  <a:off x="2871022" y="1198246"/>
                  <a:ext cx="36309" cy="392860"/>
                </a:xfrm>
                <a:custGeom>
                  <a:rect b="b" l="l" r="r" t="t"/>
                  <a:pathLst>
                    <a:path extrusionOk="0" h="12075" w="1116">
                      <a:moveTo>
                        <a:pt x="1116" y="0"/>
                      </a:moveTo>
                      <a:lnTo>
                        <a:pt x="545" y="9"/>
                      </a:lnTo>
                      <a:lnTo>
                        <a:pt x="10" y="11928"/>
                      </a:lnTo>
                      <a:cubicBezTo>
                        <a:pt x="1" y="11999"/>
                        <a:pt x="45" y="12053"/>
                        <a:pt x="108" y="12070"/>
                      </a:cubicBezTo>
                      <a:cubicBezTo>
                        <a:pt x="118" y="12073"/>
                        <a:pt x="129" y="12074"/>
                        <a:pt x="139" y="12074"/>
                      </a:cubicBezTo>
                      <a:cubicBezTo>
                        <a:pt x="197" y="12074"/>
                        <a:pt x="244" y="12034"/>
                        <a:pt x="259" y="11981"/>
                      </a:cubicBezTo>
                      <a:cubicBezTo>
                        <a:pt x="259" y="11972"/>
                        <a:pt x="259" y="11972"/>
                        <a:pt x="259" y="11963"/>
                      </a:cubicBez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0"/>
                <p:cNvSpPr/>
                <p:nvPr/>
              </p:nvSpPr>
              <p:spPr>
                <a:xfrm>
                  <a:off x="2869298" y="1196782"/>
                  <a:ext cx="40376" cy="396211"/>
                </a:xfrm>
                <a:custGeom>
                  <a:rect b="b" l="l" r="r" t="t"/>
                  <a:pathLst>
                    <a:path extrusionOk="0" h="12178" w="1241">
                      <a:moveTo>
                        <a:pt x="1115" y="108"/>
                      </a:moveTo>
                      <a:lnTo>
                        <a:pt x="268" y="11999"/>
                      </a:lnTo>
                      <a:cubicBezTo>
                        <a:pt x="268" y="12026"/>
                        <a:pt x="250" y="12044"/>
                        <a:pt x="241" y="12053"/>
                      </a:cubicBezTo>
                      <a:cubicBezTo>
                        <a:pt x="228" y="12059"/>
                        <a:pt x="211" y="12066"/>
                        <a:pt x="196" y="12066"/>
                      </a:cubicBezTo>
                      <a:cubicBezTo>
                        <a:pt x="190" y="12066"/>
                        <a:pt x="184" y="12064"/>
                        <a:pt x="179" y="12062"/>
                      </a:cubicBezTo>
                      <a:cubicBezTo>
                        <a:pt x="143" y="12053"/>
                        <a:pt x="116" y="12017"/>
                        <a:pt x="116" y="11982"/>
                      </a:cubicBezTo>
                      <a:lnTo>
                        <a:pt x="651" y="108"/>
                      </a:lnTo>
                      <a:close/>
                      <a:moveTo>
                        <a:pt x="607" y="1"/>
                      </a:moveTo>
                      <a:cubicBezTo>
                        <a:pt x="580" y="1"/>
                        <a:pt x="553" y="19"/>
                        <a:pt x="553" y="45"/>
                      </a:cubicBezTo>
                      <a:lnTo>
                        <a:pt x="9" y="11973"/>
                      </a:lnTo>
                      <a:cubicBezTo>
                        <a:pt x="0" y="12062"/>
                        <a:pt x="63" y="12142"/>
                        <a:pt x="152" y="12169"/>
                      </a:cubicBezTo>
                      <a:cubicBezTo>
                        <a:pt x="170" y="12169"/>
                        <a:pt x="179" y="12178"/>
                        <a:pt x="196" y="12178"/>
                      </a:cubicBezTo>
                      <a:cubicBezTo>
                        <a:pt x="232" y="12178"/>
                        <a:pt x="268" y="12169"/>
                        <a:pt x="303" y="12151"/>
                      </a:cubicBezTo>
                      <a:cubicBezTo>
                        <a:pt x="348" y="12115"/>
                        <a:pt x="375" y="12071"/>
                        <a:pt x="384" y="12017"/>
                      </a:cubicBezTo>
                      <a:lnTo>
                        <a:pt x="1240" y="54"/>
                      </a:lnTo>
                      <a:cubicBezTo>
                        <a:pt x="1240" y="19"/>
                        <a:pt x="1213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30"/>
                <p:cNvSpPr/>
                <p:nvPr/>
              </p:nvSpPr>
              <p:spPr>
                <a:xfrm>
                  <a:off x="2876553" y="1176773"/>
                  <a:ext cx="835629" cy="33674"/>
                </a:xfrm>
                <a:custGeom>
                  <a:rect b="b" l="l" r="r" t="t"/>
                  <a:pathLst>
                    <a:path extrusionOk="0" h="1035" w="25684">
                      <a:moveTo>
                        <a:pt x="0" y="0"/>
                      </a:moveTo>
                      <a:lnTo>
                        <a:pt x="0" y="1035"/>
                      </a:lnTo>
                      <a:lnTo>
                        <a:pt x="25684" y="1035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30"/>
                <p:cNvSpPr/>
                <p:nvPr/>
              </p:nvSpPr>
              <p:spPr>
                <a:xfrm>
                  <a:off x="2874796" y="1175016"/>
                  <a:ext cx="839143" cy="37188"/>
                </a:xfrm>
                <a:custGeom>
                  <a:rect b="b" l="l" r="r" t="t"/>
                  <a:pathLst>
                    <a:path extrusionOk="0" h="1143" w="25792">
                      <a:moveTo>
                        <a:pt x="25684" y="108"/>
                      </a:moveTo>
                      <a:lnTo>
                        <a:pt x="25684" y="1035"/>
                      </a:lnTo>
                      <a:lnTo>
                        <a:pt x="108" y="1035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1089"/>
                      </a:lnTo>
                      <a:cubicBezTo>
                        <a:pt x="1" y="1116"/>
                        <a:pt x="18" y="1143"/>
                        <a:pt x="54" y="1143"/>
                      </a:cubicBezTo>
                      <a:lnTo>
                        <a:pt x="25738" y="1143"/>
                      </a:lnTo>
                      <a:cubicBezTo>
                        <a:pt x="25765" y="1143"/>
                        <a:pt x="25791" y="1116"/>
                        <a:pt x="25791" y="1089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30"/>
                <p:cNvSpPr/>
                <p:nvPr/>
              </p:nvSpPr>
              <p:spPr>
                <a:xfrm>
                  <a:off x="2876553" y="1176773"/>
                  <a:ext cx="835629" cy="11615"/>
                </a:xfrm>
                <a:custGeom>
                  <a:rect b="b" l="l" r="r" t="t"/>
                  <a:pathLst>
                    <a:path extrusionOk="0" h="357" w="25684">
                      <a:moveTo>
                        <a:pt x="0" y="0"/>
                      </a:moveTo>
                      <a:lnTo>
                        <a:pt x="0" y="357"/>
                      </a:lnTo>
                      <a:lnTo>
                        <a:pt x="25684" y="357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30"/>
                <p:cNvSpPr/>
                <p:nvPr/>
              </p:nvSpPr>
              <p:spPr>
                <a:xfrm>
                  <a:off x="2874796" y="1175016"/>
                  <a:ext cx="839143" cy="15129"/>
                </a:xfrm>
                <a:custGeom>
                  <a:rect b="b" l="l" r="r" t="t"/>
                  <a:pathLst>
                    <a:path extrusionOk="0" h="465" w="25792">
                      <a:moveTo>
                        <a:pt x="25684" y="108"/>
                      </a:moveTo>
                      <a:lnTo>
                        <a:pt x="25684" y="349"/>
                      </a:lnTo>
                      <a:lnTo>
                        <a:pt x="108" y="34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411"/>
                      </a:lnTo>
                      <a:cubicBezTo>
                        <a:pt x="1" y="438"/>
                        <a:pt x="18" y="456"/>
                        <a:pt x="54" y="465"/>
                      </a:cubicBezTo>
                      <a:lnTo>
                        <a:pt x="25738" y="465"/>
                      </a:lnTo>
                      <a:cubicBezTo>
                        <a:pt x="25765" y="465"/>
                        <a:pt x="25791" y="438"/>
                        <a:pt x="25791" y="411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30"/>
                <p:cNvSpPr/>
                <p:nvPr/>
              </p:nvSpPr>
              <p:spPr>
                <a:xfrm>
                  <a:off x="3418131" y="1176773"/>
                  <a:ext cx="294051" cy="33674"/>
                </a:xfrm>
                <a:custGeom>
                  <a:rect b="b" l="l" r="r" t="t"/>
                  <a:pathLst>
                    <a:path extrusionOk="0" h="1035" w="9038">
                      <a:moveTo>
                        <a:pt x="1" y="0"/>
                      </a:moveTo>
                      <a:lnTo>
                        <a:pt x="1" y="1035"/>
                      </a:lnTo>
                      <a:lnTo>
                        <a:pt x="9038" y="1035"/>
                      </a:lnTo>
                      <a:lnTo>
                        <a:pt x="90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30"/>
                <p:cNvSpPr/>
                <p:nvPr/>
              </p:nvSpPr>
              <p:spPr>
                <a:xfrm>
                  <a:off x="3416407" y="1175016"/>
                  <a:ext cx="297533" cy="37188"/>
                </a:xfrm>
                <a:custGeom>
                  <a:rect b="b" l="l" r="r" t="t"/>
                  <a:pathLst>
                    <a:path extrusionOk="0" h="1143" w="9145">
                      <a:moveTo>
                        <a:pt x="9037" y="108"/>
                      </a:moveTo>
                      <a:lnTo>
                        <a:pt x="9037" y="1035"/>
                      </a:lnTo>
                      <a:lnTo>
                        <a:pt x="107" y="1035"/>
                      </a:lnTo>
                      <a:lnTo>
                        <a:pt x="107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0" y="18"/>
                        <a:pt x="0" y="54"/>
                      </a:cubicBezTo>
                      <a:lnTo>
                        <a:pt x="0" y="1089"/>
                      </a:lnTo>
                      <a:cubicBezTo>
                        <a:pt x="0" y="1116"/>
                        <a:pt x="27" y="1143"/>
                        <a:pt x="54" y="1143"/>
                      </a:cubicBezTo>
                      <a:lnTo>
                        <a:pt x="9091" y="1143"/>
                      </a:lnTo>
                      <a:cubicBezTo>
                        <a:pt x="9118" y="1143"/>
                        <a:pt x="9144" y="1116"/>
                        <a:pt x="9144" y="1089"/>
                      </a:cubicBezTo>
                      <a:lnTo>
                        <a:pt x="9144" y="54"/>
                      </a:lnTo>
                      <a:cubicBezTo>
                        <a:pt x="9144" y="18"/>
                        <a:pt x="9118" y="1"/>
                        <a:pt x="90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0"/>
                <p:cNvSpPr/>
                <p:nvPr/>
              </p:nvSpPr>
              <p:spPr>
                <a:xfrm>
                  <a:off x="2866077" y="1165451"/>
                  <a:ext cx="856549" cy="12786"/>
                </a:xfrm>
                <a:custGeom>
                  <a:rect b="b" l="l" r="r" t="t"/>
                  <a:pathLst>
                    <a:path extrusionOk="0" h="393" w="26327">
                      <a:moveTo>
                        <a:pt x="1" y="0"/>
                      </a:moveTo>
                      <a:lnTo>
                        <a:pt x="1" y="393"/>
                      </a:lnTo>
                      <a:lnTo>
                        <a:pt x="26327" y="393"/>
                      </a:lnTo>
                      <a:lnTo>
                        <a:pt x="263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0"/>
                <p:cNvSpPr/>
                <p:nvPr/>
              </p:nvSpPr>
              <p:spPr>
                <a:xfrm>
                  <a:off x="2864353" y="1163694"/>
                  <a:ext cx="860030" cy="16300"/>
                </a:xfrm>
                <a:custGeom>
                  <a:rect b="b" l="l" r="r" t="t"/>
                  <a:pathLst>
                    <a:path extrusionOk="0" h="501" w="26434">
                      <a:moveTo>
                        <a:pt x="26326" y="108"/>
                      </a:moveTo>
                      <a:lnTo>
                        <a:pt x="26326" y="393"/>
                      </a:lnTo>
                      <a:lnTo>
                        <a:pt x="108" y="393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54"/>
                      </a:cubicBezTo>
                      <a:lnTo>
                        <a:pt x="0" y="447"/>
                      </a:lnTo>
                      <a:cubicBezTo>
                        <a:pt x="0" y="482"/>
                        <a:pt x="18" y="500"/>
                        <a:pt x="54" y="500"/>
                      </a:cubicBezTo>
                      <a:lnTo>
                        <a:pt x="26380" y="500"/>
                      </a:lnTo>
                      <a:cubicBezTo>
                        <a:pt x="26407" y="500"/>
                        <a:pt x="26434" y="482"/>
                        <a:pt x="26434" y="447"/>
                      </a:cubicBezTo>
                      <a:lnTo>
                        <a:pt x="26434" y="54"/>
                      </a:lnTo>
                      <a:cubicBezTo>
                        <a:pt x="26434" y="27"/>
                        <a:pt x="26407" y="1"/>
                        <a:pt x="263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0"/>
                <p:cNvSpPr/>
                <p:nvPr/>
              </p:nvSpPr>
              <p:spPr>
                <a:xfrm>
                  <a:off x="3430624" y="1165451"/>
                  <a:ext cx="292002" cy="12786"/>
                </a:xfrm>
                <a:custGeom>
                  <a:rect b="b" l="l" r="r" t="t"/>
                  <a:pathLst>
                    <a:path extrusionOk="0" h="393" w="8975">
                      <a:moveTo>
                        <a:pt x="0" y="0"/>
                      </a:moveTo>
                      <a:lnTo>
                        <a:pt x="0" y="393"/>
                      </a:lnTo>
                      <a:lnTo>
                        <a:pt x="8975" y="393"/>
                      </a:lnTo>
                      <a:lnTo>
                        <a:pt x="89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0"/>
                <p:cNvSpPr/>
                <p:nvPr/>
              </p:nvSpPr>
              <p:spPr>
                <a:xfrm>
                  <a:off x="3428575" y="1163694"/>
                  <a:ext cx="295808" cy="16300"/>
                </a:xfrm>
                <a:custGeom>
                  <a:rect b="b" l="l" r="r" t="t"/>
                  <a:pathLst>
                    <a:path extrusionOk="0" h="501" w="9092">
                      <a:moveTo>
                        <a:pt x="8984" y="108"/>
                      </a:moveTo>
                      <a:lnTo>
                        <a:pt x="8984" y="393"/>
                      </a:lnTo>
                      <a:lnTo>
                        <a:pt x="117" y="393"/>
                      </a:lnTo>
                      <a:lnTo>
                        <a:pt x="117" y="108"/>
                      </a:lnTo>
                      <a:close/>
                      <a:moveTo>
                        <a:pt x="63" y="1"/>
                      </a:moveTo>
                      <a:cubicBezTo>
                        <a:pt x="28" y="1"/>
                        <a:pt x="1" y="27"/>
                        <a:pt x="1" y="54"/>
                      </a:cubicBezTo>
                      <a:lnTo>
                        <a:pt x="1" y="447"/>
                      </a:lnTo>
                      <a:cubicBezTo>
                        <a:pt x="1" y="482"/>
                        <a:pt x="28" y="500"/>
                        <a:pt x="63" y="500"/>
                      </a:cubicBezTo>
                      <a:lnTo>
                        <a:pt x="9038" y="500"/>
                      </a:lnTo>
                      <a:cubicBezTo>
                        <a:pt x="9065" y="500"/>
                        <a:pt x="9092" y="482"/>
                        <a:pt x="9092" y="447"/>
                      </a:cubicBezTo>
                      <a:lnTo>
                        <a:pt x="9092" y="54"/>
                      </a:lnTo>
                      <a:cubicBezTo>
                        <a:pt x="9092" y="27"/>
                        <a:pt x="9065" y="1"/>
                        <a:pt x="90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30"/>
                <p:cNvSpPr/>
                <p:nvPr/>
              </p:nvSpPr>
              <p:spPr>
                <a:xfrm>
                  <a:off x="3525822" y="1102756"/>
                  <a:ext cx="42686" cy="63020"/>
                </a:xfrm>
                <a:custGeom>
                  <a:rect b="b" l="l" r="r" t="t"/>
                  <a:pathLst>
                    <a:path extrusionOk="0" h="1937" w="1312">
                      <a:moveTo>
                        <a:pt x="1" y="0"/>
                      </a:moveTo>
                      <a:lnTo>
                        <a:pt x="1" y="1936"/>
                      </a:lnTo>
                      <a:lnTo>
                        <a:pt x="1312" y="1936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30"/>
                <p:cNvSpPr/>
                <p:nvPr/>
              </p:nvSpPr>
              <p:spPr>
                <a:xfrm>
                  <a:off x="3524065" y="1100999"/>
                  <a:ext cx="45907" cy="66209"/>
                </a:xfrm>
                <a:custGeom>
                  <a:rect b="b" l="l" r="r" t="t"/>
                  <a:pathLst>
                    <a:path extrusionOk="0" h="2035" w="1411">
                      <a:moveTo>
                        <a:pt x="1303" y="108"/>
                      </a:moveTo>
                      <a:lnTo>
                        <a:pt x="1303" y="1928"/>
                      </a:lnTo>
                      <a:lnTo>
                        <a:pt x="108" y="1928"/>
                      </a:lnTo>
                      <a:lnTo>
                        <a:pt x="108" y="108"/>
                      </a:lnTo>
                      <a:close/>
                      <a:moveTo>
                        <a:pt x="55" y="1"/>
                      </a:moveTo>
                      <a:cubicBezTo>
                        <a:pt x="28" y="1"/>
                        <a:pt x="1" y="28"/>
                        <a:pt x="1" y="54"/>
                      </a:cubicBezTo>
                      <a:lnTo>
                        <a:pt x="1" y="1981"/>
                      </a:lnTo>
                      <a:cubicBezTo>
                        <a:pt x="1" y="2017"/>
                        <a:pt x="28" y="2035"/>
                        <a:pt x="55" y="2035"/>
                      </a:cubicBezTo>
                      <a:lnTo>
                        <a:pt x="1357" y="2035"/>
                      </a:lnTo>
                      <a:cubicBezTo>
                        <a:pt x="1393" y="2035"/>
                        <a:pt x="1411" y="2017"/>
                        <a:pt x="1411" y="1981"/>
                      </a:cubicBezTo>
                      <a:lnTo>
                        <a:pt x="1411" y="54"/>
                      </a:lnTo>
                      <a:cubicBezTo>
                        <a:pt x="1411" y="28"/>
                        <a:pt x="1393" y="1"/>
                        <a:pt x="13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0"/>
                <p:cNvSpPr/>
                <p:nvPr/>
              </p:nvSpPr>
              <p:spPr>
                <a:xfrm>
                  <a:off x="3557153" y="1114371"/>
                  <a:ext cx="22970" cy="42686"/>
                </a:xfrm>
                <a:custGeom>
                  <a:rect b="b" l="l" r="r" t="t"/>
                  <a:pathLst>
                    <a:path extrusionOk="0" h="1312" w="706">
                      <a:moveTo>
                        <a:pt x="108" y="0"/>
                      </a:moveTo>
                      <a:cubicBezTo>
                        <a:pt x="55" y="0"/>
                        <a:pt x="1" y="54"/>
                        <a:pt x="1" y="116"/>
                      </a:cubicBezTo>
                      <a:cubicBezTo>
                        <a:pt x="1" y="170"/>
                        <a:pt x="55" y="223"/>
                        <a:pt x="108" y="223"/>
                      </a:cubicBezTo>
                      <a:lnTo>
                        <a:pt x="286" y="223"/>
                      </a:lnTo>
                      <a:cubicBezTo>
                        <a:pt x="402" y="223"/>
                        <a:pt x="492" y="312"/>
                        <a:pt x="492" y="419"/>
                      </a:cubicBezTo>
                      <a:lnTo>
                        <a:pt x="492" y="892"/>
                      </a:lnTo>
                      <a:cubicBezTo>
                        <a:pt x="492" y="1008"/>
                        <a:pt x="402" y="1097"/>
                        <a:pt x="286" y="1097"/>
                      </a:cubicBezTo>
                      <a:lnTo>
                        <a:pt x="153" y="1097"/>
                      </a:lnTo>
                      <a:cubicBezTo>
                        <a:pt x="90" y="1097"/>
                        <a:pt x="37" y="1142"/>
                        <a:pt x="37" y="1204"/>
                      </a:cubicBezTo>
                      <a:cubicBezTo>
                        <a:pt x="37" y="1267"/>
                        <a:pt x="90" y="1312"/>
                        <a:pt x="153" y="1312"/>
                      </a:cubicBezTo>
                      <a:lnTo>
                        <a:pt x="286" y="1312"/>
                      </a:lnTo>
                      <a:cubicBezTo>
                        <a:pt x="518" y="1312"/>
                        <a:pt x="706" y="1124"/>
                        <a:pt x="706" y="892"/>
                      </a:cubicBezTo>
                      <a:lnTo>
                        <a:pt x="706" y="419"/>
                      </a:lnTo>
                      <a:cubicBezTo>
                        <a:pt x="706" y="187"/>
                        <a:pt x="51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30"/>
                <p:cNvSpPr/>
                <p:nvPr/>
              </p:nvSpPr>
              <p:spPr>
                <a:xfrm>
                  <a:off x="3555429" y="1112614"/>
                  <a:ext cx="26451" cy="46200"/>
                </a:xfrm>
                <a:custGeom>
                  <a:rect b="b" l="l" r="r" t="t"/>
                  <a:pathLst>
                    <a:path extrusionOk="0" h="1420" w="813">
                      <a:moveTo>
                        <a:pt x="339" y="117"/>
                      </a:moveTo>
                      <a:cubicBezTo>
                        <a:pt x="545" y="117"/>
                        <a:pt x="705" y="277"/>
                        <a:pt x="705" y="473"/>
                      </a:cubicBezTo>
                      <a:lnTo>
                        <a:pt x="705" y="946"/>
                      </a:lnTo>
                      <a:cubicBezTo>
                        <a:pt x="705" y="1151"/>
                        <a:pt x="545" y="1312"/>
                        <a:pt x="339" y="1312"/>
                      </a:cubicBezTo>
                      <a:lnTo>
                        <a:pt x="206" y="1312"/>
                      </a:lnTo>
                      <a:cubicBezTo>
                        <a:pt x="170" y="1312"/>
                        <a:pt x="143" y="1285"/>
                        <a:pt x="143" y="1258"/>
                      </a:cubicBezTo>
                      <a:cubicBezTo>
                        <a:pt x="152" y="1232"/>
                        <a:pt x="170" y="1205"/>
                        <a:pt x="206" y="1205"/>
                      </a:cubicBezTo>
                      <a:lnTo>
                        <a:pt x="339" y="1205"/>
                      </a:lnTo>
                      <a:cubicBezTo>
                        <a:pt x="482" y="1205"/>
                        <a:pt x="598" y="1089"/>
                        <a:pt x="598" y="946"/>
                      </a:cubicBezTo>
                      <a:lnTo>
                        <a:pt x="598" y="473"/>
                      </a:lnTo>
                      <a:cubicBezTo>
                        <a:pt x="598" y="331"/>
                        <a:pt x="482" y="224"/>
                        <a:pt x="339" y="224"/>
                      </a:cubicBezTo>
                      <a:lnTo>
                        <a:pt x="161" y="224"/>
                      </a:lnTo>
                      <a:cubicBezTo>
                        <a:pt x="134" y="224"/>
                        <a:pt x="108" y="197"/>
                        <a:pt x="108" y="170"/>
                      </a:cubicBezTo>
                      <a:cubicBezTo>
                        <a:pt x="108" y="134"/>
                        <a:pt x="134" y="117"/>
                        <a:pt x="161" y="117"/>
                      </a:cubicBezTo>
                      <a:close/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59"/>
                        <a:pt x="72" y="331"/>
                        <a:pt x="161" y="331"/>
                      </a:cubicBezTo>
                      <a:lnTo>
                        <a:pt x="339" y="331"/>
                      </a:lnTo>
                      <a:cubicBezTo>
                        <a:pt x="420" y="331"/>
                        <a:pt x="491" y="393"/>
                        <a:pt x="491" y="473"/>
                      </a:cubicBezTo>
                      <a:lnTo>
                        <a:pt x="491" y="946"/>
                      </a:lnTo>
                      <a:cubicBezTo>
                        <a:pt x="491" y="1027"/>
                        <a:pt x="420" y="1098"/>
                        <a:pt x="339" y="1098"/>
                      </a:cubicBezTo>
                      <a:lnTo>
                        <a:pt x="206" y="1098"/>
                      </a:lnTo>
                      <a:cubicBezTo>
                        <a:pt x="116" y="1098"/>
                        <a:pt x="36" y="1169"/>
                        <a:pt x="36" y="1258"/>
                      </a:cubicBezTo>
                      <a:cubicBezTo>
                        <a:pt x="36" y="1348"/>
                        <a:pt x="116" y="1419"/>
                        <a:pt x="206" y="1419"/>
                      </a:cubicBezTo>
                      <a:lnTo>
                        <a:pt x="339" y="1419"/>
                      </a:lnTo>
                      <a:cubicBezTo>
                        <a:pt x="598" y="1419"/>
                        <a:pt x="812" y="1205"/>
                        <a:pt x="812" y="946"/>
                      </a:cubicBezTo>
                      <a:lnTo>
                        <a:pt x="812" y="473"/>
                      </a:lnTo>
                      <a:cubicBezTo>
                        <a:pt x="812" y="215"/>
                        <a:pt x="598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8" name="Google Shape;388;p30"/>
              <p:cNvGrpSpPr/>
              <p:nvPr/>
            </p:nvGrpSpPr>
            <p:grpSpPr>
              <a:xfrm>
                <a:off x="3913867" y="788403"/>
                <a:ext cx="559635" cy="811293"/>
                <a:chOff x="3913867" y="788403"/>
                <a:chExt cx="559635" cy="811293"/>
              </a:xfrm>
            </p:grpSpPr>
            <p:sp>
              <p:nvSpPr>
                <p:cNvPr id="389" name="Google Shape;389;p30"/>
                <p:cNvSpPr/>
                <p:nvPr/>
              </p:nvSpPr>
              <p:spPr>
                <a:xfrm>
                  <a:off x="4075533" y="830959"/>
                  <a:ext cx="119338" cy="138013"/>
                </a:xfrm>
                <a:custGeom>
                  <a:rect b="b" l="l" r="r" t="t"/>
                  <a:pathLst>
                    <a:path extrusionOk="0" h="4242" w="3668">
                      <a:moveTo>
                        <a:pt x="2015" y="1"/>
                      </a:moveTo>
                      <a:cubicBezTo>
                        <a:pt x="959" y="1"/>
                        <a:pt x="358" y="539"/>
                        <a:pt x="358" y="539"/>
                      </a:cubicBezTo>
                      <a:lnTo>
                        <a:pt x="447" y="2377"/>
                      </a:lnTo>
                      <a:lnTo>
                        <a:pt x="1" y="3590"/>
                      </a:lnTo>
                      <a:lnTo>
                        <a:pt x="1687" y="4242"/>
                      </a:lnTo>
                      <a:lnTo>
                        <a:pt x="2008" y="3617"/>
                      </a:lnTo>
                      <a:cubicBezTo>
                        <a:pt x="2008" y="3617"/>
                        <a:pt x="2109" y="3620"/>
                        <a:pt x="2248" y="3620"/>
                      </a:cubicBezTo>
                      <a:cubicBezTo>
                        <a:pt x="2551" y="3620"/>
                        <a:pt x="3036" y="3607"/>
                        <a:pt x="3079" y="3528"/>
                      </a:cubicBezTo>
                      <a:cubicBezTo>
                        <a:pt x="3132" y="3412"/>
                        <a:pt x="3195" y="2458"/>
                        <a:pt x="3195" y="2458"/>
                      </a:cubicBezTo>
                      <a:lnTo>
                        <a:pt x="3596" y="2226"/>
                      </a:lnTo>
                      <a:cubicBezTo>
                        <a:pt x="3596" y="2226"/>
                        <a:pt x="3605" y="2217"/>
                        <a:pt x="3605" y="2217"/>
                      </a:cubicBezTo>
                      <a:cubicBezTo>
                        <a:pt x="3659" y="2181"/>
                        <a:pt x="3668" y="2119"/>
                        <a:pt x="3632" y="2065"/>
                      </a:cubicBezTo>
                      <a:lnTo>
                        <a:pt x="3373" y="1664"/>
                      </a:lnTo>
                      <a:cubicBezTo>
                        <a:pt x="3391" y="1539"/>
                        <a:pt x="3400" y="1405"/>
                        <a:pt x="3400" y="1280"/>
                      </a:cubicBezTo>
                      <a:cubicBezTo>
                        <a:pt x="3400" y="1102"/>
                        <a:pt x="3106" y="183"/>
                        <a:pt x="3106" y="183"/>
                      </a:cubicBezTo>
                      <a:cubicBezTo>
                        <a:pt x="2702" y="51"/>
                        <a:pt x="2337" y="1"/>
                        <a:pt x="2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30"/>
                <p:cNvSpPr/>
                <p:nvPr/>
              </p:nvSpPr>
              <p:spPr>
                <a:xfrm>
                  <a:off x="4073516" y="829234"/>
                  <a:ext cx="123112" cy="141495"/>
                </a:xfrm>
                <a:custGeom>
                  <a:rect b="b" l="l" r="r" t="t"/>
                  <a:pathLst>
                    <a:path extrusionOk="0" h="4349" w="3784">
                      <a:moveTo>
                        <a:pt x="2078" y="109"/>
                      </a:moveTo>
                      <a:cubicBezTo>
                        <a:pt x="2389" y="109"/>
                        <a:pt x="2739" y="156"/>
                        <a:pt x="3123" y="280"/>
                      </a:cubicBezTo>
                      <a:cubicBezTo>
                        <a:pt x="3212" y="548"/>
                        <a:pt x="3408" y="1199"/>
                        <a:pt x="3408" y="1333"/>
                      </a:cubicBezTo>
                      <a:cubicBezTo>
                        <a:pt x="3408" y="1458"/>
                        <a:pt x="3399" y="1583"/>
                        <a:pt x="3382" y="1708"/>
                      </a:cubicBezTo>
                      <a:cubicBezTo>
                        <a:pt x="3382" y="1717"/>
                        <a:pt x="3382" y="1734"/>
                        <a:pt x="3391" y="1743"/>
                      </a:cubicBezTo>
                      <a:lnTo>
                        <a:pt x="3649" y="2154"/>
                      </a:lnTo>
                      <a:cubicBezTo>
                        <a:pt x="3658" y="2163"/>
                        <a:pt x="3667" y="2180"/>
                        <a:pt x="3658" y="2198"/>
                      </a:cubicBezTo>
                      <a:cubicBezTo>
                        <a:pt x="3658" y="2207"/>
                        <a:pt x="3649" y="2225"/>
                        <a:pt x="3631" y="2234"/>
                      </a:cubicBezTo>
                      <a:lnTo>
                        <a:pt x="3230" y="2466"/>
                      </a:lnTo>
                      <a:cubicBezTo>
                        <a:pt x="3212" y="2475"/>
                        <a:pt x="3203" y="2493"/>
                        <a:pt x="3203" y="2511"/>
                      </a:cubicBezTo>
                      <a:cubicBezTo>
                        <a:pt x="3185" y="2876"/>
                        <a:pt x="3132" y="3474"/>
                        <a:pt x="3096" y="3554"/>
                      </a:cubicBezTo>
                      <a:cubicBezTo>
                        <a:pt x="3044" y="3599"/>
                        <a:pt x="2678" y="3619"/>
                        <a:pt x="2299" y="3619"/>
                      </a:cubicBezTo>
                      <a:cubicBezTo>
                        <a:pt x="2226" y="3619"/>
                        <a:pt x="2152" y="3618"/>
                        <a:pt x="2079" y="3617"/>
                      </a:cubicBezTo>
                      <a:cubicBezTo>
                        <a:pt x="2061" y="3617"/>
                        <a:pt x="2035" y="3626"/>
                        <a:pt x="2026" y="3643"/>
                      </a:cubicBezTo>
                      <a:lnTo>
                        <a:pt x="1722" y="4223"/>
                      </a:lnTo>
                      <a:lnTo>
                        <a:pt x="134" y="3608"/>
                      </a:lnTo>
                      <a:lnTo>
                        <a:pt x="563" y="2448"/>
                      </a:lnTo>
                      <a:cubicBezTo>
                        <a:pt x="563" y="2439"/>
                        <a:pt x="563" y="2430"/>
                        <a:pt x="563" y="2421"/>
                      </a:cubicBezTo>
                      <a:lnTo>
                        <a:pt x="473" y="610"/>
                      </a:lnTo>
                      <a:cubicBezTo>
                        <a:pt x="580" y="524"/>
                        <a:pt x="1160" y="109"/>
                        <a:pt x="2078" y="109"/>
                      </a:cubicBezTo>
                      <a:close/>
                      <a:moveTo>
                        <a:pt x="2080" y="0"/>
                      </a:moveTo>
                      <a:cubicBezTo>
                        <a:pt x="1012" y="0"/>
                        <a:pt x="382" y="541"/>
                        <a:pt x="375" y="548"/>
                      </a:cubicBezTo>
                      <a:cubicBezTo>
                        <a:pt x="366" y="557"/>
                        <a:pt x="357" y="575"/>
                        <a:pt x="357" y="592"/>
                      </a:cubicBezTo>
                      <a:lnTo>
                        <a:pt x="447" y="2412"/>
                      </a:lnTo>
                      <a:lnTo>
                        <a:pt x="9" y="3626"/>
                      </a:lnTo>
                      <a:cubicBezTo>
                        <a:pt x="1" y="3661"/>
                        <a:pt x="18" y="3688"/>
                        <a:pt x="45" y="3697"/>
                      </a:cubicBezTo>
                      <a:lnTo>
                        <a:pt x="1731" y="4348"/>
                      </a:lnTo>
                      <a:lnTo>
                        <a:pt x="1749" y="4348"/>
                      </a:lnTo>
                      <a:cubicBezTo>
                        <a:pt x="1767" y="4339"/>
                        <a:pt x="1785" y="4330"/>
                        <a:pt x="1794" y="4313"/>
                      </a:cubicBezTo>
                      <a:lnTo>
                        <a:pt x="2097" y="3724"/>
                      </a:lnTo>
                      <a:cubicBezTo>
                        <a:pt x="2177" y="3725"/>
                        <a:pt x="2260" y="3726"/>
                        <a:pt x="2343" y="3726"/>
                      </a:cubicBezTo>
                      <a:cubicBezTo>
                        <a:pt x="2744" y="3726"/>
                        <a:pt x="3132" y="3702"/>
                        <a:pt x="3176" y="3599"/>
                      </a:cubicBezTo>
                      <a:cubicBezTo>
                        <a:pt x="3239" y="3483"/>
                        <a:pt x="3283" y="2751"/>
                        <a:pt x="3301" y="2546"/>
                      </a:cubicBezTo>
                      <a:lnTo>
                        <a:pt x="3676" y="2323"/>
                      </a:lnTo>
                      <a:cubicBezTo>
                        <a:pt x="3685" y="2323"/>
                        <a:pt x="3685" y="2323"/>
                        <a:pt x="3685" y="2314"/>
                      </a:cubicBezTo>
                      <a:cubicBezTo>
                        <a:pt x="3765" y="2270"/>
                        <a:pt x="3783" y="2163"/>
                        <a:pt x="3730" y="2091"/>
                      </a:cubicBezTo>
                      <a:lnTo>
                        <a:pt x="3480" y="1699"/>
                      </a:lnTo>
                      <a:cubicBezTo>
                        <a:pt x="3498" y="1574"/>
                        <a:pt x="3507" y="1449"/>
                        <a:pt x="3507" y="1324"/>
                      </a:cubicBezTo>
                      <a:cubicBezTo>
                        <a:pt x="3507" y="1146"/>
                        <a:pt x="3239" y="307"/>
                        <a:pt x="3212" y="218"/>
                      </a:cubicBezTo>
                      <a:cubicBezTo>
                        <a:pt x="3203" y="200"/>
                        <a:pt x="3194" y="191"/>
                        <a:pt x="3176" y="182"/>
                      </a:cubicBezTo>
                      <a:cubicBezTo>
                        <a:pt x="2774" y="51"/>
                        <a:pt x="2407" y="0"/>
                        <a:pt x="20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0"/>
                <p:cNvSpPr/>
                <p:nvPr/>
              </p:nvSpPr>
              <p:spPr>
                <a:xfrm>
                  <a:off x="4135918" y="909368"/>
                  <a:ext cx="17439" cy="25638"/>
                </a:xfrm>
                <a:custGeom>
                  <a:rect b="b" l="l" r="r" t="t"/>
                  <a:pathLst>
                    <a:path extrusionOk="0" h="788" w="536">
                      <a:moveTo>
                        <a:pt x="58" y="1"/>
                      </a:moveTo>
                      <a:cubicBezTo>
                        <a:pt x="36" y="1"/>
                        <a:pt x="17" y="17"/>
                        <a:pt x="9" y="39"/>
                      </a:cubicBezTo>
                      <a:cubicBezTo>
                        <a:pt x="1" y="65"/>
                        <a:pt x="18" y="101"/>
                        <a:pt x="54" y="101"/>
                      </a:cubicBezTo>
                      <a:lnTo>
                        <a:pt x="241" y="155"/>
                      </a:lnTo>
                      <a:cubicBezTo>
                        <a:pt x="224" y="378"/>
                        <a:pt x="295" y="601"/>
                        <a:pt x="438" y="770"/>
                      </a:cubicBezTo>
                      <a:cubicBezTo>
                        <a:pt x="447" y="779"/>
                        <a:pt x="464" y="788"/>
                        <a:pt x="473" y="788"/>
                      </a:cubicBezTo>
                      <a:cubicBezTo>
                        <a:pt x="491" y="788"/>
                        <a:pt x="500" y="779"/>
                        <a:pt x="509" y="770"/>
                      </a:cubicBezTo>
                      <a:cubicBezTo>
                        <a:pt x="536" y="752"/>
                        <a:pt x="536" y="717"/>
                        <a:pt x="518" y="699"/>
                      </a:cubicBezTo>
                      <a:cubicBezTo>
                        <a:pt x="384" y="538"/>
                        <a:pt x="331" y="324"/>
                        <a:pt x="357" y="119"/>
                      </a:cubicBezTo>
                      <a:cubicBezTo>
                        <a:pt x="357" y="92"/>
                        <a:pt x="340" y="65"/>
                        <a:pt x="313" y="56"/>
                      </a:cubicBezTo>
                      <a:lnTo>
                        <a:pt x="81" y="3"/>
                      </a:lnTo>
                      <a:lnTo>
                        <a:pt x="72" y="3"/>
                      </a:lnTo>
                      <a:cubicBezTo>
                        <a:pt x="67" y="1"/>
                        <a:pt x="62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30"/>
                <p:cNvSpPr/>
                <p:nvPr/>
              </p:nvSpPr>
              <p:spPr>
                <a:xfrm>
                  <a:off x="4144638" y="875109"/>
                  <a:ext cx="58368" cy="17016"/>
                </a:xfrm>
                <a:custGeom>
                  <a:rect b="b" l="l" r="r" t="t"/>
                  <a:pathLst>
                    <a:path extrusionOk="0" h="523" w="1794">
                      <a:moveTo>
                        <a:pt x="1736" y="1"/>
                      </a:moveTo>
                      <a:cubicBezTo>
                        <a:pt x="1731" y="1"/>
                        <a:pt x="1727" y="2"/>
                        <a:pt x="1722" y="3"/>
                      </a:cubicBezTo>
                      <a:lnTo>
                        <a:pt x="54" y="414"/>
                      </a:lnTo>
                      <a:cubicBezTo>
                        <a:pt x="27" y="423"/>
                        <a:pt x="0" y="449"/>
                        <a:pt x="9" y="476"/>
                      </a:cubicBezTo>
                      <a:cubicBezTo>
                        <a:pt x="9" y="499"/>
                        <a:pt x="29" y="522"/>
                        <a:pt x="58" y="522"/>
                      </a:cubicBezTo>
                      <a:cubicBezTo>
                        <a:pt x="62" y="522"/>
                        <a:pt x="67" y="522"/>
                        <a:pt x="72" y="521"/>
                      </a:cubicBezTo>
                      <a:lnTo>
                        <a:pt x="80" y="521"/>
                      </a:lnTo>
                      <a:lnTo>
                        <a:pt x="1740" y="110"/>
                      </a:lnTo>
                      <a:lnTo>
                        <a:pt x="1749" y="110"/>
                      </a:lnTo>
                      <a:cubicBezTo>
                        <a:pt x="1775" y="101"/>
                        <a:pt x="1793" y="75"/>
                        <a:pt x="1784" y="48"/>
                      </a:cubicBezTo>
                      <a:cubicBezTo>
                        <a:pt x="1777" y="18"/>
                        <a:pt x="175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30"/>
                <p:cNvSpPr/>
                <p:nvPr/>
              </p:nvSpPr>
              <p:spPr>
                <a:xfrm>
                  <a:off x="4185274" y="874035"/>
                  <a:ext cx="17146" cy="19781"/>
                </a:xfrm>
                <a:custGeom>
                  <a:rect b="b" l="l" r="r" t="t"/>
                  <a:pathLst>
                    <a:path extrusionOk="0" h="608" w="527">
                      <a:moveTo>
                        <a:pt x="63" y="1"/>
                      </a:moveTo>
                      <a:cubicBezTo>
                        <a:pt x="27" y="1"/>
                        <a:pt x="0" y="27"/>
                        <a:pt x="0" y="54"/>
                      </a:cubicBezTo>
                      <a:cubicBezTo>
                        <a:pt x="0" y="81"/>
                        <a:pt x="27" y="108"/>
                        <a:pt x="54" y="108"/>
                      </a:cubicBezTo>
                      <a:lnTo>
                        <a:pt x="393" y="125"/>
                      </a:lnTo>
                      <a:cubicBezTo>
                        <a:pt x="419" y="215"/>
                        <a:pt x="402" y="313"/>
                        <a:pt x="366" y="393"/>
                      </a:cubicBezTo>
                      <a:cubicBezTo>
                        <a:pt x="312" y="456"/>
                        <a:pt x="241" y="491"/>
                        <a:pt x="170" y="500"/>
                      </a:cubicBezTo>
                      <a:lnTo>
                        <a:pt x="161" y="500"/>
                      </a:lnTo>
                      <a:cubicBezTo>
                        <a:pt x="134" y="500"/>
                        <a:pt x="116" y="527"/>
                        <a:pt x="116" y="563"/>
                      </a:cubicBezTo>
                      <a:cubicBezTo>
                        <a:pt x="125" y="589"/>
                        <a:pt x="143" y="607"/>
                        <a:pt x="170" y="607"/>
                      </a:cubicBezTo>
                      <a:lnTo>
                        <a:pt x="179" y="607"/>
                      </a:lnTo>
                      <a:cubicBezTo>
                        <a:pt x="286" y="598"/>
                        <a:pt x="393" y="545"/>
                        <a:pt x="455" y="447"/>
                      </a:cubicBezTo>
                      <a:cubicBezTo>
                        <a:pt x="518" y="331"/>
                        <a:pt x="526" y="188"/>
                        <a:pt x="491" y="54"/>
                      </a:cubicBezTo>
                      <a:cubicBezTo>
                        <a:pt x="482" y="36"/>
                        <a:pt x="464" y="18"/>
                        <a:pt x="437" y="18"/>
                      </a:cubicBez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30"/>
                <p:cNvSpPr/>
                <p:nvPr/>
              </p:nvSpPr>
              <p:spPr>
                <a:xfrm>
                  <a:off x="4070328" y="790420"/>
                  <a:ext cx="124121" cy="126333"/>
                </a:xfrm>
                <a:custGeom>
                  <a:rect b="b" l="l" r="r" t="t"/>
                  <a:pathLst>
                    <a:path extrusionOk="0" h="3883" w="3815">
                      <a:moveTo>
                        <a:pt x="2334" y="1"/>
                      </a:moveTo>
                      <a:cubicBezTo>
                        <a:pt x="2292" y="1"/>
                        <a:pt x="2246" y="4"/>
                        <a:pt x="2195" y="10"/>
                      </a:cubicBezTo>
                      <a:cubicBezTo>
                        <a:pt x="1517" y="99"/>
                        <a:pt x="1187" y="483"/>
                        <a:pt x="1312" y="751"/>
                      </a:cubicBezTo>
                      <a:cubicBezTo>
                        <a:pt x="1312" y="751"/>
                        <a:pt x="1243" y="728"/>
                        <a:pt x="1139" y="728"/>
                      </a:cubicBezTo>
                      <a:cubicBezTo>
                        <a:pt x="923" y="728"/>
                        <a:pt x="554" y="826"/>
                        <a:pt x="330" y="1429"/>
                      </a:cubicBezTo>
                      <a:cubicBezTo>
                        <a:pt x="0" y="2321"/>
                        <a:pt x="598" y="3472"/>
                        <a:pt x="598" y="3623"/>
                      </a:cubicBezTo>
                      <a:cubicBezTo>
                        <a:pt x="598" y="3766"/>
                        <a:pt x="1098" y="3882"/>
                        <a:pt x="1490" y="3882"/>
                      </a:cubicBezTo>
                      <a:cubicBezTo>
                        <a:pt x="1503" y="3882"/>
                        <a:pt x="1516" y="3883"/>
                        <a:pt x="1529" y="3883"/>
                      </a:cubicBezTo>
                      <a:cubicBezTo>
                        <a:pt x="1722" y="3883"/>
                        <a:pt x="1920" y="3821"/>
                        <a:pt x="2079" y="3704"/>
                      </a:cubicBezTo>
                      <a:cubicBezTo>
                        <a:pt x="2079" y="3704"/>
                        <a:pt x="1927" y="3115"/>
                        <a:pt x="2052" y="2999"/>
                      </a:cubicBezTo>
                      <a:cubicBezTo>
                        <a:pt x="2073" y="2978"/>
                        <a:pt x="2101" y="2969"/>
                        <a:pt x="2131" y="2969"/>
                      </a:cubicBezTo>
                      <a:cubicBezTo>
                        <a:pt x="2266" y="2969"/>
                        <a:pt x="2463" y="3141"/>
                        <a:pt x="2463" y="3141"/>
                      </a:cubicBezTo>
                      <a:cubicBezTo>
                        <a:pt x="2552" y="3133"/>
                        <a:pt x="2650" y="3097"/>
                        <a:pt x="2730" y="3061"/>
                      </a:cubicBezTo>
                      <a:cubicBezTo>
                        <a:pt x="2819" y="2999"/>
                        <a:pt x="3266" y="2758"/>
                        <a:pt x="3114" y="2490"/>
                      </a:cubicBezTo>
                      <a:cubicBezTo>
                        <a:pt x="2962" y="2232"/>
                        <a:pt x="2668" y="1991"/>
                        <a:pt x="2909" y="1812"/>
                      </a:cubicBezTo>
                      <a:cubicBezTo>
                        <a:pt x="3141" y="1634"/>
                        <a:pt x="3765" y="1607"/>
                        <a:pt x="3792" y="1045"/>
                      </a:cubicBezTo>
                      <a:cubicBezTo>
                        <a:pt x="3815" y="568"/>
                        <a:pt x="3567" y="406"/>
                        <a:pt x="3274" y="406"/>
                      </a:cubicBezTo>
                      <a:cubicBezTo>
                        <a:pt x="3222" y="406"/>
                        <a:pt x="3168" y="411"/>
                        <a:pt x="3114" y="421"/>
                      </a:cubicBezTo>
                      <a:cubicBezTo>
                        <a:pt x="3095" y="424"/>
                        <a:pt x="3077" y="425"/>
                        <a:pt x="3061" y="425"/>
                      </a:cubicBezTo>
                      <a:cubicBezTo>
                        <a:pt x="2791" y="425"/>
                        <a:pt x="2836" y="1"/>
                        <a:pt x="2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0"/>
                <p:cNvSpPr/>
                <p:nvPr/>
              </p:nvSpPr>
              <p:spPr>
                <a:xfrm>
                  <a:off x="4070913" y="788403"/>
                  <a:ext cx="125130" cy="130107"/>
                </a:xfrm>
                <a:custGeom>
                  <a:rect b="b" l="l" r="r" t="t"/>
                  <a:pathLst>
                    <a:path extrusionOk="0" h="3999" w="3846">
                      <a:moveTo>
                        <a:pt x="2311" y="117"/>
                      </a:moveTo>
                      <a:cubicBezTo>
                        <a:pt x="2570" y="117"/>
                        <a:pt x="2663" y="241"/>
                        <a:pt x="2757" y="358"/>
                      </a:cubicBezTo>
                      <a:cubicBezTo>
                        <a:pt x="2826" y="450"/>
                        <a:pt x="2896" y="543"/>
                        <a:pt x="3035" y="543"/>
                      </a:cubicBezTo>
                      <a:cubicBezTo>
                        <a:pt x="3056" y="543"/>
                        <a:pt x="3080" y="541"/>
                        <a:pt x="3105" y="536"/>
                      </a:cubicBezTo>
                      <a:cubicBezTo>
                        <a:pt x="3146" y="527"/>
                        <a:pt x="3188" y="523"/>
                        <a:pt x="3230" y="523"/>
                      </a:cubicBezTo>
                      <a:cubicBezTo>
                        <a:pt x="3353" y="523"/>
                        <a:pt x="3478" y="561"/>
                        <a:pt x="3578" y="634"/>
                      </a:cubicBezTo>
                      <a:cubicBezTo>
                        <a:pt x="3685" y="723"/>
                        <a:pt x="3729" y="893"/>
                        <a:pt x="3720" y="1107"/>
                      </a:cubicBezTo>
                      <a:cubicBezTo>
                        <a:pt x="3702" y="1473"/>
                        <a:pt x="3399" y="1589"/>
                        <a:pt x="3140" y="1696"/>
                      </a:cubicBezTo>
                      <a:cubicBezTo>
                        <a:pt x="3033" y="1732"/>
                        <a:pt x="2944" y="1776"/>
                        <a:pt x="2855" y="1839"/>
                      </a:cubicBezTo>
                      <a:cubicBezTo>
                        <a:pt x="2632" y="1999"/>
                        <a:pt x="2784" y="2204"/>
                        <a:pt x="2917" y="2392"/>
                      </a:cubicBezTo>
                      <a:cubicBezTo>
                        <a:pt x="2962" y="2454"/>
                        <a:pt x="3016" y="2517"/>
                        <a:pt x="3051" y="2588"/>
                      </a:cubicBezTo>
                      <a:cubicBezTo>
                        <a:pt x="3149" y="2757"/>
                        <a:pt x="2909" y="2936"/>
                        <a:pt x="2712" y="3052"/>
                      </a:cubicBezTo>
                      <a:lnTo>
                        <a:pt x="2677" y="3079"/>
                      </a:lnTo>
                      <a:cubicBezTo>
                        <a:pt x="2614" y="3114"/>
                        <a:pt x="2543" y="3141"/>
                        <a:pt x="2462" y="3150"/>
                      </a:cubicBezTo>
                      <a:cubicBezTo>
                        <a:pt x="2401" y="3103"/>
                        <a:pt x="2232" y="2983"/>
                        <a:pt x="2104" y="2983"/>
                      </a:cubicBezTo>
                      <a:cubicBezTo>
                        <a:pt x="2063" y="2983"/>
                        <a:pt x="2026" y="2995"/>
                        <a:pt x="1999" y="3025"/>
                      </a:cubicBezTo>
                      <a:cubicBezTo>
                        <a:pt x="1874" y="3150"/>
                        <a:pt x="1963" y="3578"/>
                        <a:pt x="1999" y="3748"/>
                      </a:cubicBezTo>
                      <a:cubicBezTo>
                        <a:pt x="1847" y="3855"/>
                        <a:pt x="1660" y="3899"/>
                        <a:pt x="1472" y="3899"/>
                      </a:cubicBezTo>
                      <a:cubicBezTo>
                        <a:pt x="1044" y="3899"/>
                        <a:pt x="634" y="3757"/>
                        <a:pt x="634" y="3685"/>
                      </a:cubicBezTo>
                      <a:cubicBezTo>
                        <a:pt x="625" y="3596"/>
                        <a:pt x="598" y="3507"/>
                        <a:pt x="562" y="3427"/>
                      </a:cubicBezTo>
                      <a:cubicBezTo>
                        <a:pt x="420" y="3025"/>
                        <a:pt x="125" y="2178"/>
                        <a:pt x="366" y="1508"/>
                      </a:cubicBezTo>
                      <a:cubicBezTo>
                        <a:pt x="571" y="929"/>
                        <a:pt x="919" y="839"/>
                        <a:pt x="1124" y="839"/>
                      </a:cubicBezTo>
                      <a:cubicBezTo>
                        <a:pt x="1169" y="839"/>
                        <a:pt x="1222" y="848"/>
                        <a:pt x="1276" y="866"/>
                      </a:cubicBezTo>
                      <a:cubicBezTo>
                        <a:pt x="1294" y="866"/>
                        <a:pt x="1312" y="866"/>
                        <a:pt x="1329" y="848"/>
                      </a:cubicBezTo>
                      <a:cubicBezTo>
                        <a:pt x="1338" y="830"/>
                        <a:pt x="1347" y="813"/>
                        <a:pt x="1338" y="786"/>
                      </a:cubicBezTo>
                      <a:cubicBezTo>
                        <a:pt x="1303" y="706"/>
                        <a:pt x="1312" y="616"/>
                        <a:pt x="1365" y="545"/>
                      </a:cubicBezTo>
                      <a:cubicBezTo>
                        <a:pt x="1454" y="384"/>
                        <a:pt x="1722" y="188"/>
                        <a:pt x="2186" y="126"/>
                      </a:cubicBezTo>
                      <a:cubicBezTo>
                        <a:pt x="2231" y="120"/>
                        <a:pt x="2273" y="117"/>
                        <a:pt x="2311" y="117"/>
                      </a:cubicBezTo>
                      <a:close/>
                      <a:moveTo>
                        <a:pt x="2310" y="0"/>
                      </a:moveTo>
                      <a:cubicBezTo>
                        <a:pt x="2266" y="0"/>
                        <a:pt x="2219" y="3"/>
                        <a:pt x="2168" y="10"/>
                      </a:cubicBezTo>
                      <a:cubicBezTo>
                        <a:pt x="1740" y="72"/>
                        <a:pt x="1410" y="251"/>
                        <a:pt x="1267" y="492"/>
                      </a:cubicBezTo>
                      <a:cubicBezTo>
                        <a:pt x="1222" y="563"/>
                        <a:pt x="1205" y="652"/>
                        <a:pt x="1214" y="741"/>
                      </a:cubicBezTo>
                      <a:cubicBezTo>
                        <a:pt x="1187" y="738"/>
                        <a:pt x="1154" y="735"/>
                        <a:pt x="1118" y="735"/>
                      </a:cubicBezTo>
                      <a:cubicBezTo>
                        <a:pt x="887" y="735"/>
                        <a:pt x="490" y="841"/>
                        <a:pt x="259" y="1473"/>
                      </a:cubicBezTo>
                      <a:cubicBezTo>
                        <a:pt x="0" y="2178"/>
                        <a:pt x="312" y="3043"/>
                        <a:pt x="455" y="3462"/>
                      </a:cubicBezTo>
                      <a:cubicBezTo>
                        <a:pt x="482" y="3534"/>
                        <a:pt x="509" y="3605"/>
                        <a:pt x="527" y="3676"/>
                      </a:cubicBezTo>
                      <a:cubicBezTo>
                        <a:pt x="527" y="3908"/>
                        <a:pt x="1142" y="3997"/>
                        <a:pt x="1472" y="3997"/>
                      </a:cubicBezTo>
                      <a:cubicBezTo>
                        <a:pt x="1486" y="3998"/>
                        <a:pt x="1500" y="3998"/>
                        <a:pt x="1514" y="3998"/>
                      </a:cubicBezTo>
                      <a:cubicBezTo>
                        <a:pt x="1722" y="3998"/>
                        <a:pt x="1921" y="3936"/>
                        <a:pt x="2097" y="3810"/>
                      </a:cubicBezTo>
                      <a:cubicBezTo>
                        <a:pt x="2115" y="3792"/>
                        <a:pt x="2115" y="3774"/>
                        <a:pt x="2115" y="3757"/>
                      </a:cubicBezTo>
                      <a:cubicBezTo>
                        <a:pt x="2043" y="3480"/>
                        <a:pt x="2016" y="3150"/>
                        <a:pt x="2070" y="3096"/>
                      </a:cubicBezTo>
                      <a:cubicBezTo>
                        <a:pt x="2080" y="3087"/>
                        <a:pt x="2094" y="3082"/>
                        <a:pt x="2111" y="3082"/>
                      </a:cubicBezTo>
                      <a:cubicBezTo>
                        <a:pt x="2187" y="3082"/>
                        <a:pt x="2322" y="3168"/>
                        <a:pt x="2409" y="3248"/>
                      </a:cubicBezTo>
                      <a:cubicBezTo>
                        <a:pt x="2418" y="3257"/>
                        <a:pt x="2436" y="3257"/>
                        <a:pt x="2454" y="3257"/>
                      </a:cubicBezTo>
                      <a:cubicBezTo>
                        <a:pt x="2552" y="3239"/>
                        <a:pt x="2650" y="3212"/>
                        <a:pt x="2739" y="3159"/>
                      </a:cubicBezTo>
                      <a:lnTo>
                        <a:pt x="2775" y="3141"/>
                      </a:lnTo>
                      <a:cubicBezTo>
                        <a:pt x="2917" y="3052"/>
                        <a:pt x="3301" y="2811"/>
                        <a:pt x="3140" y="2525"/>
                      </a:cubicBezTo>
                      <a:cubicBezTo>
                        <a:pt x="3105" y="2454"/>
                        <a:pt x="3060" y="2392"/>
                        <a:pt x="3007" y="2320"/>
                      </a:cubicBezTo>
                      <a:cubicBezTo>
                        <a:pt x="2855" y="2106"/>
                        <a:pt x="2801" y="2008"/>
                        <a:pt x="2917" y="1919"/>
                      </a:cubicBezTo>
                      <a:cubicBezTo>
                        <a:pt x="2998" y="1865"/>
                        <a:pt x="3087" y="1821"/>
                        <a:pt x="3176" y="1794"/>
                      </a:cubicBezTo>
                      <a:cubicBezTo>
                        <a:pt x="3462" y="1678"/>
                        <a:pt x="3810" y="1544"/>
                        <a:pt x="3827" y="1107"/>
                      </a:cubicBezTo>
                      <a:cubicBezTo>
                        <a:pt x="3845" y="848"/>
                        <a:pt x="3783" y="661"/>
                        <a:pt x="3649" y="545"/>
                      </a:cubicBezTo>
                      <a:cubicBezTo>
                        <a:pt x="3532" y="454"/>
                        <a:pt x="3392" y="411"/>
                        <a:pt x="3249" y="411"/>
                      </a:cubicBezTo>
                      <a:cubicBezTo>
                        <a:pt x="3195" y="411"/>
                        <a:pt x="3141" y="417"/>
                        <a:pt x="3087" y="429"/>
                      </a:cubicBezTo>
                      <a:cubicBezTo>
                        <a:pt x="3072" y="431"/>
                        <a:pt x="3059" y="432"/>
                        <a:pt x="3046" y="432"/>
                      </a:cubicBezTo>
                      <a:cubicBezTo>
                        <a:pt x="2959" y="432"/>
                        <a:pt x="2916" y="380"/>
                        <a:pt x="2846" y="286"/>
                      </a:cubicBezTo>
                      <a:cubicBezTo>
                        <a:pt x="2752" y="161"/>
                        <a:pt x="2630" y="0"/>
                        <a:pt x="23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30"/>
                <p:cNvSpPr/>
                <p:nvPr/>
              </p:nvSpPr>
              <p:spPr>
                <a:xfrm>
                  <a:off x="4112135" y="879371"/>
                  <a:ext cx="5238" cy="10964"/>
                </a:xfrm>
                <a:custGeom>
                  <a:rect b="b" l="l" r="r" t="t"/>
                  <a:pathLst>
                    <a:path extrusionOk="0" h="337" w="161">
                      <a:moveTo>
                        <a:pt x="128" y="0"/>
                      </a:moveTo>
                      <a:cubicBezTo>
                        <a:pt x="121" y="0"/>
                        <a:pt x="112" y="5"/>
                        <a:pt x="107" y="15"/>
                      </a:cubicBezTo>
                      <a:cubicBezTo>
                        <a:pt x="62" y="104"/>
                        <a:pt x="27" y="202"/>
                        <a:pt x="0" y="300"/>
                      </a:cubicBezTo>
                      <a:cubicBezTo>
                        <a:pt x="0" y="318"/>
                        <a:pt x="9" y="336"/>
                        <a:pt x="27" y="336"/>
                      </a:cubicBezTo>
                      <a:cubicBezTo>
                        <a:pt x="36" y="336"/>
                        <a:pt x="45" y="327"/>
                        <a:pt x="54" y="318"/>
                      </a:cubicBezTo>
                      <a:cubicBezTo>
                        <a:pt x="71" y="220"/>
                        <a:pt x="107" y="122"/>
                        <a:pt x="161" y="42"/>
                      </a:cubicBezTo>
                      <a:cubicBezTo>
                        <a:pt x="161" y="42"/>
                        <a:pt x="161" y="42"/>
                        <a:pt x="161" y="33"/>
                      </a:cubicBezTo>
                      <a:cubicBezTo>
                        <a:pt x="161" y="24"/>
                        <a:pt x="161" y="6"/>
                        <a:pt x="143" y="6"/>
                      </a:cubicBezTo>
                      <a:cubicBezTo>
                        <a:pt x="139" y="2"/>
                        <a:pt x="134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30"/>
                <p:cNvSpPr/>
                <p:nvPr/>
              </p:nvSpPr>
              <p:spPr>
                <a:xfrm>
                  <a:off x="4118512" y="845079"/>
                  <a:ext cx="48217" cy="30453"/>
                </a:xfrm>
                <a:custGeom>
                  <a:rect b="b" l="l" r="r" t="t"/>
                  <a:pathLst>
                    <a:path extrusionOk="0" h="936" w="1482">
                      <a:moveTo>
                        <a:pt x="1446" y="1"/>
                      </a:moveTo>
                      <a:cubicBezTo>
                        <a:pt x="1439" y="1"/>
                        <a:pt x="1432" y="3"/>
                        <a:pt x="1428" y="7"/>
                      </a:cubicBezTo>
                      <a:cubicBezTo>
                        <a:pt x="1428" y="7"/>
                        <a:pt x="1222" y="186"/>
                        <a:pt x="589" y="436"/>
                      </a:cubicBezTo>
                      <a:cubicBezTo>
                        <a:pt x="357" y="534"/>
                        <a:pt x="152" y="685"/>
                        <a:pt x="9" y="891"/>
                      </a:cubicBezTo>
                      <a:cubicBezTo>
                        <a:pt x="9" y="899"/>
                        <a:pt x="9" y="899"/>
                        <a:pt x="9" y="899"/>
                      </a:cubicBezTo>
                      <a:cubicBezTo>
                        <a:pt x="0" y="908"/>
                        <a:pt x="9" y="926"/>
                        <a:pt x="18" y="935"/>
                      </a:cubicBezTo>
                      <a:lnTo>
                        <a:pt x="36" y="935"/>
                      </a:lnTo>
                      <a:cubicBezTo>
                        <a:pt x="45" y="935"/>
                        <a:pt x="54" y="935"/>
                        <a:pt x="54" y="926"/>
                      </a:cubicBezTo>
                      <a:cubicBezTo>
                        <a:pt x="188" y="730"/>
                        <a:pt x="384" y="578"/>
                        <a:pt x="607" y="489"/>
                      </a:cubicBezTo>
                      <a:cubicBezTo>
                        <a:pt x="1249" y="230"/>
                        <a:pt x="1463" y="52"/>
                        <a:pt x="1472" y="43"/>
                      </a:cubicBezTo>
                      <a:cubicBezTo>
                        <a:pt x="1481" y="34"/>
                        <a:pt x="1481" y="16"/>
                        <a:pt x="1472" y="7"/>
                      </a:cubicBezTo>
                      <a:lnTo>
                        <a:pt x="1463" y="7"/>
                      </a:lnTo>
                      <a:cubicBezTo>
                        <a:pt x="1459" y="3"/>
                        <a:pt x="1452" y="1"/>
                        <a:pt x="14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30"/>
                <p:cNvSpPr/>
                <p:nvPr/>
              </p:nvSpPr>
              <p:spPr>
                <a:xfrm>
                  <a:off x="4127784" y="860858"/>
                  <a:ext cx="37188" cy="21050"/>
                </a:xfrm>
                <a:custGeom>
                  <a:rect b="b" l="l" r="r" t="t"/>
                  <a:pathLst>
                    <a:path extrusionOk="0" h="647" w="1143">
                      <a:moveTo>
                        <a:pt x="1112" y="0"/>
                      </a:moveTo>
                      <a:cubicBezTo>
                        <a:pt x="1108" y="0"/>
                        <a:pt x="1103" y="1"/>
                        <a:pt x="1098" y="4"/>
                      </a:cubicBezTo>
                      <a:cubicBezTo>
                        <a:pt x="1089" y="13"/>
                        <a:pt x="349" y="495"/>
                        <a:pt x="19" y="593"/>
                      </a:cubicBezTo>
                      <a:cubicBezTo>
                        <a:pt x="10" y="602"/>
                        <a:pt x="1" y="611"/>
                        <a:pt x="1" y="620"/>
                      </a:cubicBezTo>
                      <a:cubicBezTo>
                        <a:pt x="1" y="637"/>
                        <a:pt x="19" y="646"/>
                        <a:pt x="28" y="646"/>
                      </a:cubicBezTo>
                      <a:lnTo>
                        <a:pt x="36" y="646"/>
                      </a:lnTo>
                      <a:cubicBezTo>
                        <a:pt x="375" y="548"/>
                        <a:pt x="1098" y="75"/>
                        <a:pt x="1125" y="49"/>
                      </a:cubicBezTo>
                      <a:lnTo>
                        <a:pt x="1134" y="49"/>
                      </a:lnTo>
                      <a:cubicBezTo>
                        <a:pt x="1143" y="40"/>
                        <a:pt x="1143" y="31"/>
                        <a:pt x="1134" y="13"/>
                      </a:cubicBezTo>
                      <a:cubicBezTo>
                        <a:pt x="1127" y="7"/>
                        <a:pt x="1121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30"/>
                <p:cNvSpPr/>
                <p:nvPr/>
              </p:nvSpPr>
              <p:spPr>
                <a:xfrm>
                  <a:off x="4132437" y="1543280"/>
                  <a:ext cx="128904" cy="45321"/>
                </a:xfrm>
                <a:custGeom>
                  <a:rect b="b" l="l" r="r" t="t"/>
                  <a:pathLst>
                    <a:path extrusionOk="0" h="1393" w="3962">
                      <a:moveTo>
                        <a:pt x="1149" y="1"/>
                      </a:moveTo>
                      <a:cubicBezTo>
                        <a:pt x="734" y="1"/>
                        <a:pt x="268" y="49"/>
                        <a:pt x="268" y="145"/>
                      </a:cubicBezTo>
                      <a:cubicBezTo>
                        <a:pt x="268" y="306"/>
                        <a:pt x="1" y="1216"/>
                        <a:pt x="161" y="1305"/>
                      </a:cubicBezTo>
                      <a:cubicBezTo>
                        <a:pt x="257" y="1353"/>
                        <a:pt x="434" y="1363"/>
                        <a:pt x="629" y="1363"/>
                      </a:cubicBezTo>
                      <a:cubicBezTo>
                        <a:pt x="760" y="1363"/>
                        <a:pt x="898" y="1358"/>
                        <a:pt x="1026" y="1358"/>
                      </a:cubicBezTo>
                      <a:cubicBezTo>
                        <a:pt x="1283" y="1358"/>
                        <a:pt x="1580" y="1393"/>
                        <a:pt x="1976" y="1393"/>
                      </a:cubicBezTo>
                      <a:cubicBezTo>
                        <a:pt x="2076" y="1393"/>
                        <a:pt x="2181" y="1390"/>
                        <a:pt x="2293" y="1385"/>
                      </a:cubicBezTo>
                      <a:cubicBezTo>
                        <a:pt x="2855" y="1358"/>
                        <a:pt x="3694" y="1332"/>
                        <a:pt x="3828" y="1305"/>
                      </a:cubicBezTo>
                      <a:cubicBezTo>
                        <a:pt x="3961" y="1278"/>
                        <a:pt x="3828" y="1028"/>
                        <a:pt x="3560" y="1028"/>
                      </a:cubicBezTo>
                      <a:cubicBezTo>
                        <a:pt x="3292" y="1028"/>
                        <a:pt x="1758" y="65"/>
                        <a:pt x="1758" y="65"/>
                      </a:cubicBezTo>
                      <a:cubicBezTo>
                        <a:pt x="1679" y="22"/>
                        <a:pt x="1425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30"/>
                <p:cNvSpPr/>
                <p:nvPr/>
              </p:nvSpPr>
              <p:spPr>
                <a:xfrm>
                  <a:off x="4132437" y="1541490"/>
                  <a:ext cx="128318" cy="48900"/>
                </a:xfrm>
                <a:custGeom>
                  <a:rect b="b" l="l" r="r" t="t"/>
                  <a:pathLst>
                    <a:path extrusionOk="0" h="1503" w="3944">
                      <a:moveTo>
                        <a:pt x="1195" y="103"/>
                      </a:moveTo>
                      <a:cubicBezTo>
                        <a:pt x="1443" y="103"/>
                        <a:pt x="1663" y="122"/>
                        <a:pt x="1731" y="164"/>
                      </a:cubicBezTo>
                      <a:cubicBezTo>
                        <a:pt x="1892" y="263"/>
                        <a:pt x="3283" y="1137"/>
                        <a:pt x="3560" y="1137"/>
                      </a:cubicBezTo>
                      <a:cubicBezTo>
                        <a:pt x="3658" y="1137"/>
                        <a:pt x="3747" y="1181"/>
                        <a:pt x="3810" y="1253"/>
                      </a:cubicBezTo>
                      <a:cubicBezTo>
                        <a:pt x="3828" y="1280"/>
                        <a:pt x="3828" y="1297"/>
                        <a:pt x="3819" y="1306"/>
                      </a:cubicBezTo>
                      <a:cubicBezTo>
                        <a:pt x="3721" y="1324"/>
                        <a:pt x="3257" y="1342"/>
                        <a:pt x="2802" y="1360"/>
                      </a:cubicBezTo>
                      <a:lnTo>
                        <a:pt x="2293" y="1387"/>
                      </a:lnTo>
                      <a:cubicBezTo>
                        <a:pt x="2182" y="1390"/>
                        <a:pt x="2072" y="1392"/>
                        <a:pt x="1963" y="1392"/>
                      </a:cubicBezTo>
                      <a:cubicBezTo>
                        <a:pt x="1774" y="1392"/>
                        <a:pt x="1588" y="1386"/>
                        <a:pt x="1401" y="1369"/>
                      </a:cubicBezTo>
                      <a:cubicBezTo>
                        <a:pt x="1267" y="1360"/>
                        <a:pt x="1142" y="1360"/>
                        <a:pt x="1026" y="1360"/>
                      </a:cubicBezTo>
                      <a:lnTo>
                        <a:pt x="830" y="1360"/>
                      </a:lnTo>
                      <a:cubicBezTo>
                        <a:pt x="773" y="1360"/>
                        <a:pt x="715" y="1360"/>
                        <a:pt x="658" y="1360"/>
                      </a:cubicBezTo>
                      <a:cubicBezTo>
                        <a:pt x="460" y="1360"/>
                        <a:pt x="278" y="1355"/>
                        <a:pt x="188" y="1306"/>
                      </a:cubicBezTo>
                      <a:cubicBezTo>
                        <a:pt x="116" y="1262"/>
                        <a:pt x="224" y="726"/>
                        <a:pt x="268" y="521"/>
                      </a:cubicBezTo>
                      <a:cubicBezTo>
                        <a:pt x="295" y="414"/>
                        <a:pt x="313" y="316"/>
                        <a:pt x="322" y="209"/>
                      </a:cubicBezTo>
                      <a:cubicBezTo>
                        <a:pt x="391" y="145"/>
                        <a:pt x="824" y="103"/>
                        <a:pt x="1195" y="103"/>
                      </a:cubicBezTo>
                      <a:close/>
                      <a:moveTo>
                        <a:pt x="1164" y="0"/>
                      </a:moveTo>
                      <a:cubicBezTo>
                        <a:pt x="805" y="0"/>
                        <a:pt x="406" y="36"/>
                        <a:pt x="277" y="111"/>
                      </a:cubicBezTo>
                      <a:cubicBezTo>
                        <a:pt x="241" y="120"/>
                        <a:pt x="224" y="155"/>
                        <a:pt x="215" y="200"/>
                      </a:cubicBezTo>
                      <a:cubicBezTo>
                        <a:pt x="206" y="298"/>
                        <a:pt x="188" y="396"/>
                        <a:pt x="161" y="494"/>
                      </a:cubicBezTo>
                      <a:cubicBezTo>
                        <a:pt x="63" y="985"/>
                        <a:pt x="1" y="1333"/>
                        <a:pt x="143" y="1404"/>
                      </a:cubicBezTo>
                      <a:cubicBezTo>
                        <a:pt x="250" y="1462"/>
                        <a:pt x="443" y="1467"/>
                        <a:pt x="662" y="1467"/>
                      </a:cubicBezTo>
                      <a:cubicBezTo>
                        <a:pt x="717" y="1467"/>
                        <a:pt x="773" y="1467"/>
                        <a:pt x="830" y="1467"/>
                      </a:cubicBezTo>
                      <a:cubicBezTo>
                        <a:pt x="1018" y="1467"/>
                        <a:pt x="1178" y="1467"/>
                        <a:pt x="1401" y="1476"/>
                      </a:cubicBezTo>
                      <a:cubicBezTo>
                        <a:pt x="1571" y="1485"/>
                        <a:pt x="1758" y="1503"/>
                        <a:pt x="1972" y="1503"/>
                      </a:cubicBezTo>
                      <a:cubicBezTo>
                        <a:pt x="2070" y="1503"/>
                        <a:pt x="2177" y="1494"/>
                        <a:pt x="2293" y="1494"/>
                      </a:cubicBezTo>
                      <a:lnTo>
                        <a:pt x="2811" y="1467"/>
                      </a:lnTo>
                      <a:cubicBezTo>
                        <a:pt x="3283" y="1449"/>
                        <a:pt x="3738" y="1431"/>
                        <a:pt x="3837" y="1404"/>
                      </a:cubicBezTo>
                      <a:lnTo>
                        <a:pt x="3845" y="1404"/>
                      </a:lnTo>
                      <a:cubicBezTo>
                        <a:pt x="3899" y="1396"/>
                        <a:pt x="3944" y="1342"/>
                        <a:pt x="3935" y="1280"/>
                      </a:cubicBezTo>
                      <a:cubicBezTo>
                        <a:pt x="3917" y="1164"/>
                        <a:pt x="3765" y="1030"/>
                        <a:pt x="3560" y="1030"/>
                      </a:cubicBezTo>
                      <a:cubicBezTo>
                        <a:pt x="3373" y="1030"/>
                        <a:pt x="2391" y="459"/>
                        <a:pt x="1785" y="66"/>
                      </a:cubicBezTo>
                      <a:cubicBezTo>
                        <a:pt x="1706" y="23"/>
                        <a:pt x="1447" y="0"/>
                        <a:pt x="1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30"/>
                <p:cNvSpPr/>
                <p:nvPr/>
              </p:nvSpPr>
              <p:spPr>
                <a:xfrm>
                  <a:off x="4135918" y="1576726"/>
                  <a:ext cx="124251" cy="11875"/>
                </a:xfrm>
                <a:custGeom>
                  <a:rect b="b" l="l" r="r" t="t"/>
                  <a:pathLst>
                    <a:path extrusionOk="0" h="365" w="3819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143"/>
                        <a:pt x="9" y="250"/>
                        <a:pt x="54" y="277"/>
                      </a:cubicBezTo>
                      <a:cubicBezTo>
                        <a:pt x="150" y="325"/>
                        <a:pt x="327" y="335"/>
                        <a:pt x="522" y="335"/>
                      </a:cubicBezTo>
                      <a:cubicBezTo>
                        <a:pt x="653" y="335"/>
                        <a:pt x="791" y="330"/>
                        <a:pt x="919" y="330"/>
                      </a:cubicBezTo>
                      <a:cubicBezTo>
                        <a:pt x="1176" y="330"/>
                        <a:pt x="1473" y="365"/>
                        <a:pt x="1869" y="365"/>
                      </a:cubicBezTo>
                      <a:cubicBezTo>
                        <a:pt x="1969" y="365"/>
                        <a:pt x="2074" y="362"/>
                        <a:pt x="2186" y="357"/>
                      </a:cubicBezTo>
                      <a:cubicBezTo>
                        <a:pt x="2748" y="330"/>
                        <a:pt x="3587" y="304"/>
                        <a:pt x="3721" y="277"/>
                      </a:cubicBezTo>
                      <a:cubicBezTo>
                        <a:pt x="3819" y="250"/>
                        <a:pt x="3774" y="116"/>
                        <a:pt x="3631" y="45"/>
                      </a:cubicBezTo>
                      <a:cubicBezTo>
                        <a:pt x="3396" y="122"/>
                        <a:pt x="3103" y="148"/>
                        <a:pt x="2798" y="148"/>
                      </a:cubicBezTo>
                      <a:cubicBezTo>
                        <a:pt x="2329" y="148"/>
                        <a:pt x="1833" y="86"/>
                        <a:pt x="1481" y="54"/>
                      </a:cubicBezTo>
                      <a:cubicBezTo>
                        <a:pt x="1026" y="18"/>
                        <a:pt x="313" y="9"/>
                        <a:pt x="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30"/>
                <p:cNvSpPr/>
                <p:nvPr/>
              </p:nvSpPr>
              <p:spPr>
                <a:xfrm>
                  <a:off x="4133901" y="1574969"/>
                  <a:ext cx="126268" cy="15422"/>
                </a:xfrm>
                <a:custGeom>
                  <a:rect b="b" l="l" r="r" t="t"/>
                  <a:pathLst>
                    <a:path extrusionOk="0" h="474" w="3881">
                      <a:moveTo>
                        <a:pt x="125" y="117"/>
                      </a:moveTo>
                      <a:cubicBezTo>
                        <a:pt x="437" y="117"/>
                        <a:pt x="1115" y="126"/>
                        <a:pt x="1543" y="161"/>
                      </a:cubicBezTo>
                      <a:lnTo>
                        <a:pt x="1758" y="188"/>
                      </a:lnTo>
                      <a:cubicBezTo>
                        <a:pt x="2080" y="217"/>
                        <a:pt x="2466" y="255"/>
                        <a:pt x="2838" y="255"/>
                      </a:cubicBezTo>
                      <a:cubicBezTo>
                        <a:pt x="3145" y="255"/>
                        <a:pt x="3442" y="229"/>
                        <a:pt x="3685" y="152"/>
                      </a:cubicBezTo>
                      <a:cubicBezTo>
                        <a:pt x="3765" y="197"/>
                        <a:pt x="3783" y="259"/>
                        <a:pt x="3774" y="277"/>
                      </a:cubicBezTo>
                      <a:cubicBezTo>
                        <a:pt x="3676" y="295"/>
                        <a:pt x="3212" y="313"/>
                        <a:pt x="2757" y="331"/>
                      </a:cubicBezTo>
                      <a:lnTo>
                        <a:pt x="2248" y="358"/>
                      </a:lnTo>
                      <a:cubicBezTo>
                        <a:pt x="2137" y="361"/>
                        <a:pt x="2027" y="363"/>
                        <a:pt x="1918" y="363"/>
                      </a:cubicBezTo>
                      <a:cubicBezTo>
                        <a:pt x="1729" y="363"/>
                        <a:pt x="1543" y="357"/>
                        <a:pt x="1356" y="340"/>
                      </a:cubicBezTo>
                      <a:cubicBezTo>
                        <a:pt x="1222" y="331"/>
                        <a:pt x="1097" y="331"/>
                        <a:pt x="981" y="331"/>
                      </a:cubicBezTo>
                      <a:lnTo>
                        <a:pt x="785" y="331"/>
                      </a:lnTo>
                      <a:cubicBezTo>
                        <a:pt x="728" y="331"/>
                        <a:pt x="670" y="331"/>
                        <a:pt x="614" y="331"/>
                      </a:cubicBezTo>
                      <a:cubicBezTo>
                        <a:pt x="418" y="331"/>
                        <a:pt x="240" y="326"/>
                        <a:pt x="143" y="277"/>
                      </a:cubicBezTo>
                      <a:cubicBezTo>
                        <a:pt x="143" y="277"/>
                        <a:pt x="116" y="259"/>
                        <a:pt x="125" y="117"/>
                      </a:cubicBezTo>
                      <a:close/>
                      <a:moveTo>
                        <a:pt x="71" y="1"/>
                      </a:moveTo>
                      <a:cubicBezTo>
                        <a:pt x="45" y="1"/>
                        <a:pt x="18" y="28"/>
                        <a:pt x="18" y="54"/>
                      </a:cubicBezTo>
                      <a:cubicBezTo>
                        <a:pt x="0" y="242"/>
                        <a:pt x="27" y="340"/>
                        <a:pt x="98" y="375"/>
                      </a:cubicBezTo>
                      <a:cubicBezTo>
                        <a:pt x="205" y="433"/>
                        <a:pt x="398" y="438"/>
                        <a:pt x="617" y="438"/>
                      </a:cubicBezTo>
                      <a:cubicBezTo>
                        <a:pt x="672" y="438"/>
                        <a:pt x="728" y="438"/>
                        <a:pt x="785" y="438"/>
                      </a:cubicBezTo>
                      <a:cubicBezTo>
                        <a:pt x="973" y="438"/>
                        <a:pt x="1133" y="438"/>
                        <a:pt x="1356" y="447"/>
                      </a:cubicBezTo>
                      <a:cubicBezTo>
                        <a:pt x="1526" y="456"/>
                        <a:pt x="1713" y="474"/>
                        <a:pt x="1927" y="474"/>
                      </a:cubicBezTo>
                      <a:cubicBezTo>
                        <a:pt x="2025" y="474"/>
                        <a:pt x="2132" y="465"/>
                        <a:pt x="2248" y="456"/>
                      </a:cubicBezTo>
                      <a:lnTo>
                        <a:pt x="2757" y="438"/>
                      </a:lnTo>
                      <a:cubicBezTo>
                        <a:pt x="3238" y="411"/>
                        <a:pt x="3685" y="393"/>
                        <a:pt x="3792" y="375"/>
                      </a:cubicBezTo>
                      <a:cubicBezTo>
                        <a:pt x="3836" y="367"/>
                        <a:pt x="3881" y="331"/>
                        <a:pt x="3881" y="277"/>
                      </a:cubicBezTo>
                      <a:cubicBezTo>
                        <a:pt x="3881" y="170"/>
                        <a:pt x="3809" y="81"/>
                        <a:pt x="3711" y="45"/>
                      </a:cubicBezTo>
                      <a:cubicBezTo>
                        <a:pt x="3702" y="41"/>
                        <a:pt x="3696" y="39"/>
                        <a:pt x="3689" y="39"/>
                      </a:cubicBezTo>
                      <a:cubicBezTo>
                        <a:pt x="3682" y="39"/>
                        <a:pt x="3676" y="41"/>
                        <a:pt x="3667" y="45"/>
                      </a:cubicBezTo>
                      <a:cubicBezTo>
                        <a:pt x="3432" y="122"/>
                        <a:pt x="3141" y="148"/>
                        <a:pt x="2838" y="148"/>
                      </a:cubicBezTo>
                      <a:cubicBezTo>
                        <a:pt x="2472" y="148"/>
                        <a:pt x="2089" y="110"/>
                        <a:pt x="1766" y="81"/>
                      </a:cubicBezTo>
                      <a:lnTo>
                        <a:pt x="1552" y="54"/>
                      </a:lnTo>
                      <a:cubicBezTo>
                        <a:pt x="1088" y="10"/>
                        <a:pt x="366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30"/>
                <p:cNvSpPr/>
                <p:nvPr/>
              </p:nvSpPr>
              <p:spPr>
                <a:xfrm>
                  <a:off x="4134194" y="1299528"/>
                  <a:ext cx="119306" cy="267633"/>
                </a:xfrm>
                <a:custGeom>
                  <a:rect b="b" l="l" r="r" t="t"/>
                  <a:pathLst>
                    <a:path extrusionOk="0" h="8226" w="3667">
                      <a:moveTo>
                        <a:pt x="3667" y="1"/>
                      </a:moveTo>
                      <a:lnTo>
                        <a:pt x="1088" y="90"/>
                      </a:lnTo>
                      <a:lnTo>
                        <a:pt x="187" y="7066"/>
                      </a:lnTo>
                      <a:cubicBezTo>
                        <a:pt x="187" y="7066"/>
                        <a:pt x="161" y="7387"/>
                        <a:pt x="80" y="7468"/>
                      </a:cubicBezTo>
                      <a:cubicBezTo>
                        <a:pt x="0" y="7557"/>
                        <a:pt x="134" y="8226"/>
                        <a:pt x="134" y="8226"/>
                      </a:cubicBezTo>
                      <a:cubicBezTo>
                        <a:pt x="491" y="8226"/>
                        <a:pt x="839" y="8190"/>
                        <a:pt x="1187" y="8119"/>
                      </a:cubicBezTo>
                      <a:cubicBezTo>
                        <a:pt x="1499" y="8047"/>
                        <a:pt x="1775" y="7860"/>
                        <a:pt x="1954" y="7601"/>
                      </a:cubicBezTo>
                      <a:lnTo>
                        <a:pt x="1704" y="6968"/>
                      </a:lnTo>
                      <a:lnTo>
                        <a:pt x="36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30"/>
                <p:cNvSpPr/>
                <p:nvPr/>
              </p:nvSpPr>
              <p:spPr>
                <a:xfrm>
                  <a:off x="4132730" y="1297803"/>
                  <a:ext cx="122527" cy="271114"/>
                </a:xfrm>
                <a:custGeom>
                  <a:rect b="b" l="l" r="r" t="t"/>
                  <a:pathLst>
                    <a:path extrusionOk="0" h="8333" w="3766">
                      <a:moveTo>
                        <a:pt x="3640" y="98"/>
                      </a:moveTo>
                      <a:lnTo>
                        <a:pt x="1695" y="7003"/>
                      </a:lnTo>
                      <a:cubicBezTo>
                        <a:pt x="1695" y="7012"/>
                        <a:pt x="1695" y="7021"/>
                        <a:pt x="1695" y="7030"/>
                      </a:cubicBezTo>
                      <a:lnTo>
                        <a:pt x="1936" y="7637"/>
                      </a:lnTo>
                      <a:cubicBezTo>
                        <a:pt x="1767" y="7877"/>
                        <a:pt x="1508" y="8047"/>
                        <a:pt x="1223" y="8109"/>
                      </a:cubicBezTo>
                      <a:cubicBezTo>
                        <a:pt x="893" y="8172"/>
                        <a:pt x="562" y="8208"/>
                        <a:pt x="223" y="8216"/>
                      </a:cubicBezTo>
                      <a:cubicBezTo>
                        <a:pt x="170" y="7931"/>
                        <a:pt x="134" y="7601"/>
                        <a:pt x="170" y="7556"/>
                      </a:cubicBezTo>
                      <a:cubicBezTo>
                        <a:pt x="259" y="7467"/>
                        <a:pt x="286" y="7182"/>
                        <a:pt x="286" y="7128"/>
                      </a:cubicBezTo>
                      <a:lnTo>
                        <a:pt x="1178" y="188"/>
                      </a:lnTo>
                      <a:lnTo>
                        <a:pt x="3640" y="98"/>
                      </a:lnTo>
                      <a:close/>
                      <a:moveTo>
                        <a:pt x="3703" y="0"/>
                      </a:moveTo>
                      <a:lnTo>
                        <a:pt x="1133" y="89"/>
                      </a:lnTo>
                      <a:cubicBezTo>
                        <a:pt x="1107" y="89"/>
                        <a:pt x="1080" y="107"/>
                        <a:pt x="1080" y="134"/>
                      </a:cubicBezTo>
                      <a:lnTo>
                        <a:pt x="179" y="7119"/>
                      </a:lnTo>
                      <a:cubicBezTo>
                        <a:pt x="170" y="7244"/>
                        <a:pt x="134" y="7440"/>
                        <a:pt x="90" y="7485"/>
                      </a:cubicBezTo>
                      <a:cubicBezTo>
                        <a:pt x="0" y="7574"/>
                        <a:pt x="81" y="8029"/>
                        <a:pt x="125" y="8288"/>
                      </a:cubicBezTo>
                      <a:cubicBezTo>
                        <a:pt x="134" y="8315"/>
                        <a:pt x="152" y="8332"/>
                        <a:pt x="179" y="8332"/>
                      </a:cubicBezTo>
                      <a:cubicBezTo>
                        <a:pt x="536" y="8323"/>
                        <a:pt x="893" y="8288"/>
                        <a:pt x="1249" y="8216"/>
                      </a:cubicBezTo>
                      <a:cubicBezTo>
                        <a:pt x="1571" y="8145"/>
                        <a:pt x="1856" y="7958"/>
                        <a:pt x="2052" y="7681"/>
                      </a:cubicBezTo>
                      <a:cubicBezTo>
                        <a:pt x="2052" y="7663"/>
                        <a:pt x="2052" y="7645"/>
                        <a:pt x="2052" y="7637"/>
                      </a:cubicBezTo>
                      <a:lnTo>
                        <a:pt x="1802" y="7021"/>
                      </a:lnTo>
                      <a:lnTo>
                        <a:pt x="3756" y="72"/>
                      </a:lnTo>
                      <a:cubicBezTo>
                        <a:pt x="3765" y="54"/>
                        <a:pt x="3765" y="36"/>
                        <a:pt x="3747" y="18"/>
                      </a:cubicBezTo>
                      <a:cubicBezTo>
                        <a:pt x="3738" y="9"/>
                        <a:pt x="3721" y="0"/>
                        <a:pt x="3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30"/>
                <p:cNvSpPr/>
                <p:nvPr/>
              </p:nvSpPr>
              <p:spPr>
                <a:xfrm>
                  <a:off x="4222689" y="1538042"/>
                  <a:ext cx="140226" cy="58661"/>
                </a:xfrm>
                <a:custGeom>
                  <a:rect b="b" l="l" r="r" t="t"/>
                  <a:pathLst>
                    <a:path extrusionOk="0" h="1803" w="4310">
                      <a:moveTo>
                        <a:pt x="1358" y="0"/>
                      </a:moveTo>
                      <a:cubicBezTo>
                        <a:pt x="727" y="0"/>
                        <a:pt x="54" y="461"/>
                        <a:pt x="54" y="538"/>
                      </a:cubicBezTo>
                      <a:cubicBezTo>
                        <a:pt x="54" y="645"/>
                        <a:pt x="1" y="1350"/>
                        <a:pt x="269" y="1350"/>
                      </a:cubicBezTo>
                      <a:cubicBezTo>
                        <a:pt x="536" y="1350"/>
                        <a:pt x="1723" y="1698"/>
                        <a:pt x="2499" y="1778"/>
                      </a:cubicBezTo>
                      <a:cubicBezTo>
                        <a:pt x="2663" y="1795"/>
                        <a:pt x="2838" y="1802"/>
                        <a:pt x="3012" y="1802"/>
                      </a:cubicBezTo>
                      <a:cubicBezTo>
                        <a:pt x="3669" y="1802"/>
                        <a:pt x="4310" y="1697"/>
                        <a:pt x="4310" y="1591"/>
                      </a:cubicBezTo>
                      <a:cubicBezTo>
                        <a:pt x="4310" y="1457"/>
                        <a:pt x="3846" y="1323"/>
                        <a:pt x="3418" y="1189"/>
                      </a:cubicBezTo>
                      <a:cubicBezTo>
                        <a:pt x="2990" y="1055"/>
                        <a:pt x="2044" y="270"/>
                        <a:pt x="2044" y="270"/>
                      </a:cubicBezTo>
                      <a:cubicBezTo>
                        <a:pt x="1851" y="73"/>
                        <a:pt x="16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30"/>
                <p:cNvSpPr/>
                <p:nvPr/>
              </p:nvSpPr>
              <p:spPr>
                <a:xfrm>
                  <a:off x="4222136" y="1536220"/>
                  <a:ext cx="142536" cy="62305"/>
                </a:xfrm>
                <a:custGeom>
                  <a:rect b="b" l="l" r="r" t="t"/>
                  <a:pathLst>
                    <a:path extrusionOk="0" h="1915" w="4381">
                      <a:moveTo>
                        <a:pt x="1392" y="114"/>
                      </a:moveTo>
                      <a:cubicBezTo>
                        <a:pt x="1654" y="114"/>
                        <a:pt x="1870" y="200"/>
                        <a:pt x="2034" y="371"/>
                      </a:cubicBezTo>
                      <a:cubicBezTo>
                        <a:pt x="2070" y="407"/>
                        <a:pt x="2998" y="1156"/>
                        <a:pt x="3426" y="1299"/>
                      </a:cubicBezTo>
                      <a:lnTo>
                        <a:pt x="3497" y="1317"/>
                      </a:lnTo>
                      <a:cubicBezTo>
                        <a:pt x="3783" y="1406"/>
                        <a:pt x="4247" y="1558"/>
                        <a:pt x="4273" y="1638"/>
                      </a:cubicBezTo>
                      <a:cubicBezTo>
                        <a:pt x="4197" y="1714"/>
                        <a:pt x="3638" y="1806"/>
                        <a:pt x="3045" y="1806"/>
                      </a:cubicBezTo>
                      <a:cubicBezTo>
                        <a:pt x="2873" y="1806"/>
                        <a:pt x="2700" y="1799"/>
                        <a:pt x="2534" y="1781"/>
                      </a:cubicBezTo>
                      <a:cubicBezTo>
                        <a:pt x="2043" y="1718"/>
                        <a:pt x="1561" y="1629"/>
                        <a:pt x="1080" y="1504"/>
                      </a:cubicBezTo>
                      <a:cubicBezTo>
                        <a:pt x="821" y="1433"/>
                        <a:pt x="553" y="1388"/>
                        <a:pt x="286" y="1352"/>
                      </a:cubicBezTo>
                      <a:cubicBezTo>
                        <a:pt x="268" y="1352"/>
                        <a:pt x="241" y="1343"/>
                        <a:pt x="223" y="1326"/>
                      </a:cubicBezTo>
                      <a:cubicBezTo>
                        <a:pt x="107" y="1201"/>
                        <a:pt x="125" y="790"/>
                        <a:pt x="125" y="648"/>
                      </a:cubicBezTo>
                      <a:lnTo>
                        <a:pt x="125" y="603"/>
                      </a:lnTo>
                      <a:cubicBezTo>
                        <a:pt x="170" y="532"/>
                        <a:pt x="660" y="202"/>
                        <a:pt x="1187" y="130"/>
                      </a:cubicBezTo>
                      <a:cubicBezTo>
                        <a:pt x="1258" y="119"/>
                        <a:pt x="1326" y="114"/>
                        <a:pt x="1392" y="114"/>
                      </a:cubicBezTo>
                      <a:close/>
                      <a:moveTo>
                        <a:pt x="1377" y="1"/>
                      </a:moveTo>
                      <a:cubicBezTo>
                        <a:pt x="1108" y="1"/>
                        <a:pt x="848" y="79"/>
                        <a:pt x="669" y="148"/>
                      </a:cubicBezTo>
                      <a:cubicBezTo>
                        <a:pt x="393" y="264"/>
                        <a:pt x="9" y="487"/>
                        <a:pt x="9" y="594"/>
                      </a:cubicBezTo>
                      <a:lnTo>
                        <a:pt x="9" y="648"/>
                      </a:lnTo>
                      <a:cubicBezTo>
                        <a:pt x="0" y="924"/>
                        <a:pt x="9" y="1263"/>
                        <a:pt x="143" y="1397"/>
                      </a:cubicBezTo>
                      <a:cubicBezTo>
                        <a:pt x="179" y="1442"/>
                        <a:pt x="232" y="1459"/>
                        <a:pt x="286" y="1459"/>
                      </a:cubicBezTo>
                      <a:cubicBezTo>
                        <a:pt x="544" y="1495"/>
                        <a:pt x="803" y="1540"/>
                        <a:pt x="1053" y="1611"/>
                      </a:cubicBezTo>
                      <a:cubicBezTo>
                        <a:pt x="1535" y="1727"/>
                        <a:pt x="2025" y="1825"/>
                        <a:pt x="2516" y="1888"/>
                      </a:cubicBezTo>
                      <a:cubicBezTo>
                        <a:pt x="2685" y="1905"/>
                        <a:pt x="2864" y="1914"/>
                        <a:pt x="3033" y="1914"/>
                      </a:cubicBezTo>
                      <a:cubicBezTo>
                        <a:pt x="3613" y="1914"/>
                        <a:pt x="4220" y="1834"/>
                        <a:pt x="4345" y="1718"/>
                      </a:cubicBezTo>
                      <a:cubicBezTo>
                        <a:pt x="4362" y="1700"/>
                        <a:pt x="4380" y="1673"/>
                        <a:pt x="4380" y="1647"/>
                      </a:cubicBezTo>
                      <a:cubicBezTo>
                        <a:pt x="4380" y="1486"/>
                        <a:pt x="4050" y="1379"/>
                        <a:pt x="3524" y="1210"/>
                      </a:cubicBezTo>
                      <a:lnTo>
                        <a:pt x="3453" y="1192"/>
                      </a:lnTo>
                      <a:cubicBezTo>
                        <a:pt x="3042" y="1067"/>
                        <a:pt x="2150" y="326"/>
                        <a:pt x="2097" y="282"/>
                      </a:cubicBezTo>
                      <a:cubicBezTo>
                        <a:pt x="1889" y="70"/>
                        <a:pt x="1629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30"/>
                <p:cNvSpPr/>
                <p:nvPr/>
              </p:nvSpPr>
              <p:spPr>
                <a:xfrm>
                  <a:off x="4225032" y="1573537"/>
                  <a:ext cx="137883" cy="23165"/>
                </a:xfrm>
                <a:custGeom>
                  <a:rect b="b" l="l" r="r" t="t"/>
                  <a:pathLst>
                    <a:path extrusionOk="0" h="712" w="423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" y="143"/>
                        <a:pt x="90" y="259"/>
                        <a:pt x="197" y="259"/>
                      </a:cubicBezTo>
                      <a:cubicBezTo>
                        <a:pt x="464" y="259"/>
                        <a:pt x="1651" y="607"/>
                        <a:pt x="2427" y="687"/>
                      </a:cubicBezTo>
                      <a:cubicBezTo>
                        <a:pt x="2591" y="704"/>
                        <a:pt x="2766" y="711"/>
                        <a:pt x="2940" y="711"/>
                      </a:cubicBezTo>
                      <a:cubicBezTo>
                        <a:pt x="3597" y="711"/>
                        <a:pt x="4238" y="606"/>
                        <a:pt x="4238" y="500"/>
                      </a:cubicBezTo>
                      <a:cubicBezTo>
                        <a:pt x="4238" y="455"/>
                        <a:pt x="4175" y="402"/>
                        <a:pt x="4077" y="357"/>
                      </a:cubicBezTo>
                      <a:cubicBezTo>
                        <a:pt x="3717" y="407"/>
                        <a:pt x="3352" y="432"/>
                        <a:pt x="2987" y="432"/>
                      </a:cubicBezTo>
                      <a:cubicBezTo>
                        <a:pt x="2576" y="432"/>
                        <a:pt x="2164" y="401"/>
                        <a:pt x="1758" y="339"/>
                      </a:cubicBezTo>
                      <a:cubicBezTo>
                        <a:pt x="1169" y="259"/>
                        <a:pt x="580" y="143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30"/>
                <p:cNvSpPr/>
                <p:nvPr/>
              </p:nvSpPr>
              <p:spPr>
                <a:xfrm>
                  <a:off x="4223275" y="1571650"/>
                  <a:ext cx="141397" cy="26874"/>
                </a:xfrm>
                <a:custGeom>
                  <a:rect b="b" l="l" r="r" t="t"/>
                  <a:pathLst>
                    <a:path extrusionOk="0" h="826" w="4346">
                      <a:moveTo>
                        <a:pt x="126" y="130"/>
                      </a:moveTo>
                      <a:cubicBezTo>
                        <a:pt x="474" y="210"/>
                        <a:pt x="1089" y="353"/>
                        <a:pt x="1803" y="451"/>
                      </a:cubicBezTo>
                      <a:cubicBezTo>
                        <a:pt x="2209" y="512"/>
                        <a:pt x="2621" y="544"/>
                        <a:pt x="3032" y="544"/>
                      </a:cubicBezTo>
                      <a:cubicBezTo>
                        <a:pt x="3397" y="544"/>
                        <a:pt x="3762" y="519"/>
                        <a:pt x="4122" y="469"/>
                      </a:cubicBezTo>
                      <a:cubicBezTo>
                        <a:pt x="4203" y="513"/>
                        <a:pt x="4229" y="540"/>
                        <a:pt x="4229" y="558"/>
                      </a:cubicBezTo>
                      <a:cubicBezTo>
                        <a:pt x="4153" y="627"/>
                        <a:pt x="3596" y="717"/>
                        <a:pt x="3004" y="717"/>
                      </a:cubicBezTo>
                      <a:cubicBezTo>
                        <a:pt x="2832" y="717"/>
                        <a:pt x="2657" y="710"/>
                        <a:pt x="2490" y="692"/>
                      </a:cubicBezTo>
                      <a:cubicBezTo>
                        <a:pt x="1999" y="629"/>
                        <a:pt x="1517" y="540"/>
                        <a:pt x="1045" y="415"/>
                      </a:cubicBezTo>
                      <a:cubicBezTo>
                        <a:pt x="777" y="344"/>
                        <a:pt x="518" y="299"/>
                        <a:pt x="251" y="263"/>
                      </a:cubicBezTo>
                      <a:cubicBezTo>
                        <a:pt x="197" y="263"/>
                        <a:pt x="161" y="219"/>
                        <a:pt x="126" y="130"/>
                      </a:cubicBezTo>
                      <a:close/>
                      <a:moveTo>
                        <a:pt x="56" y="1"/>
                      </a:moveTo>
                      <a:cubicBezTo>
                        <a:pt x="44" y="1"/>
                        <a:pt x="31" y="7"/>
                        <a:pt x="19" y="14"/>
                      </a:cubicBezTo>
                      <a:cubicBezTo>
                        <a:pt x="10" y="31"/>
                        <a:pt x="1" y="49"/>
                        <a:pt x="1" y="67"/>
                      </a:cubicBezTo>
                      <a:cubicBezTo>
                        <a:pt x="45" y="272"/>
                        <a:pt x="126" y="370"/>
                        <a:pt x="251" y="370"/>
                      </a:cubicBezTo>
                      <a:cubicBezTo>
                        <a:pt x="509" y="406"/>
                        <a:pt x="768" y="451"/>
                        <a:pt x="1018" y="522"/>
                      </a:cubicBezTo>
                      <a:cubicBezTo>
                        <a:pt x="1500" y="638"/>
                        <a:pt x="1990" y="736"/>
                        <a:pt x="2481" y="799"/>
                      </a:cubicBezTo>
                      <a:cubicBezTo>
                        <a:pt x="2650" y="816"/>
                        <a:pt x="2829" y="825"/>
                        <a:pt x="2998" y="825"/>
                      </a:cubicBezTo>
                      <a:cubicBezTo>
                        <a:pt x="3578" y="825"/>
                        <a:pt x="4185" y="745"/>
                        <a:pt x="4310" y="629"/>
                      </a:cubicBezTo>
                      <a:cubicBezTo>
                        <a:pt x="4327" y="611"/>
                        <a:pt x="4345" y="584"/>
                        <a:pt x="4345" y="558"/>
                      </a:cubicBezTo>
                      <a:cubicBezTo>
                        <a:pt x="4345" y="477"/>
                        <a:pt x="4247" y="406"/>
                        <a:pt x="4158" y="370"/>
                      </a:cubicBezTo>
                      <a:cubicBezTo>
                        <a:pt x="4149" y="361"/>
                        <a:pt x="4140" y="361"/>
                        <a:pt x="4122" y="361"/>
                      </a:cubicBezTo>
                      <a:cubicBezTo>
                        <a:pt x="3766" y="412"/>
                        <a:pt x="3404" y="436"/>
                        <a:pt x="3041" y="436"/>
                      </a:cubicBezTo>
                      <a:cubicBezTo>
                        <a:pt x="2632" y="436"/>
                        <a:pt x="2223" y="405"/>
                        <a:pt x="1821" y="344"/>
                      </a:cubicBezTo>
                      <a:cubicBezTo>
                        <a:pt x="1036" y="237"/>
                        <a:pt x="393" y="85"/>
                        <a:pt x="72" y="5"/>
                      </a:cubicBezTo>
                      <a:cubicBezTo>
                        <a:pt x="67" y="2"/>
                        <a:pt x="62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3978026" y="1217702"/>
                  <a:ext cx="384043" cy="355868"/>
                </a:xfrm>
                <a:custGeom>
                  <a:rect b="b" l="l" r="r" t="t"/>
                  <a:pathLst>
                    <a:path extrusionOk="0" h="10938" w="11804">
                      <a:moveTo>
                        <a:pt x="4961" y="0"/>
                      </a:moveTo>
                      <a:lnTo>
                        <a:pt x="277" y="27"/>
                      </a:lnTo>
                      <a:cubicBezTo>
                        <a:pt x="277" y="27"/>
                        <a:pt x="1" y="1677"/>
                        <a:pt x="134" y="2248"/>
                      </a:cubicBezTo>
                      <a:cubicBezTo>
                        <a:pt x="277" y="2810"/>
                        <a:pt x="420" y="3087"/>
                        <a:pt x="2828" y="3149"/>
                      </a:cubicBezTo>
                      <a:cubicBezTo>
                        <a:pt x="3022" y="3154"/>
                        <a:pt x="3219" y="3156"/>
                        <a:pt x="3419" y="3156"/>
                      </a:cubicBezTo>
                      <a:cubicBezTo>
                        <a:pt x="6069" y="3156"/>
                        <a:pt x="9162" y="2748"/>
                        <a:pt x="9162" y="2748"/>
                      </a:cubicBezTo>
                      <a:lnTo>
                        <a:pt x="9162" y="2748"/>
                      </a:lnTo>
                      <a:cubicBezTo>
                        <a:pt x="9162" y="2748"/>
                        <a:pt x="7762" y="8689"/>
                        <a:pt x="7735" y="8769"/>
                      </a:cubicBezTo>
                      <a:cubicBezTo>
                        <a:pt x="7708" y="8850"/>
                        <a:pt x="7574" y="9742"/>
                        <a:pt x="7494" y="10090"/>
                      </a:cubicBezTo>
                      <a:cubicBezTo>
                        <a:pt x="7414" y="10446"/>
                        <a:pt x="7485" y="10937"/>
                        <a:pt x="7592" y="10937"/>
                      </a:cubicBezTo>
                      <a:cubicBezTo>
                        <a:pt x="7976" y="10928"/>
                        <a:pt x="8351" y="10857"/>
                        <a:pt x="8707" y="10723"/>
                      </a:cubicBezTo>
                      <a:cubicBezTo>
                        <a:pt x="9064" y="10589"/>
                        <a:pt x="9403" y="10438"/>
                        <a:pt x="9742" y="10259"/>
                      </a:cubicBezTo>
                      <a:cubicBezTo>
                        <a:pt x="9742" y="10170"/>
                        <a:pt x="9724" y="10090"/>
                        <a:pt x="9689" y="10018"/>
                      </a:cubicBezTo>
                      <a:cubicBezTo>
                        <a:pt x="9635" y="9911"/>
                        <a:pt x="9421" y="9715"/>
                        <a:pt x="9421" y="9528"/>
                      </a:cubicBezTo>
                      <a:cubicBezTo>
                        <a:pt x="9421" y="9340"/>
                        <a:pt x="11803" y="1624"/>
                        <a:pt x="11741" y="1276"/>
                      </a:cubicBezTo>
                      <a:cubicBezTo>
                        <a:pt x="11687" y="928"/>
                        <a:pt x="9385" y="375"/>
                        <a:pt x="8012" y="214"/>
                      </a:cubicBezTo>
                      <a:cubicBezTo>
                        <a:pt x="6638" y="54"/>
                        <a:pt x="4961" y="0"/>
                        <a:pt x="49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3976269" y="1215945"/>
                  <a:ext cx="386646" cy="359349"/>
                </a:xfrm>
                <a:custGeom>
                  <a:rect b="b" l="l" r="r" t="t"/>
                  <a:pathLst>
                    <a:path extrusionOk="0" h="11045" w="11884">
                      <a:moveTo>
                        <a:pt x="5015" y="108"/>
                      </a:moveTo>
                      <a:cubicBezTo>
                        <a:pt x="5068" y="108"/>
                        <a:pt x="6710" y="170"/>
                        <a:pt x="8057" y="331"/>
                      </a:cubicBezTo>
                      <a:cubicBezTo>
                        <a:pt x="9547" y="500"/>
                        <a:pt x="11696" y="1053"/>
                        <a:pt x="11741" y="1339"/>
                      </a:cubicBezTo>
                      <a:cubicBezTo>
                        <a:pt x="11777" y="1553"/>
                        <a:pt x="10813" y="4827"/>
                        <a:pt x="10162" y="6986"/>
                      </a:cubicBezTo>
                      <a:cubicBezTo>
                        <a:pt x="9636" y="8779"/>
                        <a:pt x="9422" y="9519"/>
                        <a:pt x="9422" y="9591"/>
                      </a:cubicBezTo>
                      <a:cubicBezTo>
                        <a:pt x="9422" y="9733"/>
                        <a:pt x="9529" y="9876"/>
                        <a:pt x="9609" y="9983"/>
                      </a:cubicBezTo>
                      <a:cubicBezTo>
                        <a:pt x="9645" y="10019"/>
                        <a:pt x="9671" y="10054"/>
                        <a:pt x="9689" y="10090"/>
                      </a:cubicBezTo>
                      <a:cubicBezTo>
                        <a:pt x="9716" y="10153"/>
                        <a:pt x="9734" y="10215"/>
                        <a:pt x="9743" y="10277"/>
                      </a:cubicBezTo>
                      <a:cubicBezTo>
                        <a:pt x="9413" y="10447"/>
                        <a:pt x="9083" y="10599"/>
                        <a:pt x="8744" y="10732"/>
                      </a:cubicBezTo>
                      <a:cubicBezTo>
                        <a:pt x="8396" y="10857"/>
                        <a:pt x="8030" y="10920"/>
                        <a:pt x="7655" y="10938"/>
                      </a:cubicBezTo>
                      <a:cubicBezTo>
                        <a:pt x="7602" y="10902"/>
                        <a:pt x="7521" y="10492"/>
                        <a:pt x="7602" y="10153"/>
                      </a:cubicBezTo>
                      <a:cubicBezTo>
                        <a:pt x="7646" y="9956"/>
                        <a:pt x="7709" y="9591"/>
                        <a:pt x="7753" y="9296"/>
                      </a:cubicBezTo>
                      <a:cubicBezTo>
                        <a:pt x="7789" y="9082"/>
                        <a:pt x="7825" y="8868"/>
                        <a:pt x="7843" y="8841"/>
                      </a:cubicBezTo>
                      <a:cubicBezTo>
                        <a:pt x="7869" y="8761"/>
                        <a:pt x="9127" y="3417"/>
                        <a:pt x="9270" y="2811"/>
                      </a:cubicBezTo>
                      <a:cubicBezTo>
                        <a:pt x="9279" y="2793"/>
                        <a:pt x="9270" y="2775"/>
                        <a:pt x="9261" y="2766"/>
                      </a:cubicBezTo>
                      <a:cubicBezTo>
                        <a:pt x="9252" y="2748"/>
                        <a:pt x="9234" y="2748"/>
                        <a:pt x="9216" y="2748"/>
                      </a:cubicBezTo>
                      <a:lnTo>
                        <a:pt x="9216" y="2757"/>
                      </a:lnTo>
                      <a:cubicBezTo>
                        <a:pt x="9175" y="2765"/>
                        <a:pt x="6095" y="3166"/>
                        <a:pt x="3484" y="3166"/>
                      </a:cubicBezTo>
                      <a:cubicBezTo>
                        <a:pt x="3283" y="3166"/>
                        <a:pt x="3085" y="3164"/>
                        <a:pt x="2891" y="3159"/>
                      </a:cubicBezTo>
                      <a:cubicBezTo>
                        <a:pt x="438" y="3087"/>
                        <a:pt x="367" y="2793"/>
                        <a:pt x="242" y="2293"/>
                      </a:cubicBezTo>
                      <a:cubicBezTo>
                        <a:pt x="126" y="1794"/>
                        <a:pt x="331" y="402"/>
                        <a:pt x="376" y="134"/>
                      </a:cubicBezTo>
                      <a:lnTo>
                        <a:pt x="5015" y="108"/>
                      </a:lnTo>
                      <a:close/>
                      <a:moveTo>
                        <a:pt x="5015" y="0"/>
                      </a:moveTo>
                      <a:lnTo>
                        <a:pt x="331" y="27"/>
                      </a:lnTo>
                      <a:cubicBezTo>
                        <a:pt x="304" y="27"/>
                        <a:pt x="278" y="45"/>
                        <a:pt x="278" y="72"/>
                      </a:cubicBezTo>
                      <a:cubicBezTo>
                        <a:pt x="260" y="143"/>
                        <a:pt x="1" y="1740"/>
                        <a:pt x="144" y="2311"/>
                      </a:cubicBezTo>
                      <a:cubicBezTo>
                        <a:pt x="286" y="2918"/>
                        <a:pt x="456" y="3194"/>
                        <a:pt x="2882" y="3257"/>
                      </a:cubicBezTo>
                      <a:cubicBezTo>
                        <a:pt x="3070" y="3261"/>
                        <a:pt x="3261" y="3263"/>
                        <a:pt x="3455" y="3263"/>
                      </a:cubicBezTo>
                      <a:cubicBezTo>
                        <a:pt x="5856" y="3263"/>
                        <a:pt x="8650" y="2930"/>
                        <a:pt x="9145" y="2864"/>
                      </a:cubicBezTo>
                      <a:lnTo>
                        <a:pt x="9145" y="2864"/>
                      </a:lnTo>
                      <a:cubicBezTo>
                        <a:pt x="8663" y="4925"/>
                        <a:pt x="7762" y="8725"/>
                        <a:pt x="7736" y="8805"/>
                      </a:cubicBezTo>
                      <a:cubicBezTo>
                        <a:pt x="7727" y="8850"/>
                        <a:pt x="7700" y="9002"/>
                        <a:pt x="7646" y="9278"/>
                      </a:cubicBezTo>
                      <a:cubicBezTo>
                        <a:pt x="7602" y="9573"/>
                        <a:pt x="7539" y="9938"/>
                        <a:pt x="7495" y="10135"/>
                      </a:cubicBezTo>
                      <a:cubicBezTo>
                        <a:pt x="7423" y="10429"/>
                        <a:pt x="7459" y="10866"/>
                        <a:pt x="7566" y="11000"/>
                      </a:cubicBezTo>
                      <a:cubicBezTo>
                        <a:pt x="7584" y="11027"/>
                        <a:pt x="7611" y="11045"/>
                        <a:pt x="7646" y="11045"/>
                      </a:cubicBezTo>
                      <a:cubicBezTo>
                        <a:pt x="8030" y="11027"/>
                        <a:pt x="8414" y="10955"/>
                        <a:pt x="8779" y="10822"/>
                      </a:cubicBezTo>
                      <a:cubicBezTo>
                        <a:pt x="9136" y="10688"/>
                        <a:pt x="9484" y="10527"/>
                        <a:pt x="9814" y="10349"/>
                      </a:cubicBezTo>
                      <a:cubicBezTo>
                        <a:pt x="9832" y="10340"/>
                        <a:pt x="9850" y="10322"/>
                        <a:pt x="9850" y="10304"/>
                      </a:cubicBezTo>
                      <a:cubicBezTo>
                        <a:pt x="9841" y="10215"/>
                        <a:pt x="9823" y="10126"/>
                        <a:pt x="9787" y="10037"/>
                      </a:cubicBezTo>
                      <a:cubicBezTo>
                        <a:pt x="9761" y="9992"/>
                        <a:pt x="9725" y="9947"/>
                        <a:pt x="9698" y="9903"/>
                      </a:cubicBezTo>
                      <a:cubicBezTo>
                        <a:pt x="9618" y="9814"/>
                        <a:pt x="9520" y="9689"/>
                        <a:pt x="9520" y="9582"/>
                      </a:cubicBezTo>
                      <a:cubicBezTo>
                        <a:pt x="9529" y="9492"/>
                        <a:pt x="9886" y="8288"/>
                        <a:pt x="10269" y="7012"/>
                      </a:cubicBezTo>
                      <a:cubicBezTo>
                        <a:pt x="11179" y="3917"/>
                        <a:pt x="11884" y="1535"/>
                        <a:pt x="11848" y="1321"/>
                      </a:cubicBezTo>
                      <a:cubicBezTo>
                        <a:pt x="11786" y="910"/>
                        <a:pt x="9332" y="366"/>
                        <a:pt x="8066" y="215"/>
                      </a:cubicBezTo>
                      <a:cubicBezTo>
                        <a:pt x="6701" y="54"/>
                        <a:pt x="5032" y="0"/>
                        <a:pt x="5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4121993" y="1272654"/>
                  <a:ext cx="9598" cy="10671"/>
                </a:xfrm>
                <a:custGeom>
                  <a:rect b="b" l="l" r="r" t="t"/>
                  <a:pathLst>
                    <a:path extrusionOk="0" h="328" w="295">
                      <a:moveTo>
                        <a:pt x="234" y="1"/>
                      </a:moveTo>
                      <a:cubicBezTo>
                        <a:pt x="217" y="1"/>
                        <a:pt x="199" y="7"/>
                        <a:pt x="188" y="24"/>
                      </a:cubicBezTo>
                      <a:cubicBezTo>
                        <a:pt x="134" y="95"/>
                        <a:pt x="81" y="175"/>
                        <a:pt x="18" y="238"/>
                      </a:cubicBezTo>
                      <a:cubicBezTo>
                        <a:pt x="0" y="247"/>
                        <a:pt x="0" y="265"/>
                        <a:pt x="0" y="274"/>
                      </a:cubicBezTo>
                      <a:cubicBezTo>
                        <a:pt x="0" y="309"/>
                        <a:pt x="18" y="327"/>
                        <a:pt x="54" y="327"/>
                      </a:cubicBezTo>
                      <a:cubicBezTo>
                        <a:pt x="63" y="327"/>
                        <a:pt x="81" y="327"/>
                        <a:pt x="90" y="318"/>
                      </a:cubicBezTo>
                      <a:cubicBezTo>
                        <a:pt x="161" y="247"/>
                        <a:pt x="223" y="167"/>
                        <a:pt x="277" y="86"/>
                      </a:cubicBezTo>
                      <a:cubicBezTo>
                        <a:pt x="295" y="60"/>
                        <a:pt x="286" y="24"/>
                        <a:pt x="268" y="6"/>
                      </a:cubicBezTo>
                      <a:lnTo>
                        <a:pt x="259" y="6"/>
                      </a:lnTo>
                      <a:cubicBezTo>
                        <a:pt x="253" y="3"/>
                        <a:pt x="244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30"/>
                <p:cNvSpPr/>
                <p:nvPr/>
              </p:nvSpPr>
              <p:spPr>
                <a:xfrm>
                  <a:off x="4134194" y="1225576"/>
                  <a:ext cx="21213" cy="40311"/>
                </a:xfrm>
                <a:custGeom>
                  <a:rect b="b" l="l" r="r" t="t"/>
                  <a:pathLst>
                    <a:path extrusionOk="0" h="1239" w="652">
                      <a:moveTo>
                        <a:pt x="592" y="1"/>
                      </a:moveTo>
                      <a:cubicBezTo>
                        <a:pt x="571" y="1"/>
                        <a:pt x="551" y="15"/>
                        <a:pt x="544" y="35"/>
                      </a:cubicBezTo>
                      <a:cubicBezTo>
                        <a:pt x="393" y="418"/>
                        <a:pt x="214" y="793"/>
                        <a:pt x="9" y="1159"/>
                      </a:cubicBezTo>
                      <a:cubicBezTo>
                        <a:pt x="0" y="1185"/>
                        <a:pt x="9" y="1221"/>
                        <a:pt x="36" y="1230"/>
                      </a:cubicBezTo>
                      <a:cubicBezTo>
                        <a:pt x="36" y="1239"/>
                        <a:pt x="45" y="1239"/>
                        <a:pt x="54" y="1239"/>
                      </a:cubicBezTo>
                      <a:cubicBezTo>
                        <a:pt x="80" y="1239"/>
                        <a:pt x="98" y="1230"/>
                        <a:pt x="107" y="1212"/>
                      </a:cubicBezTo>
                      <a:cubicBezTo>
                        <a:pt x="303" y="846"/>
                        <a:pt x="491" y="463"/>
                        <a:pt x="642" y="70"/>
                      </a:cubicBezTo>
                      <a:cubicBezTo>
                        <a:pt x="651" y="43"/>
                        <a:pt x="642" y="17"/>
                        <a:pt x="616" y="8"/>
                      </a:cubicBezTo>
                      <a:cubicBezTo>
                        <a:pt x="608" y="3"/>
                        <a:pt x="600" y="1"/>
                        <a:pt x="5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30"/>
                <p:cNvSpPr/>
                <p:nvPr/>
              </p:nvSpPr>
              <p:spPr>
                <a:xfrm>
                  <a:off x="4095282" y="1234295"/>
                  <a:ext cx="49681" cy="42068"/>
                </a:xfrm>
                <a:custGeom>
                  <a:rect b="b" l="l" r="r" t="t"/>
                  <a:pathLst>
                    <a:path extrusionOk="0" h="1293" w="1527">
                      <a:moveTo>
                        <a:pt x="1467" y="0"/>
                      </a:moveTo>
                      <a:cubicBezTo>
                        <a:pt x="1446" y="0"/>
                        <a:pt x="1425" y="15"/>
                        <a:pt x="1419" y="34"/>
                      </a:cubicBezTo>
                      <a:cubicBezTo>
                        <a:pt x="1098" y="552"/>
                        <a:pt x="616" y="962"/>
                        <a:pt x="45" y="1194"/>
                      </a:cubicBezTo>
                      <a:cubicBezTo>
                        <a:pt x="18" y="1203"/>
                        <a:pt x="1" y="1230"/>
                        <a:pt x="18" y="1256"/>
                      </a:cubicBezTo>
                      <a:cubicBezTo>
                        <a:pt x="18" y="1283"/>
                        <a:pt x="45" y="1292"/>
                        <a:pt x="63" y="1292"/>
                      </a:cubicBezTo>
                      <a:lnTo>
                        <a:pt x="81" y="1292"/>
                      </a:lnTo>
                      <a:cubicBezTo>
                        <a:pt x="679" y="1060"/>
                        <a:pt x="1187" y="632"/>
                        <a:pt x="1517" y="79"/>
                      </a:cubicBezTo>
                      <a:cubicBezTo>
                        <a:pt x="1526" y="52"/>
                        <a:pt x="1517" y="25"/>
                        <a:pt x="1490" y="7"/>
                      </a:cubicBezTo>
                      <a:cubicBezTo>
                        <a:pt x="1483" y="2"/>
                        <a:pt x="1475" y="0"/>
                        <a:pt x="14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30"/>
                <p:cNvSpPr/>
                <p:nvPr/>
              </p:nvSpPr>
              <p:spPr>
                <a:xfrm>
                  <a:off x="4337635" y="1287067"/>
                  <a:ext cx="8459" cy="3514"/>
                </a:xfrm>
                <a:custGeom>
                  <a:rect b="b" l="l" r="r" t="t"/>
                  <a:pathLst>
                    <a:path extrusionOk="0" h="108" w="260">
                      <a:moveTo>
                        <a:pt x="259" y="0"/>
                      </a:moveTo>
                      <a:lnTo>
                        <a:pt x="1" y="107"/>
                      </a:lnTo>
                      <a:cubicBezTo>
                        <a:pt x="90" y="71"/>
                        <a:pt x="179" y="36"/>
                        <a:pt x="2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30"/>
                <p:cNvSpPr/>
                <p:nvPr/>
              </p:nvSpPr>
              <p:spPr>
                <a:xfrm>
                  <a:off x="4335325" y="1285212"/>
                  <a:ext cx="12786" cy="7158"/>
                </a:xfrm>
                <a:custGeom>
                  <a:rect b="b" l="l" r="r" t="t"/>
                  <a:pathLst>
                    <a:path extrusionOk="0" h="220" w="393">
                      <a:moveTo>
                        <a:pt x="332" y="0"/>
                      </a:moveTo>
                      <a:cubicBezTo>
                        <a:pt x="326" y="0"/>
                        <a:pt x="319" y="1"/>
                        <a:pt x="313" y="4"/>
                      </a:cubicBezTo>
                      <a:cubicBezTo>
                        <a:pt x="232" y="39"/>
                        <a:pt x="143" y="75"/>
                        <a:pt x="45" y="111"/>
                      </a:cubicBezTo>
                      <a:cubicBezTo>
                        <a:pt x="18" y="120"/>
                        <a:pt x="0" y="146"/>
                        <a:pt x="0" y="173"/>
                      </a:cubicBezTo>
                      <a:cubicBezTo>
                        <a:pt x="8" y="196"/>
                        <a:pt x="29" y="219"/>
                        <a:pt x="58" y="219"/>
                      </a:cubicBezTo>
                      <a:cubicBezTo>
                        <a:pt x="62" y="219"/>
                        <a:pt x="67" y="219"/>
                        <a:pt x="72" y="218"/>
                      </a:cubicBezTo>
                      <a:cubicBezTo>
                        <a:pt x="72" y="218"/>
                        <a:pt x="81" y="218"/>
                        <a:pt x="90" y="209"/>
                      </a:cubicBezTo>
                      <a:cubicBezTo>
                        <a:pt x="179" y="173"/>
                        <a:pt x="277" y="137"/>
                        <a:pt x="357" y="102"/>
                      </a:cubicBezTo>
                      <a:cubicBezTo>
                        <a:pt x="384" y="93"/>
                        <a:pt x="393" y="57"/>
                        <a:pt x="384" y="30"/>
                      </a:cubicBezTo>
                      <a:cubicBezTo>
                        <a:pt x="371" y="10"/>
                        <a:pt x="352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30"/>
                <p:cNvSpPr/>
                <p:nvPr/>
              </p:nvSpPr>
              <p:spPr>
                <a:xfrm>
                  <a:off x="4276990" y="1294322"/>
                  <a:ext cx="49648" cy="12786"/>
                </a:xfrm>
                <a:custGeom>
                  <a:rect b="b" l="l" r="r" t="t"/>
                  <a:pathLst>
                    <a:path extrusionOk="0" h="393" w="1526">
                      <a:moveTo>
                        <a:pt x="1526" y="0"/>
                      </a:moveTo>
                      <a:lnTo>
                        <a:pt x="0" y="393"/>
                      </a:lnTo>
                      <a:cubicBezTo>
                        <a:pt x="509" y="295"/>
                        <a:pt x="1026" y="161"/>
                        <a:pt x="1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30"/>
                <p:cNvSpPr/>
                <p:nvPr/>
              </p:nvSpPr>
              <p:spPr>
                <a:xfrm>
                  <a:off x="4274940" y="1292630"/>
                  <a:ext cx="53748" cy="16235"/>
                </a:xfrm>
                <a:custGeom>
                  <a:rect b="b" l="l" r="r" t="t"/>
                  <a:pathLst>
                    <a:path extrusionOk="0" h="499" w="1652">
                      <a:moveTo>
                        <a:pt x="1593" y="0"/>
                      </a:moveTo>
                      <a:cubicBezTo>
                        <a:pt x="1586" y="0"/>
                        <a:pt x="1578" y="3"/>
                        <a:pt x="1571" y="8"/>
                      </a:cubicBezTo>
                      <a:cubicBezTo>
                        <a:pt x="1071" y="159"/>
                        <a:pt x="563" y="293"/>
                        <a:pt x="45" y="391"/>
                      </a:cubicBezTo>
                      <a:cubicBezTo>
                        <a:pt x="19" y="400"/>
                        <a:pt x="1" y="427"/>
                        <a:pt x="10" y="454"/>
                      </a:cubicBezTo>
                      <a:cubicBezTo>
                        <a:pt x="10" y="480"/>
                        <a:pt x="36" y="498"/>
                        <a:pt x="63" y="498"/>
                      </a:cubicBezTo>
                      <a:lnTo>
                        <a:pt x="72" y="498"/>
                      </a:lnTo>
                      <a:cubicBezTo>
                        <a:pt x="590" y="400"/>
                        <a:pt x="1098" y="266"/>
                        <a:pt x="1607" y="106"/>
                      </a:cubicBezTo>
                      <a:cubicBezTo>
                        <a:pt x="1633" y="97"/>
                        <a:pt x="1651" y="61"/>
                        <a:pt x="1642" y="34"/>
                      </a:cubicBezTo>
                      <a:cubicBezTo>
                        <a:pt x="1629" y="15"/>
                        <a:pt x="1612" y="0"/>
                        <a:pt x="1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30"/>
                <p:cNvSpPr/>
                <p:nvPr/>
              </p:nvSpPr>
              <p:spPr>
                <a:xfrm>
                  <a:off x="4215173" y="1088831"/>
                  <a:ext cx="250585" cy="72293"/>
                </a:xfrm>
                <a:custGeom>
                  <a:rect b="b" l="l" r="r" t="t"/>
                  <a:pathLst>
                    <a:path extrusionOk="0" h="2222" w="7702">
                      <a:moveTo>
                        <a:pt x="1160" y="0"/>
                      </a:moveTo>
                      <a:lnTo>
                        <a:pt x="0" y="1365"/>
                      </a:lnTo>
                      <a:cubicBezTo>
                        <a:pt x="0" y="1365"/>
                        <a:pt x="1534" y="2221"/>
                        <a:pt x="1624" y="2221"/>
                      </a:cubicBezTo>
                      <a:cubicBezTo>
                        <a:pt x="1713" y="2221"/>
                        <a:pt x="5834" y="2043"/>
                        <a:pt x="5834" y="2043"/>
                      </a:cubicBezTo>
                      <a:cubicBezTo>
                        <a:pt x="5834" y="2043"/>
                        <a:pt x="6396" y="2088"/>
                        <a:pt x="6602" y="2088"/>
                      </a:cubicBezTo>
                      <a:cubicBezTo>
                        <a:pt x="6816" y="2088"/>
                        <a:pt x="7288" y="1927"/>
                        <a:pt x="7288" y="1927"/>
                      </a:cubicBezTo>
                      <a:lnTo>
                        <a:pt x="7378" y="1981"/>
                      </a:lnTo>
                      <a:cubicBezTo>
                        <a:pt x="7396" y="1995"/>
                        <a:pt x="7424" y="2001"/>
                        <a:pt x="7456" y="2001"/>
                      </a:cubicBezTo>
                      <a:cubicBezTo>
                        <a:pt x="7559" y="2001"/>
                        <a:pt x="7702" y="1933"/>
                        <a:pt x="7681" y="1865"/>
                      </a:cubicBezTo>
                      <a:cubicBezTo>
                        <a:pt x="7645" y="1775"/>
                        <a:pt x="7342" y="1517"/>
                        <a:pt x="7057" y="1374"/>
                      </a:cubicBezTo>
                      <a:cubicBezTo>
                        <a:pt x="7018" y="1354"/>
                        <a:pt x="6959" y="1346"/>
                        <a:pt x="6888" y="1346"/>
                      </a:cubicBezTo>
                      <a:cubicBezTo>
                        <a:pt x="6548" y="1346"/>
                        <a:pt x="5932" y="1534"/>
                        <a:pt x="5932" y="1534"/>
                      </a:cubicBezTo>
                      <a:lnTo>
                        <a:pt x="1802" y="660"/>
                      </a:lnTo>
                      <a:lnTo>
                        <a:pt x="11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30"/>
                <p:cNvSpPr/>
                <p:nvPr/>
              </p:nvSpPr>
              <p:spPr>
                <a:xfrm>
                  <a:off x="4213417" y="1087074"/>
                  <a:ext cx="253708" cy="75774"/>
                </a:xfrm>
                <a:custGeom>
                  <a:rect b="b" l="l" r="r" t="t"/>
                  <a:pathLst>
                    <a:path extrusionOk="0" h="2329" w="7798">
                      <a:moveTo>
                        <a:pt x="1223" y="134"/>
                      </a:moveTo>
                      <a:lnTo>
                        <a:pt x="1829" y="750"/>
                      </a:lnTo>
                      <a:cubicBezTo>
                        <a:pt x="1838" y="759"/>
                        <a:pt x="1847" y="759"/>
                        <a:pt x="1856" y="768"/>
                      </a:cubicBezTo>
                      <a:lnTo>
                        <a:pt x="5986" y="1642"/>
                      </a:lnTo>
                      <a:lnTo>
                        <a:pt x="6013" y="1642"/>
                      </a:lnTo>
                      <a:cubicBezTo>
                        <a:pt x="6283" y="1557"/>
                        <a:pt x="6717" y="1449"/>
                        <a:pt x="6954" y="1449"/>
                      </a:cubicBezTo>
                      <a:cubicBezTo>
                        <a:pt x="7015" y="1449"/>
                        <a:pt x="7064" y="1456"/>
                        <a:pt x="7093" y="1473"/>
                      </a:cubicBezTo>
                      <a:cubicBezTo>
                        <a:pt x="7396" y="1633"/>
                        <a:pt x="7664" y="1874"/>
                        <a:pt x="7681" y="1936"/>
                      </a:cubicBezTo>
                      <a:cubicBezTo>
                        <a:pt x="7681" y="1936"/>
                        <a:pt x="7664" y="1963"/>
                        <a:pt x="7619" y="1981"/>
                      </a:cubicBezTo>
                      <a:cubicBezTo>
                        <a:pt x="7590" y="1996"/>
                        <a:pt x="7560" y="2002"/>
                        <a:pt x="7532" y="2002"/>
                      </a:cubicBezTo>
                      <a:cubicBezTo>
                        <a:pt x="7509" y="2002"/>
                        <a:pt x="7487" y="1998"/>
                        <a:pt x="7467" y="1990"/>
                      </a:cubicBezTo>
                      <a:lnTo>
                        <a:pt x="7378" y="1936"/>
                      </a:lnTo>
                      <a:cubicBezTo>
                        <a:pt x="7366" y="1930"/>
                        <a:pt x="7353" y="1924"/>
                        <a:pt x="7340" y="1924"/>
                      </a:cubicBezTo>
                      <a:cubicBezTo>
                        <a:pt x="7335" y="1924"/>
                        <a:pt x="7330" y="1925"/>
                        <a:pt x="7325" y="1927"/>
                      </a:cubicBezTo>
                      <a:cubicBezTo>
                        <a:pt x="7325" y="1927"/>
                        <a:pt x="6870" y="2088"/>
                        <a:pt x="6664" y="2088"/>
                      </a:cubicBezTo>
                      <a:cubicBezTo>
                        <a:pt x="6459" y="2088"/>
                        <a:pt x="5906" y="2043"/>
                        <a:pt x="5888" y="2043"/>
                      </a:cubicBezTo>
                      <a:cubicBezTo>
                        <a:pt x="4470" y="2106"/>
                        <a:pt x="1758" y="2222"/>
                        <a:pt x="1687" y="2222"/>
                      </a:cubicBezTo>
                      <a:cubicBezTo>
                        <a:pt x="1597" y="2204"/>
                        <a:pt x="714" y="1722"/>
                        <a:pt x="143" y="1401"/>
                      </a:cubicBezTo>
                      <a:lnTo>
                        <a:pt x="1223" y="134"/>
                      </a:lnTo>
                      <a:close/>
                      <a:moveTo>
                        <a:pt x="1214" y="1"/>
                      </a:moveTo>
                      <a:cubicBezTo>
                        <a:pt x="1196" y="1"/>
                        <a:pt x="1178" y="9"/>
                        <a:pt x="1169" y="18"/>
                      </a:cubicBezTo>
                      <a:lnTo>
                        <a:pt x="18" y="1383"/>
                      </a:lnTo>
                      <a:cubicBezTo>
                        <a:pt x="18" y="1383"/>
                        <a:pt x="9" y="1383"/>
                        <a:pt x="9" y="1392"/>
                      </a:cubicBezTo>
                      <a:cubicBezTo>
                        <a:pt x="0" y="1419"/>
                        <a:pt x="9" y="1446"/>
                        <a:pt x="36" y="1464"/>
                      </a:cubicBezTo>
                      <a:cubicBezTo>
                        <a:pt x="607" y="1785"/>
                        <a:pt x="1588" y="2329"/>
                        <a:pt x="1678" y="2329"/>
                      </a:cubicBezTo>
                      <a:cubicBezTo>
                        <a:pt x="1776" y="2329"/>
                        <a:pt x="5728" y="2159"/>
                        <a:pt x="5879" y="2151"/>
                      </a:cubicBezTo>
                      <a:cubicBezTo>
                        <a:pt x="5906" y="2151"/>
                        <a:pt x="6450" y="2204"/>
                        <a:pt x="6656" y="2204"/>
                      </a:cubicBezTo>
                      <a:cubicBezTo>
                        <a:pt x="6888" y="2177"/>
                        <a:pt x="7119" y="2115"/>
                        <a:pt x="7334" y="2035"/>
                      </a:cubicBezTo>
                      <a:lnTo>
                        <a:pt x="7405" y="2088"/>
                      </a:lnTo>
                      <a:cubicBezTo>
                        <a:pt x="7444" y="2104"/>
                        <a:pt x="7485" y="2112"/>
                        <a:pt x="7525" y="2112"/>
                      </a:cubicBezTo>
                      <a:cubicBezTo>
                        <a:pt x="7595" y="2112"/>
                        <a:pt x="7664" y="2089"/>
                        <a:pt x="7726" y="2043"/>
                      </a:cubicBezTo>
                      <a:cubicBezTo>
                        <a:pt x="7771" y="2017"/>
                        <a:pt x="7797" y="1954"/>
                        <a:pt x="7780" y="1901"/>
                      </a:cubicBezTo>
                      <a:cubicBezTo>
                        <a:pt x="7744" y="1776"/>
                        <a:pt x="7396" y="1517"/>
                        <a:pt x="7137" y="1374"/>
                      </a:cubicBezTo>
                      <a:cubicBezTo>
                        <a:pt x="7094" y="1352"/>
                        <a:pt x="7028" y="1342"/>
                        <a:pt x="6950" y="1342"/>
                      </a:cubicBezTo>
                      <a:cubicBezTo>
                        <a:pt x="6631" y="1342"/>
                        <a:pt x="6101" y="1499"/>
                        <a:pt x="5986" y="1535"/>
                      </a:cubicBezTo>
                      <a:lnTo>
                        <a:pt x="1892" y="661"/>
                      </a:lnTo>
                      <a:lnTo>
                        <a:pt x="1249" y="18"/>
                      </a:lnTo>
                      <a:cubicBezTo>
                        <a:pt x="1241" y="9"/>
                        <a:pt x="1223" y="1"/>
                        <a:pt x="1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30"/>
                <p:cNvSpPr/>
                <p:nvPr/>
              </p:nvSpPr>
              <p:spPr>
                <a:xfrm>
                  <a:off x="4440966" y="1142221"/>
                  <a:ext cx="31526" cy="12721"/>
                </a:xfrm>
                <a:custGeom>
                  <a:rect b="b" l="l" r="r" t="t"/>
                  <a:pathLst>
                    <a:path extrusionOk="0" h="391" w="969">
                      <a:moveTo>
                        <a:pt x="322" y="1"/>
                      </a:moveTo>
                      <a:lnTo>
                        <a:pt x="72" y="27"/>
                      </a:lnTo>
                      <a:lnTo>
                        <a:pt x="1" y="384"/>
                      </a:lnTo>
                      <a:lnTo>
                        <a:pt x="206" y="331"/>
                      </a:lnTo>
                      <a:lnTo>
                        <a:pt x="438" y="340"/>
                      </a:lnTo>
                      <a:lnTo>
                        <a:pt x="705" y="384"/>
                      </a:lnTo>
                      <a:cubicBezTo>
                        <a:pt x="737" y="388"/>
                        <a:pt x="764" y="390"/>
                        <a:pt x="788" y="390"/>
                      </a:cubicBezTo>
                      <a:cubicBezTo>
                        <a:pt x="968" y="390"/>
                        <a:pt x="950" y="284"/>
                        <a:pt x="911" y="268"/>
                      </a:cubicBezTo>
                      <a:cubicBezTo>
                        <a:pt x="857" y="250"/>
                        <a:pt x="322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4439242" y="1140497"/>
                  <a:ext cx="34259" cy="16267"/>
                </a:xfrm>
                <a:custGeom>
                  <a:rect b="b" l="l" r="r" t="t"/>
                  <a:pathLst>
                    <a:path extrusionOk="0" h="500" w="1053">
                      <a:moveTo>
                        <a:pt x="366" y="0"/>
                      </a:moveTo>
                      <a:lnTo>
                        <a:pt x="116" y="36"/>
                      </a:lnTo>
                      <a:cubicBezTo>
                        <a:pt x="89" y="36"/>
                        <a:pt x="62" y="71"/>
                        <a:pt x="71" y="98"/>
                      </a:cubicBezTo>
                      <a:cubicBezTo>
                        <a:pt x="71" y="125"/>
                        <a:pt x="98" y="143"/>
                        <a:pt x="134" y="143"/>
                      </a:cubicBezTo>
                      <a:lnTo>
                        <a:pt x="366" y="107"/>
                      </a:lnTo>
                      <a:cubicBezTo>
                        <a:pt x="464" y="161"/>
                        <a:pt x="892" y="357"/>
                        <a:pt x="937" y="375"/>
                      </a:cubicBezTo>
                      <a:cubicBezTo>
                        <a:pt x="937" y="375"/>
                        <a:pt x="923" y="394"/>
                        <a:pt x="860" y="394"/>
                      </a:cubicBezTo>
                      <a:cubicBezTo>
                        <a:pt x="836" y="394"/>
                        <a:pt x="806" y="391"/>
                        <a:pt x="767" y="384"/>
                      </a:cubicBezTo>
                      <a:lnTo>
                        <a:pt x="491" y="348"/>
                      </a:lnTo>
                      <a:lnTo>
                        <a:pt x="259" y="339"/>
                      </a:lnTo>
                      <a:lnTo>
                        <a:pt x="241" y="339"/>
                      </a:lnTo>
                      <a:lnTo>
                        <a:pt x="45" y="384"/>
                      </a:lnTo>
                      <a:cubicBezTo>
                        <a:pt x="18" y="393"/>
                        <a:pt x="0" y="419"/>
                        <a:pt x="0" y="455"/>
                      </a:cubicBezTo>
                      <a:lnTo>
                        <a:pt x="9" y="455"/>
                      </a:lnTo>
                      <a:cubicBezTo>
                        <a:pt x="9" y="477"/>
                        <a:pt x="33" y="493"/>
                        <a:pt x="57" y="493"/>
                      </a:cubicBezTo>
                      <a:cubicBezTo>
                        <a:pt x="62" y="493"/>
                        <a:pt x="67" y="492"/>
                        <a:pt x="71" y="491"/>
                      </a:cubicBezTo>
                      <a:lnTo>
                        <a:pt x="259" y="446"/>
                      </a:lnTo>
                      <a:lnTo>
                        <a:pt x="482" y="455"/>
                      </a:lnTo>
                      <a:lnTo>
                        <a:pt x="749" y="491"/>
                      </a:lnTo>
                      <a:cubicBezTo>
                        <a:pt x="785" y="500"/>
                        <a:pt x="812" y="500"/>
                        <a:pt x="848" y="500"/>
                      </a:cubicBezTo>
                      <a:cubicBezTo>
                        <a:pt x="999" y="500"/>
                        <a:pt x="1035" y="428"/>
                        <a:pt x="1044" y="393"/>
                      </a:cubicBezTo>
                      <a:cubicBezTo>
                        <a:pt x="1053" y="348"/>
                        <a:pt x="1026" y="294"/>
                        <a:pt x="981" y="268"/>
                      </a:cubicBezTo>
                      <a:cubicBezTo>
                        <a:pt x="946" y="259"/>
                        <a:pt x="607" y="98"/>
                        <a:pt x="401" y="9"/>
                      </a:cubicBezTo>
                      <a:cubicBezTo>
                        <a:pt x="393" y="0"/>
                        <a:pt x="375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4122579" y="1136430"/>
                  <a:ext cx="94970" cy="22742"/>
                </a:xfrm>
                <a:custGeom>
                  <a:rect b="b" l="l" r="r" t="t"/>
                  <a:pathLst>
                    <a:path extrusionOk="0" h="699" w="2919">
                      <a:moveTo>
                        <a:pt x="428" y="0"/>
                      </a:moveTo>
                      <a:lnTo>
                        <a:pt x="0" y="687"/>
                      </a:lnTo>
                      <a:cubicBezTo>
                        <a:pt x="0" y="687"/>
                        <a:pt x="702" y="699"/>
                        <a:pt x="1257" y="699"/>
                      </a:cubicBezTo>
                      <a:cubicBezTo>
                        <a:pt x="1535" y="699"/>
                        <a:pt x="1775" y="696"/>
                        <a:pt x="1874" y="687"/>
                      </a:cubicBezTo>
                      <a:cubicBezTo>
                        <a:pt x="2177" y="669"/>
                        <a:pt x="2587" y="642"/>
                        <a:pt x="2587" y="642"/>
                      </a:cubicBezTo>
                      <a:lnTo>
                        <a:pt x="2730" y="642"/>
                      </a:lnTo>
                      <a:cubicBezTo>
                        <a:pt x="2864" y="642"/>
                        <a:pt x="2891" y="571"/>
                        <a:pt x="2908" y="464"/>
                      </a:cubicBezTo>
                      <a:cubicBezTo>
                        <a:pt x="2919" y="418"/>
                        <a:pt x="2860" y="404"/>
                        <a:pt x="2785" y="404"/>
                      </a:cubicBezTo>
                      <a:cubicBezTo>
                        <a:pt x="2670" y="404"/>
                        <a:pt x="2516" y="437"/>
                        <a:pt x="2516" y="437"/>
                      </a:cubicBezTo>
                      <a:cubicBezTo>
                        <a:pt x="2516" y="437"/>
                        <a:pt x="1856" y="71"/>
                        <a:pt x="1767" y="71"/>
                      </a:cubicBezTo>
                      <a:cubicBezTo>
                        <a:pt x="1677" y="71"/>
                        <a:pt x="1285" y="303"/>
                        <a:pt x="1285" y="303"/>
                      </a:cubicBez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4120822" y="1134575"/>
                  <a:ext cx="98126" cy="26256"/>
                </a:xfrm>
                <a:custGeom>
                  <a:rect b="b" l="l" r="r" t="t"/>
                  <a:pathLst>
                    <a:path extrusionOk="0" h="807" w="3016">
                      <a:moveTo>
                        <a:pt x="509" y="120"/>
                      </a:moveTo>
                      <a:lnTo>
                        <a:pt x="1321" y="405"/>
                      </a:lnTo>
                      <a:lnTo>
                        <a:pt x="1366" y="405"/>
                      </a:lnTo>
                      <a:cubicBezTo>
                        <a:pt x="1508" y="307"/>
                        <a:pt x="1660" y="236"/>
                        <a:pt x="1821" y="182"/>
                      </a:cubicBezTo>
                      <a:cubicBezTo>
                        <a:pt x="2070" y="280"/>
                        <a:pt x="2311" y="405"/>
                        <a:pt x="2543" y="539"/>
                      </a:cubicBezTo>
                      <a:cubicBezTo>
                        <a:pt x="2561" y="548"/>
                        <a:pt x="2570" y="548"/>
                        <a:pt x="2588" y="548"/>
                      </a:cubicBezTo>
                      <a:cubicBezTo>
                        <a:pt x="2658" y="528"/>
                        <a:pt x="2738" y="514"/>
                        <a:pt x="2818" y="514"/>
                      </a:cubicBezTo>
                      <a:cubicBezTo>
                        <a:pt x="2848" y="514"/>
                        <a:pt x="2879" y="516"/>
                        <a:pt x="2909" y="521"/>
                      </a:cubicBezTo>
                      <a:cubicBezTo>
                        <a:pt x="2891" y="619"/>
                        <a:pt x="2873" y="646"/>
                        <a:pt x="2784" y="646"/>
                      </a:cubicBezTo>
                      <a:lnTo>
                        <a:pt x="2641" y="646"/>
                      </a:lnTo>
                      <a:cubicBezTo>
                        <a:pt x="2632" y="646"/>
                        <a:pt x="2222" y="664"/>
                        <a:pt x="1928" y="691"/>
                      </a:cubicBezTo>
                      <a:cubicBezTo>
                        <a:pt x="1844" y="696"/>
                        <a:pt x="1658" y="698"/>
                        <a:pt x="1434" y="698"/>
                      </a:cubicBezTo>
                      <a:cubicBezTo>
                        <a:pt x="985" y="698"/>
                        <a:pt x="384" y="691"/>
                        <a:pt x="152" y="691"/>
                      </a:cubicBezTo>
                      <a:lnTo>
                        <a:pt x="509" y="120"/>
                      </a:lnTo>
                      <a:close/>
                      <a:moveTo>
                        <a:pt x="485" y="0"/>
                      </a:moveTo>
                      <a:cubicBezTo>
                        <a:pt x="470" y="0"/>
                        <a:pt x="451" y="10"/>
                        <a:pt x="438" y="30"/>
                      </a:cubicBezTo>
                      <a:lnTo>
                        <a:pt x="10" y="717"/>
                      </a:lnTo>
                      <a:cubicBezTo>
                        <a:pt x="1" y="735"/>
                        <a:pt x="1" y="753"/>
                        <a:pt x="10" y="771"/>
                      </a:cubicBezTo>
                      <a:cubicBezTo>
                        <a:pt x="19" y="789"/>
                        <a:pt x="36" y="798"/>
                        <a:pt x="54" y="798"/>
                      </a:cubicBezTo>
                      <a:cubicBezTo>
                        <a:pt x="99" y="798"/>
                        <a:pt x="768" y="806"/>
                        <a:pt x="1312" y="806"/>
                      </a:cubicBezTo>
                      <a:cubicBezTo>
                        <a:pt x="1589" y="806"/>
                        <a:pt x="1838" y="806"/>
                        <a:pt x="1928" y="798"/>
                      </a:cubicBezTo>
                      <a:cubicBezTo>
                        <a:pt x="2222" y="771"/>
                        <a:pt x="2632" y="753"/>
                        <a:pt x="2632" y="753"/>
                      </a:cubicBezTo>
                      <a:lnTo>
                        <a:pt x="2775" y="753"/>
                      </a:lnTo>
                      <a:cubicBezTo>
                        <a:pt x="2962" y="753"/>
                        <a:pt x="2989" y="628"/>
                        <a:pt x="3007" y="521"/>
                      </a:cubicBezTo>
                      <a:cubicBezTo>
                        <a:pt x="3016" y="494"/>
                        <a:pt x="3007" y="467"/>
                        <a:pt x="2989" y="441"/>
                      </a:cubicBezTo>
                      <a:cubicBezTo>
                        <a:pt x="2957" y="412"/>
                        <a:pt x="2895" y="402"/>
                        <a:pt x="2826" y="402"/>
                      </a:cubicBezTo>
                      <a:cubicBezTo>
                        <a:pt x="2742" y="402"/>
                        <a:pt x="2647" y="417"/>
                        <a:pt x="2579" y="432"/>
                      </a:cubicBezTo>
                      <a:cubicBezTo>
                        <a:pt x="2365" y="316"/>
                        <a:pt x="1901" y="75"/>
                        <a:pt x="1812" y="75"/>
                      </a:cubicBezTo>
                      <a:cubicBezTo>
                        <a:pt x="1722" y="75"/>
                        <a:pt x="1437" y="227"/>
                        <a:pt x="1321" y="298"/>
                      </a:cubicBezTo>
                      <a:lnTo>
                        <a:pt x="500" y="4"/>
                      </a:lnTo>
                      <a:cubicBezTo>
                        <a:pt x="496" y="1"/>
                        <a:pt x="49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4185274" y="1146873"/>
                  <a:ext cx="19163" cy="5824"/>
                </a:xfrm>
                <a:custGeom>
                  <a:rect b="b" l="l" r="r" t="t"/>
                  <a:pathLst>
                    <a:path extrusionOk="0" h="179" w="58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81"/>
                        <a:pt x="18" y="107"/>
                        <a:pt x="45" y="107"/>
                      </a:cubicBezTo>
                      <a:lnTo>
                        <a:pt x="526" y="179"/>
                      </a:lnTo>
                      <a:cubicBezTo>
                        <a:pt x="553" y="179"/>
                        <a:pt x="580" y="161"/>
                        <a:pt x="580" y="134"/>
                      </a:cubicBezTo>
                      <a:cubicBezTo>
                        <a:pt x="589" y="107"/>
                        <a:pt x="571" y="81"/>
                        <a:pt x="535" y="72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3971942" y="939886"/>
                  <a:ext cx="433073" cy="314906"/>
                </a:xfrm>
                <a:custGeom>
                  <a:rect b="b" l="l" r="r" t="t"/>
                  <a:pathLst>
                    <a:path extrusionOk="0" h="9679" w="13311">
                      <a:moveTo>
                        <a:pt x="3462" y="1"/>
                      </a:moveTo>
                      <a:cubicBezTo>
                        <a:pt x="3268" y="1"/>
                        <a:pt x="3072" y="30"/>
                        <a:pt x="2882" y="91"/>
                      </a:cubicBezTo>
                      <a:cubicBezTo>
                        <a:pt x="2882" y="91"/>
                        <a:pt x="785" y="1081"/>
                        <a:pt x="491" y="1277"/>
                      </a:cubicBezTo>
                      <a:cubicBezTo>
                        <a:pt x="188" y="1465"/>
                        <a:pt x="0" y="3802"/>
                        <a:pt x="0" y="4212"/>
                      </a:cubicBezTo>
                      <a:cubicBezTo>
                        <a:pt x="0" y="4614"/>
                        <a:pt x="303" y="8048"/>
                        <a:pt x="384" y="8726"/>
                      </a:cubicBezTo>
                      <a:cubicBezTo>
                        <a:pt x="449" y="9270"/>
                        <a:pt x="2169" y="9678"/>
                        <a:pt x="3271" y="9678"/>
                      </a:cubicBezTo>
                      <a:cubicBezTo>
                        <a:pt x="3526" y="9678"/>
                        <a:pt x="3747" y="9656"/>
                        <a:pt x="3908" y="9610"/>
                      </a:cubicBezTo>
                      <a:cubicBezTo>
                        <a:pt x="4773" y="9369"/>
                        <a:pt x="5603" y="8753"/>
                        <a:pt x="5603" y="8539"/>
                      </a:cubicBezTo>
                      <a:cubicBezTo>
                        <a:pt x="5603" y="8316"/>
                        <a:pt x="5522" y="7014"/>
                        <a:pt x="5576" y="6666"/>
                      </a:cubicBezTo>
                      <a:cubicBezTo>
                        <a:pt x="5638" y="6309"/>
                        <a:pt x="6120" y="4828"/>
                        <a:pt x="6120" y="4828"/>
                      </a:cubicBezTo>
                      <a:lnTo>
                        <a:pt x="8555" y="6969"/>
                      </a:lnTo>
                      <a:lnTo>
                        <a:pt x="13310" y="6612"/>
                      </a:lnTo>
                      <a:lnTo>
                        <a:pt x="13275" y="5997"/>
                      </a:lnTo>
                      <a:lnTo>
                        <a:pt x="9367" y="5051"/>
                      </a:lnTo>
                      <a:lnTo>
                        <a:pt x="8761" y="4391"/>
                      </a:lnTo>
                      <a:cubicBezTo>
                        <a:pt x="8716" y="4328"/>
                        <a:pt x="8671" y="4248"/>
                        <a:pt x="8627" y="4177"/>
                      </a:cubicBezTo>
                      <a:lnTo>
                        <a:pt x="7012" y="1572"/>
                      </a:lnTo>
                      <a:cubicBezTo>
                        <a:pt x="6905" y="1438"/>
                        <a:pt x="5041" y="680"/>
                        <a:pt x="4612" y="385"/>
                      </a:cubicBezTo>
                      <a:cubicBezTo>
                        <a:pt x="4274" y="132"/>
                        <a:pt x="3870" y="1"/>
                        <a:pt x="3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3970185" y="938324"/>
                  <a:ext cx="436847" cy="318355"/>
                </a:xfrm>
                <a:custGeom>
                  <a:rect b="b" l="l" r="r" t="t"/>
                  <a:pathLst>
                    <a:path extrusionOk="0" h="9785" w="13427">
                      <a:moveTo>
                        <a:pt x="3533" y="103"/>
                      </a:moveTo>
                      <a:cubicBezTo>
                        <a:pt x="3926" y="112"/>
                        <a:pt x="4310" y="246"/>
                        <a:pt x="4631" y="478"/>
                      </a:cubicBezTo>
                      <a:cubicBezTo>
                        <a:pt x="4863" y="638"/>
                        <a:pt x="5487" y="924"/>
                        <a:pt x="6031" y="1165"/>
                      </a:cubicBezTo>
                      <a:cubicBezTo>
                        <a:pt x="6477" y="1370"/>
                        <a:pt x="6977" y="1602"/>
                        <a:pt x="7022" y="1646"/>
                      </a:cubicBezTo>
                      <a:lnTo>
                        <a:pt x="8627" y="4242"/>
                      </a:lnTo>
                      <a:cubicBezTo>
                        <a:pt x="8681" y="4332"/>
                        <a:pt x="8725" y="4403"/>
                        <a:pt x="8770" y="4474"/>
                      </a:cubicBezTo>
                      <a:lnTo>
                        <a:pt x="9386" y="5135"/>
                      </a:lnTo>
                      <a:cubicBezTo>
                        <a:pt x="9395" y="5135"/>
                        <a:pt x="9403" y="5143"/>
                        <a:pt x="9412" y="5143"/>
                      </a:cubicBezTo>
                      <a:lnTo>
                        <a:pt x="13284" y="6080"/>
                      </a:lnTo>
                      <a:lnTo>
                        <a:pt x="13311" y="6615"/>
                      </a:lnTo>
                      <a:lnTo>
                        <a:pt x="8627" y="6963"/>
                      </a:lnTo>
                      <a:lnTo>
                        <a:pt x="6210" y="4840"/>
                      </a:lnTo>
                      <a:cubicBezTo>
                        <a:pt x="6199" y="4830"/>
                        <a:pt x="6189" y="4825"/>
                        <a:pt x="6178" y="4825"/>
                      </a:cubicBezTo>
                      <a:cubicBezTo>
                        <a:pt x="6171" y="4825"/>
                        <a:pt x="6164" y="4828"/>
                        <a:pt x="6156" y="4831"/>
                      </a:cubicBezTo>
                      <a:cubicBezTo>
                        <a:pt x="6138" y="4831"/>
                        <a:pt x="6120" y="4849"/>
                        <a:pt x="6120" y="4867"/>
                      </a:cubicBezTo>
                      <a:cubicBezTo>
                        <a:pt x="6103" y="4920"/>
                        <a:pt x="5630" y="6357"/>
                        <a:pt x="5576" y="6705"/>
                      </a:cubicBezTo>
                      <a:cubicBezTo>
                        <a:pt x="5541" y="6963"/>
                        <a:pt x="5576" y="7722"/>
                        <a:pt x="5594" y="8221"/>
                      </a:cubicBezTo>
                      <a:cubicBezTo>
                        <a:pt x="5603" y="8391"/>
                        <a:pt x="5603" y="8533"/>
                        <a:pt x="5603" y="8587"/>
                      </a:cubicBezTo>
                      <a:cubicBezTo>
                        <a:pt x="5603" y="8757"/>
                        <a:pt x="4809" y="9372"/>
                        <a:pt x="3953" y="9613"/>
                      </a:cubicBezTo>
                      <a:cubicBezTo>
                        <a:pt x="3801" y="9655"/>
                        <a:pt x="3589" y="9675"/>
                        <a:pt x="3344" y="9675"/>
                      </a:cubicBezTo>
                      <a:cubicBezTo>
                        <a:pt x="2508" y="9675"/>
                        <a:pt x="1286" y="9443"/>
                        <a:pt x="741" y="9078"/>
                      </a:cubicBezTo>
                      <a:cubicBezTo>
                        <a:pt x="589" y="8971"/>
                        <a:pt x="500" y="8872"/>
                        <a:pt x="491" y="8765"/>
                      </a:cubicBezTo>
                      <a:cubicBezTo>
                        <a:pt x="402" y="8061"/>
                        <a:pt x="108" y="4644"/>
                        <a:pt x="108" y="4260"/>
                      </a:cubicBezTo>
                      <a:cubicBezTo>
                        <a:pt x="108" y="3752"/>
                        <a:pt x="322" y="1530"/>
                        <a:pt x="572" y="1370"/>
                      </a:cubicBezTo>
                      <a:cubicBezTo>
                        <a:pt x="857" y="1183"/>
                        <a:pt x="2945" y="192"/>
                        <a:pt x="2954" y="192"/>
                      </a:cubicBezTo>
                      <a:cubicBezTo>
                        <a:pt x="3141" y="130"/>
                        <a:pt x="3337" y="103"/>
                        <a:pt x="3533" y="103"/>
                      </a:cubicBezTo>
                      <a:close/>
                      <a:moveTo>
                        <a:pt x="3513" y="0"/>
                      </a:moveTo>
                      <a:cubicBezTo>
                        <a:pt x="3314" y="0"/>
                        <a:pt x="3113" y="31"/>
                        <a:pt x="2918" y="94"/>
                      </a:cubicBezTo>
                      <a:cubicBezTo>
                        <a:pt x="2829" y="130"/>
                        <a:pt x="812" y="1093"/>
                        <a:pt x="509" y="1281"/>
                      </a:cubicBezTo>
                      <a:cubicBezTo>
                        <a:pt x="170" y="1495"/>
                        <a:pt x="1" y="3966"/>
                        <a:pt x="1" y="4260"/>
                      </a:cubicBezTo>
                      <a:cubicBezTo>
                        <a:pt x="1" y="4680"/>
                        <a:pt x="304" y="8168"/>
                        <a:pt x="384" y="8783"/>
                      </a:cubicBezTo>
                      <a:cubicBezTo>
                        <a:pt x="393" y="8917"/>
                        <a:pt x="500" y="9051"/>
                        <a:pt x="679" y="9167"/>
                      </a:cubicBezTo>
                      <a:cubicBezTo>
                        <a:pt x="1250" y="9550"/>
                        <a:pt x="2472" y="9782"/>
                        <a:pt x="3328" y="9782"/>
                      </a:cubicBezTo>
                      <a:cubicBezTo>
                        <a:pt x="3357" y="9784"/>
                        <a:pt x="3386" y="9784"/>
                        <a:pt x="3414" y="9784"/>
                      </a:cubicBezTo>
                      <a:cubicBezTo>
                        <a:pt x="3607" y="9784"/>
                        <a:pt x="3793" y="9759"/>
                        <a:pt x="3979" y="9720"/>
                      </a:cubicBezTo>
                      <a:cubicBezTo>
                        <a:pt x="4818" y="9479"/>
                        <a:pt x="5719" y="8855"/>
                        <a:pt x="5719" y="8587"/>
                      </a:cubicBezTo>
                      <a:cubicBezTo>
                        <a:pt x="5719" y="8533"/>
                        <a:pt x="5710" y="8391"/>
                        <a:pt x="5701" y="8221"/>
                      </a:cubicBezTo>
                      <a:cubicBezTo>
                        <a:pt x="5692" y="7748"/>
                        <a:pt x="5648" y="6972"/>
                        <a:pt x="5692" y="6723"/>
                      </a:cubicBezTo>
                      <a:cubicBezTo>
                        <a:pt x="5737" y="6428"/>
                        <a:pt x="6103" y="5286"/>
                        <a:pt x="6201" y="4974"/>
                      </a:cubicBezTo>
                      <a:lnTo>
                        <a:pt x="8583" y="7062"/>
                      </a:lnTo>
                      <a:cubicBezTo>
                        <a:pt x="8592" y="7070"/>
                        <a:pt x="8601" y="7079"/>
                        <a:pt x="8618" y="7079"/>
                      </a:cubicBezTo>
                      <a:lnTo>
                        <a:pt x="13373" y="6723"/>
                      </a:lnTo>
                      <a:cubicBezTo>
                        <a:pt x="13400" y="6723"/>
                        <a:pt x="13427" y="6696"/>
                        <a:pt x="13427" y="6669"/>
                      </a:cubicBezTo>
                      <a:lnTo>
                        <a:pt x="13391" y="6036"/>
                      </a:lnTo>
                      <a:cubicBezTo>
                        <a:pt x="13391" y="6018"/>
                        <a:pt x="13373" y="5991"/>
                        <a:pt x="13347" y="5991"/>
                      </a:cubicBezTo>
                      <a:lnTo>
                        <a:pt x="9457" y="5054"/>
                      </a:lnTo>
                      <a:lnTo>
                        <a:pt x="8859" y="4412"/>
                      </a:lnTo>
                      <a:cubicBezTo>
                        <a:pt x="8824" y="4350"/>
                        <a:pt x="8779" y="4278"/>
                        <a:pt x="8725" y="4198"/>
                      </a:cubicBezTo>
                      <a:lnTo>
                        <a:pt x="7111" y="1584"/>
                      </a:lnTo>
                      <a:cubicBezTo>
                        <a:pt x="7057" y="1522"/>
                        <a:pt x="6754" y="1379"/>
                        <a:pt x="6076" y="1067"/>
                      </a:cubicBezTo>
                      <a:cubicBezTo>
                        <a:pt x="5532" y="826"/>
                        <a:pt x="4907" y="540"/>
                        <a:pt x="4693" y="398"/>
                      </a:cubicBezTo>
                      <a:cubicBezTo>
                        <a:pt x="4348" y="137"/>
                        <a:pt x="3933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4140278" y="1092019"/>
                  <a:ext cx="32828" cy="6702"/>
                </a:xfrm>
                <a:custGeom>
                  <a:rect b="b" l="l" r="r" t="t"/>
                  <a:pathLst>
                    <a:path extrusionOk="0" h="206" w="100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80"/>
                        <a:pt x="18" y="107"/>
                        <a:pt x="54" y="107"/>
                      </a:cubicBezTo>
                      <a:lnTo>
                        <a:pt x="937" y="205"/>
                      </a:lnTo>
                      <a:lnTo>
                        <a:pt x="946" y="205"/>
                      </a:lnTo>
                      <a:cubicBezTo>
                        <a:pt x="982" y="205"/>
                        <a:pt x="1008" y="188"/>
                        <a:pt x="1008" y="152"/>
                      </a:cubicBezTo>
                      <a:cubicBezTo>
                        <a:pt x="1008" y="125"/>
                        <a:pt x="982" y="98"/>
                        <a:pt x="946" y="98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30"/>
                <p:cNvSpPr/>
                <p:nvPr/>
              </p:nvSpPr>
              <p:spPr>
                <a:xfrm>
                  <a:off x="4125182" y="1070807"/>
                  <a:ext cx="47924" cy="27915"/>
                </a:xfrm>
                <a:custGeom>
                  <a:rect b="b" l="l" r="r" t="t"/>
                  <a:pathLst>
                    <a:path extrusionOk="0" h="858" w="1473">
                      <a:moveTo>
                        <a:pt x="59" y="1"/>
                      </a:moveTo>
                      <a:cubicBezTo>
                        <a:pt x="41" y="1"/>
                        <a:pt x="24" y="10"/>
                        <a:pt x="18" y="28"/>
                      </a:cubicBezTo>
                      <a:cubicBezTo>
                        <a:pt x="0" y="55"/>
                        <a:pt x="9" y="90"/>
                        <a:pt x="36" y="99"/>
                      </a:cubicBezTo>
                      <a:lnTo>
                        <a:pt x="1383" y="857"/>
                      </a:lnTo>
                      <a:lnTo>
                        <a:pt x="1410" y="857"/>
                      </a:lnTo>
                      <a:cubicBezTo>
                        <a:pt x="1428" y="857"/>
                        <a:pt x="1446" y="848"/>
                        <a:pt x="1455" y="831"/>
                      </a:cubicBezTo>
                      <a:cubicBezTo>
                        <a:pt x="1472" y="804"/>
                        <a:pt x="1464" y="777"/>
                        <a:pt x="1437" y="759"/>
                      </a:cubicBezTo>
                      <a:lnTo>
                        <a:pt x="90" y="10"/>
                      </a:lnTo>
                      <a:cubicBezTo>
                        <a:pt x="80" y="4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30"/>
                <p:cNvSpPr/>
                <p:nvPr/>
              </p:nvSpPr>
              <p:spPr>
                <a:xfrm>
                  <a:off x="4047976" y="927165"/>
                  <a:ext cx="98418" cy="36895"/>
                </a:xfrm>
                <a:custGeom>
                  <a:rect b="b" l="l" r="r" t="t"/>
                  <a:pathLst>
                    <a:path extrusionOk="0" h="1134" w="3025">
                      <a:moveTo>
                        <a:pt x="983" y="0"/>
                      </a:moveTo>
                      <a:cubicBezTo>
                        <a:pt x="902" y="0"/>
                        <a:pt x="822" y="3"/>
                        <a:pt x="741" y="9"/>
                      </a:cubicBezTo>
                      <a:cubicBezTo>
                        <a:pt x="563" y="36"/>
                        <a:pt x="268" y="464"/>
                        <a:pt x="268" y="464"/>
                      </a:cubicBezTo>
                      <a:lnTo>
                        <a:pt x="0" y="767"/>
                      </a:lnTo>
                      <a:cubicBezTo>
                        <a:pt x="0" y="767"/>
                        <a:pt x="741" y="839"/>
                        <a:pt x="1633" y="865"/>
                      </a:cubicBezTo>
                      <a:cubicBezTo>
                        <a:pt x="2525" y="892"/>
                        <a:pt x="3025" y="1133"/>
                        <a:pt x="3025" y="1133"/>
                      </a:cubicBezTo>
                      <a:cubicBezTo>
                        <a:pt x="3025" y="1133"/>
                        <a:pt x="2614" y="419"/>
                        <a:pt x="2142" y="214"/>
                      </a:cubicBezTo>
                      <a:cubicBezTo>
                        <a:pt x="1770" y="73"/>
                        <a:pt x="1381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30"/>
                <p:cNvSpPr/>
                <p:nvPr/>
              </p:nvSpPr>
              <p:spPr>
                <a:xfrm>
                  <a:off x="4046219" y="925538"/>
                  <a:ext cx="102225" cy="40246"/>
                </a:xfrm>
                <a:custGeom>
                  <a:rect b="b" l="l" r="r" t="t"/>
                  <a:pathLst>
                    <a:path extrusionOk="0" h="1237" w="3142">
                      <a:moveTo>
                        <a:pt x="1004" y="107"/>
                      </a:moveTo>
                      <a:cubicBezTo>
                        <a:pt x="1403" y="107"/>
                        <a:pt x="1799" y="179"/>
                        <a:pt x="2169" y="318"/>
                      </a:cubicBezTo>
                      <a:cubicBezTo>
                        <a:pt x="2499" y="460"/>
                        <a:pt x="2802" y="862"/>
                        <a:pt x="2954" y="1076"/>
                      </a:cubicBezTo>
                      <a:cubicBezTo>
                        <a:pt x="2543" y="942"/>
                        <a:pt x="2124" y="871"/>
                        <a:pt x="1696" y="862"/>
                      </a:cubicBezTo>
                      <a:cubicBezTo>
                        <a:pt x="1009" y="835"/>
                        <a:pt x="402" y="791"/>
                        <a:pt x="170" y="773"/>
                      </a:cubicBezTo>
                      <a:lnTo>
                        <a:pt x="367" y="541"/>
                      </a:lnTo>
                      <a:cubicBezTo>
                        <a:pt x="483" y="389"/>
                        <a:pt x="697" y="130"/>
                        <a:pt x="813" y="113"/>
                      </a:cubicBezTo>
                      <a:cubicBezTo>
                        <a:pt x="876" y="109"/>
                        <a:pt x="940" y="107"/>
                        <a:pt x="1004" y="107"/>
                      </a:cubicBezTo>
                      <a:close/>
                      <a:moveTo>
                        <a:pt x="992" y="0"/>
                      </a:moveTo>
                      <a:cubicBezTo>
                        <a:pt x="926" y="0"/>
                        <a:pt x="861" y="2"/>
                        <a:pt x="795" y="5"/>
                      </a:cubicBezTo>
                      <a:cubicBezTo>
                        <a:pt x="599" y="41"/>
                        <a:pt x="322" y="425"/>
                        <a:pt x="286" y="487"/>
                      </a:cubicBezTo>
                      <a:lnTo>
                        <a:pt x="19" y="782"/>
                      </a:lnTo>
                      <a:cubicBezTo>
                        <a:pt x="1" y="799"/>
                        <a:pt x="1" y="817"/>
                        <a:pt x="10" y="844"/>
                      </a:cubicBezTo>
                      <a:cubicBezTo>
                        <a:pt x="10" y="862"/>
                        <a:pt x="28" y="871"/>
                        <a:pt x="54" y="871"/>
                      </a:cubicBezTo>
                      <a:cubicBezTo>
                        <a:pt x="54" y="871"/>
                        <a:pt x="822" y="942"/>
                        <a:pt x="1687" y="978"/>
                      </a:cubicBezTo>
                      <a:cubicBezTo>
                        <a:pt x="2552" y="1005"/>
                        <a:pt x="3061" y="1237"/>
                        <a:pt x="3061" y="1237"/>
                      </a:cubicBezTo>
                      <a:lnTo>
                        <a:pt x="3088" y="1237"/>
                      </a:lnTo>
                      <a:cubicBezTo>
                        <a:pt x="3097" y="1237"/>
                        <a:pt x="3114" y="1237"/>
                        <a:pt x="3123" y="1228"/>
                      </a:cubicBezTo>
                      <a:cubicBezTo>
                        <a:pt x="3141" y="1210"/>
                        <a:pt x="3141" y="1183"/>
                        <a:pt x="3132" y="1165"/>
                      </a:cubicBezTo>
                      <a:cubicBezTo>
                        <a:pt x="3114" y="1138"/>
                        <a:pt x="2704" y="443"/>
                        <a:pt x="2213" y="220"/>
                      </a:cubicBezTo>
                      <a:cubicBezTo>
                        <a:pt x="1820" y="73"/>
                        <a:pt x="1408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30"/>
                <p:cNvSpPr/>
                <p:nvPr/>
              </p:nvSpPr>
              <p:spPr>
                <a:xfrm>
                  <a:off x="424533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10" y="223"/>
                      </a:cubicBezTo>
                      <a:lnTo>
                        <a:pt x="411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30"/>
                <p:cNvSpPr/>
                <p:nvPr/>
              </p:nvSpPr>
              <p:spPr>
                <a:xfrm>
                  <a:off x="412866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9" y="223"/>
                      </a:cubicBezTo>
                      <a:lnTo>
                        <a:pt x="402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30"/>
                <p:cNvSpPr/>
                <p:nvPr/>
              </p:nvSpPr>
              <p:spPr>
                <a:xfrm>
                  <a:off x="3915624" y="1032220"/>
                  <a:ext cx="231356" cy="210469"/>
                </a:xfrm>
                <a:custGeom>
                  <a:rect b="b" l="l" r="r" t="t"/>
                  <a:pathLst>
                    <a:path extrusionOk="0" h="6469" w="7111">
                      <a:moveTo>
                        <a:pt x="482" y="0"/>
                      </a:moveTo>
                      <a:cubicBezTo>
                        <a:pt x="215" y="0"/>
                        <a:pt x="0" y="215"/>
                        <a:pt x="0" y="482"/>
                      </a:cubicBezTo>
                      <a:lnTo>
                        <a:pt x="0" y="5978"/>
                      </a:lnTo>
                      <a:cubicBezTo>
                        <a:pt x="0" y="6245"/>
                        <a:pt x="215" y="6468"/>
                        <a:pt x="482" y="6468"/>
                      </a:cubicBezTo>
                      <a:lnTo>
                        <a:pt x="6629" y="6468"/>
                      </a:lnTo>
                      <a:cubicBezTo>
                        <a:pt x="6896" y="6468"/>
                        <a:pt x="7111" y="6245"/>
                        <a:pt x="7111" y="5978"/>
                      </a:cubicBezTo>
                      <a:lnTo>
                        <a:pt x="7111" y="482"/>
                      </a:lnTo>
                      <a:cubicBezTo>
                        <a:pt x="7111" y="215"/>
                        <a:pt x="6896" y="0"/>
                        <a:pt x="66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30"/>
                <p:cNvSpPr/>
                <p:nvPr/>
              </p:nvSpPr>
              <p:spPr>
                <a:xfrm>
                  <a:off x="3913867" y="1030463"/>
                  <a:ext cx="234870" cy="213950"/>
                </a:xfrm>
                <a:custGeom>
                  <a:rect b="b" l="l" r="r" t="t"/>
                  <a:pathLst>
                    <a:path extrusionOk="0" h="6576" w="7219">
                      <a:moveTo>
                        <a:pt x="6683" y="108"/>
                      </a:moveTo>
                      <a:cubicBezTo>
                        <a:pt x="6915" y="108"/>
                        <a:pt x="7111" y="304"/>
                        <a:pt x="7111" y="545"/>
                      </a:cubicBezTo>
                      <a:lnTo>
                        <a:pt x="7111" y="6040"/>
                      </a:lnTo>
                      <a:cubicBezTo>
                        <a:pt x="7111" y="6272"/>
                        <a:pt x="6915" y="6469"/>
                        <a:pt x="6683" y="6469"/>
                      </a:cubicBezTo>
                      <a:lnTo>
                        <a:pt x="536" y="6469"/>
                      </a:lnTo>
                      <a:cubicBezTo>
                        <a:pt x="295" y="6469"/>
                        <a:pt x="108" y="6272"/>
                        <a:pt x="108" y="6040"/>
                      </a:cubicBezTo>
                      <a:lnTo>
                        <a:pt x="108" y="545"/>
                      </a:lnTo>
                      <a:cubicBezTo>
                        <a:pt x="108" y="304"/>
                        <a:pt x="295" y="108"/>
                        <a:pt x="536" y="108"/>
                      </a:cubicBezTo>
                      <a:close/>
                      <a:moveTo>
                        <a:pt x="536" y="1"/>
                      </a:moveTo>
                      <a:cubicBezTo>
                        <a:pt x="242" y="1"/>
                        <a:pt x="1" y="242"/>
                        <a:pt x="1" y="545"/>
                      </a:cubicBezTo>
                      <a:lnTo>
                        <a:pt x="1" y="6040"/>
                      </a:lnTo>
                      <a:cubicBezTo>
                        <a:pt x="1" y="6335"/>
                        <a:pt x="242" y="6576"/>
                        <a:pt x="536" y="6576"/>
                      </a:cubicBezTo>
                      <a:lnTo>
                        <a:pt x="6683" y="6576"/>
                      </a:lnTo>
                      <a:cubicBezTo>
                        <a:pt x="6977" y="6576"/>
                        <a:pt x="7218" y="6335"/>
                        <a:pt x="7218" y="6040"/>
                      </a:cubicBezTo>
                      <a:lnTo>
                        <a:pt x="7218" y="545"/>
                      </a:lnTo>
                      <a:cubicBezTo>
                        <a:pt x="7218" y="242"/>
                        <a:pt x="6977" y="1"/>
                        <a:pt x="66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30"/>
                <p:cNvSpPr/>
                <p:nvPr/>
              </p:nvSpPr>
              <p:spPr>
                <a:xfrm>
                  <a:off x="3919398" y="1306490"/>
                  <a:ext cx="354697" cy="26158"/>
                </a:xfrm>
                <a:custGeom>
                  <a:rect b="b" l="l" r="r" t="t"/>
                  <a:pathLst>
                    <a:path extrusionOk="0" h="804" w="10902">
                      <a:moveTo>
                        <a:pt x="482" y="1"/>
                      </a:moveTo>
                      <a:cubicBezTo>
                        <a:pt x="215" y="1"/>
                        <a:pt x="0" y="179"/>
                        <a:pt x="0" y="402"/>
                      </a:cubicBezTo>
                      <a:cubicBezTo>
                        <a:pt x="0" y="625"/>
                        <a:pt x="215" y="804"/>
                        <a:pt x="482" y="804"/>
                      </a:cubicBezTo>
                      <a:lnTo>
                        <a:pt x="10420" y="804"/>
                      </a:lnTo>
                      <a:cubicBezTo>
                        <a:pt x="10688" y="804"/>
                        <a:pt x="10902" y="625"/>
                        <a:pt x="10902" y="402"/>
                      </a:cubicBezTo>
                      <a:cubicBezTo>
                        <a:pt x="10902" y="179"/>
                        <a:pt x="10688" y="1"/>
                        <a:pt x="104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30"/>
                <p:cNvSpPr/>
                <p:nvPr/>
              </p:nvSpPr>
              <p:spPr>
                <a:xfrm>
                  <a:off x="3917641" y="1304766"/>
                  <a:ext cx="358503" cy="29639"/>
                </a:xfrm>
                <a:custGeom>
                  <a:rect b="b" l="l" r="r" t="t"/>
                  <a:pathLst>
                    <a:path extrusionOk="0" h="911" w="11019">
                      <a:moveTo>
                        <a:pt x="10474" y="107"/>
                      </a:moveTo>
                      <a:cubicBezTo>
                        <a:pt x="10715" y="107"/>
                        <a:pt x="10902" y="268"/>
                        <a:pt x="10902" y="455"/>
                      </a:cubicBezTo>
                      <a:cubicBezTo>
                        <a:pt x="10902" y="652"/>
                        <a:pt x="10715" y="803"/>
                        <a:pt x="10474" y="803"/>
                      </a:cubicBezTo>
                      <a:lnTo>
                        <a:pt x="536" y="803"/>
                      </a:lnTo>
                      <a:cubicBezTo>
                        <a:pt x="295" y="803"/>
                        <a:pt x="108" y="652"/>
                        <a:pt x="108" y="455"/>
                      </a:cubicBezTo>
                      <a:cubicBezTo>
                        <a:pt x="108" y="268"/>
                        <a:pt x="304" y="107"/>
                        <a:pt x="536" y="107"/>
                      </a:cubicBezTo>
                      <a:close/>
                      <a:moveTo>
                        <a:pt x="536" y="0"/>
                      </a:moveTo>
                      <a:cubicBezTo>
                        <a:pt x="242" y="0"/>
                        <a:pt x="1" y="205"/>
                        <a:pt x="1" y="455"/>
                      </a:cubicBezTo>
                      <a:cubicBezTo>
                        <a:pt x="1" y="705"/>
                        <a:pt x="242" y="910"/>
                        <a:pt x="536" y="910"/>
                      </a:cubicBezTo>
                      <a:lnTo>
                        <a:pt x="10474" y="910"/>
                      </a:lnTo>
                      <a:cubicBezTo>
                        <a:pt x="10769" y="910"/>
                        <a:pt x="11018" y="714"/>
                        <a:pt x="11018" y="455"/>
                      </a:cubicBezTo>
                      <a:cubicBezTo>
                        <a:pt x="11018" y="205"/>
                        <a:pt x="10769" y="0"/>
                        <a:pt x="10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30"/>
                <p:cNvSpPr/>
                <p:nvPr/>
              </p:nvSpPr>
              <p:spPr>
                <a:xfrm>
                  <a:off x="4087734" y="1096379"/>
                  <a:ext cx="27037" cy="503316"/>
                </a:xfrm>
                <a:custGeom>
                  <a:rect b="b" l="l" r="r" t="t"/>
                  <a:pathLst>
                    <a:path extrusionOk="0" h="15470" w="831">
                      <a:moveTo>
                        <a:pt x="616" y="0"/>
                      </a:moveTo>
                      <a:cubicBezTo>
                        <a:pt x="500" y="0"/>
                        <a:pt x="402" y="98"/>
                        <a:pt x="402" y="214"/>
                      </a:cubicBezTo>
                      <a:lnTo>
                        <a:pt x="402" y="6753"/>
                      </a:lnTo>
                      <a:lnTo>
                        <a:pt x="1" y="15246"/>
                      </a:lnTo>
                      <a:cubicBezTo>
                        <a:pt x="1" y="15362"/>
                        <a:pt x="90" y="15460"/>
                        <a:pt x="206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29" y="15380"/>
                        <a:pt x="438" y="15264"/>
                      </a:cubicBezTo>
                      <a:lnTo>
                        <a:pt x="830" y="6762"/>
                      </a:lnTo>
                      <a:lnTo>
                        <a:pt x="830" y="214"/>
                      </a:lnTo>
                      <a:cubicBezTo>
                        <a:pt x="830" y="98"/>
                        <a:pt x="741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0"/>
                <p:cNvSpPr/>
                <p:nvPr/>
              </p:nvSpPr>
              <p:spPr>
                <a:xfrm>
                  <a:off x="3929841" y="1096379"/>
                  <a:ext cx="27329" cy="503316"/>
                </a:xfrm>
                <a:custGeom>
                  <a:rect b="b" l="l" r="r" t="t"/>
                  <a:pathLst>
                    <a:path extrusionOk="0" h="15470" w="840">
                      <a:moveTo>
                        <a:pt x="625" y="0"/>
                      </a:moveTo>
                      <a:cubicBezTo>
                        <a:pt x="500" y="0"/>
                        <a:pt x="411" y="98"/>
                        <a:pt x="411" y="214"/>
                      </a:cubicBezTo>
                      <a:lnTo>
                        <a:pt x="411" y="6753"/>
                      </a:lnTo>
                      <a:lnTo>
                        <a:pt x="10" y="15246"/>
                      </a:lnTo>
                      <a:cubicBezTo>
                        <a:pt x="1" y="15362"/>
                        <a:pt x="99" y="15469"/>
                        <a:pt x="215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38" y="15380"/>
                        <a:pt x="438" y="15264"/>
                      </a:cubicBezTo>
                      <a:lnTo>
                        <a:pt x="839" y="6762"/>
                      </a:lnTo>
                      <a:lnTo>
                        <a:pt x="839" y="214"/>
                      </a:lnTo>
                      <a:cubicBezTo>
                        <a:pt x="839" y="98"/>
                        <a:pt x="741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9" name="Google Shape;439;p30"/>
          <p:cNvSpPr/>
          <p:nvPr/>
        </p:nvSpPr>
        <p:spPr>
          <a:xfrm>
            <a:off x="4799475" y="3125271"/>
            <a:ext cx="1116353" cy="2018154"/>
          </a:xfrm>
          <a:custGeom>
            <a:rect b="b" l="l" r="r" t="t"/>
            <a:pathLst>
              <a:path extrusionOk="0" h="18275" w="10108">
                <a:moveTo>
                  <a:pt x="4050" y="9612"/>
                </a:moveTo>
                <a:cubicBezTo>
                  <a:pt x="4113" y="9826"/>
                  <a:pt x="4184" y="10049"/>
                  <a:pt x="4264" y="10254"/>
                </a:cubicBezTo>
                <a:cubicBezTo>
                  <a:pt x="4246" y="10290"/>
                  <a:pt x="4238" y="10317"/>
                  <a:pt x="4229" y="10344"/>
                </a:cubicBezTo>
                <a:cubicBezTo>
                  <a:pt x="4166" y="10531"/>
                  <a:pt x="4095" y="10727"/>
                  <a:pt x="4068" y="10870"/>
                </a:cubicBezTo>
                <a:cubicBezTo>
                  <a:pt x="4023" y="11022"/>
                  <a:pt x="3988" y="11173"/>
                  <a:pt x="3970" y="11334"/>
                </a:cubicBezTo>
                <a:cubicBezTo>
                  <a:pt x="3907" y="11173"/>
                  <a:pt x="3845" y="11013"/>
                  <a:pt x="3774" y="10861"/>
                </a:cubicBezTo>
                <a:cubicBezTo>
                  <a:pt x="3845" y="10799"/>
                  <a:pt x="3899" y="10718"/>
                  <a:pt x="3934" y="10629"/>
                </a:cubicBezTo>
                <a:cubicBezTo>
                  <a:pt x="3988" y="10486"/>
                  <a:pt x="4023" y="10335"/>
                  <a:pt x="4050" y="10174"/>
                </a:cubicBezTo>
                <a:cubicBezTo>
                  <a:pt x="4068" y="9996"/>
                  <a:pt x="4068" y="9817"/>
                  <a:pt x="4050" y="9639"/>
                </a:cubicBezTo>
                <a:cubicBezTo>
                  <a:pt x="4050" y="9630"/>
                  <a:pt x="4050" y="9621"/>
                  <a:pt x="4050" y="9612"/>
                </a:cubicBezTo>
                <a:close/>
                <a:moveTo>
                  <a:pt x="5977" y="10415"/>
                </a:moveTo>
                <a:cubicBezTo>
                  <a:pt x="5986" y="10460"/>
                  <a:pt x="5995" y="10513"/>
                  <a:pt x="6004" y="10558"/>
                </a:cubicBezTo>
                <a:cubicBezTo>
                  <a:pt x="6084" y="10941"/>
                  <a:pt x="6227" y="11236"/>
                  <a:pt x="6325" y="11280"/>
                </a:cubicBezTo>
                <a:cubicBezTo>
                  <a:pt x="6263" y="11477"/>
                  <a:pt x="6200" y="11664"/>
                  <a:pt x="6147" y="11860"/>
                </a:cubicBezTo>
                <a:cubicBezTo>
                  <a:pt x="6120" y="11691"/>
                  <a:pt x="6084" y="11521"/>
                  <a:pt x="6040" y="11352"/>
                </a:cubicBezTo>
                <a:cubicBezTo>
                  <a:pt x="5995" y="11209"/>
                  <a:pt x="5924" y="11031"/>
                  <a:pt x="5852" y="10852"/>
                </a:cubicBezTo>
                <a:cubicBezTo>
                  <a:pt x="5897" y="10718"/>
                  <a:pt x="5941" y="10567"/>
                  <a:pt x="5977" y="10415"/>
                </a:cubicBezTo>
                <a:close/>
                <a:moveTo>
                  <a:pt x="4434" y="10709"/>
                </a:moveTo>
                <a:cubicBezTo>
                  <a:pt x="4478" y="10816"/>
                  <a:pt x="4532" y="10932"/>
                  <a:pt x="4585" y="11048"/>
                </a:cubicBezTo>
                <a:lnTo>
                  <a:pt x="4568" y="11093"/>
                </a:lnTo>
                <a:cubicBezTo>
                  <a:pt x="4478" y="11271"/>
                  <a:pt x="4398" y="11459"/>
                  <a:pt x="4336" y="11593"/>
                </a:cubicBezTo>
                <a:cubicBezTo>
                  <a:pt x="4282" y="11744"/>
                  <a:pt x="4229" y="11896"/>
                  <a:pt x="4184" y="12048"/>
                </a:cubicBezTo>
                <a:cubicBezTo>
                  <a:pt x="4166" y="11958"/>
                  <a:pt x="4148" y="11878"/>
                  <a:pt x="4122" y="11798"/>
                </a:cubicBezTo>
                <a:lnTo>
                  <a:pt x="4050" y="11557"/>
                </a:lnTo>
                <a:cubicBezTo>
                  <a:pt x="4130" y="11503"/>
                  <a:pt x="4184" y="11432"/>
                  <a:pt x="4229" y="11343"/>
                </a:cubicBezTo>
                <a:cubicBezTo>
                  <a:pt x="4300" y="11200"/>
                  <a:pt x="4362" y="11057"/>
                  <a:pt x="4398" y="10897"/>
                </a:cubicBezTo>
                <a:cubicBezTo>
                  <a:pt x="4416" y="10834"/>
                  <a:pt x="4425" y="10772"/>
                  <a:pt x="4434" y="10709"/>
                </a:cubicBezTo>
                <a:close/>
                <a:moveTo>
                  <a:pt x="4755" y="11361"/>
                </a:moveTo>
                <a:cubicBezTo>
                  <a:pt x="4951" y="11700"/>
                  <a:pt x="5139" y="11923"/>
                  <a:pt x="5228" y="11941"/>
                </a:cubicBezTo>
                <a:cubicBezTo>
                  <a:pt x="5246" y="12092"/>
                  <a:pt x="5263" y="12244"/>
                  <a:pt x="5281" y="12404"/>
                </a:cubicBezTo>
                <a:lnTo>
                  <a:pt x="4255" y="12404"/>
                </a:lnTo>
                <a:cubicBezTo>
                  <a:pt x="4246" y="12360"/>
                  <a:pt x="4246" y="12315"/>
                  <a:pt x="4238" y="12280"/>
                </a:cubicBezTo>
                <a:cubicBezTo>
                  <a:pt x="4345" y="12253"/>
                  <a:pt x="4532" y="12012"/>
                  <a:pt x="4666" y="11673"/>
                </a:cubicBezTo>
                <a:cubicBezTo>
                  <a:pt x="4701" y="11575"/>
                  <a:pt x="4728" y="11468"/>
                  <a:pt x="4755" y="11361"/>
                </a:cubicBezTo>
                <a:close/>
                <a:moveTo>
                  <a:pt x="5674" y="11343"/>
                </a:moveTo>
                <a:cubicBezTo>
                  <a:pt x="5683" y="11379"/>
                  <a:pt x="5692" y="11414"/>
                  <a:pt x="5701" y="11441"/>
                </a:cubicBezTo>
                <a:cubicBezTo>
                  <a:pt x="5808" y="11825"/>
                  <a:pt x="5977" y="12101"/>
                  <a:pt x="6084" y="12146"/>
                </a:cubicBezTo>
                <a:cubicBezTo>
                  <a:pt x="6057" y="12235"/>
                  <a:pt x="6040" y="12315"/>
                  <a:pt x="6022" y="12404"/>
                </a:cubicBezTo>
                <a:lnTo>
                  <a:pt x="5379" y="12404"/>
                </a:lnTo>
                <a:cubicBezTo>
                  <a:pt x="5362" y="12244"/>
                  <a:pt x="5344" y="12083"/>
                  <a:pt x="5326" y="11932"/>
                </a:cubicBezTo>
                <a:cubicBezTo>
                  <a:pt x="5406" y="11905"/>
                  <a:pt x="5540" y="11673"/>
                  <a:pt x="5674" y="11343"/>
                </a:cubicBezTo>
                <a:close/>
                <a:moveTo>
                  <a:pt x="7501" y="0"/>
                </a:moveTo>
                <a:cubicBezTo>
                  <a:pt x="7494" y="0"/>
                  <a:pt x="7485" y="4"/>
                  <a:pt x="7476" y="13"/>
                </a:cubicBezTo>
                <a:cubicBezTo>
                  <a:pt x="7297" y="209"/>
                  <a:pt x="7128" y="415"/>
                  <a:pt x="6976" y="629"/>
                </a:cubicBezTo>
                <a:lnTo>
                  <a:pt x="6834" y="825"/>
                </a:lnTo>
                <a:lnTo>
                  <a:pt x="6709" y="1030"/>
                </a:lnTo>
                <a:cubicBezTo>
                  <a:pt x="6628" y="1146"/>
                  <a:pt x="6557" y="1271"/>
                  <a:pt x="6486" y="1405"/>
                </a:cubicBezTo>
                <a:cubicBezTo>
                  <a:pt x="6379" y="1619"/>
                  <a:pt x="6289" y="1842"/>
                  <a:pt x="6209" y="2074"/>
                </a:cubicBezTo>
                <a:cubicBezTo>
                  <a:pt x="6164" y="2208"/>
                  <a:pt x="6129" y="2350"/>
                  <a:pt x="6120" y="2502"/>
                </a:cubicBezTo>
                <a:lnTo>
                  <a:pt x="6057" y="2672"/>
                </a:lnTo>
                <a:lnTo>
                  <a:pt x="5995" y="2832"/>
                </a:lnTo>
                <a:lnTo>
                  <a:pt x="5870" y="3162"/>
                </a:lnTo>
                <a:cubicBezTo>
                  <a:pt x="5879" y="3055"/>
                  <a:pt x="5888" y="2948"/>
                  <a:pt x="5888" y="2814"/>
                </a:cubicBezTo>
                <a:cubicBezTo>
                  <a:pt x="5888" y="2681"/>
                  <a:pt x="5888" y="2556"/>
                  <a:pt x="5888" y="2413"/>
                </a:cubicBezTo>
                <a:cubicBezTo>
                  <a:pt x="5888" y="2288"/>
                  <a:pt x="5888" y="2154"/>
                  <a:pt x="5870" y="2011"/>
                </a:cubicBezTo>
                <a:cubicBezTo>
                  <a:pt x="5861" y="1878"/>
                  <a:pt x="5852" y="1735"/>
                  <a:pt x="5843" y="1592"/>
                </a:cubicBezTo>
                <a:cubicBezTo>
                  <a:pt x="5825" y="1307"/>
                  <a:pt x="5808" y="1048"/>
                  <a:pt x="5790" y="887"/>
                </a:cubicBezTo>
                <a:cubicBezTo>
                  <a:pt x="5790" y="869"/>
                  <a:pt x="5783" y="862"/>
                  <a:pt x="5773" y="862"/>
                </a:cubicBezTo>
                <a:cubicBezTo>
                  <a:pt x="5760" y="862"/>
                  <a:pt x="5742" y="879"/>
                  <a:pt x="5736" y="905"/>
                </a:cubicBezTo>
                <a:cubicBezTo>
                  <a:pt x="5718" y="994"/>
                  <a:pt x="5692" y="1110"/>
                  <a:pt x="5656" y="1244"/>
                </a:cubicBezTo>
                <a:cubicBezTo>
                  <a:pt x="5629" y="1378"/>
                  <a:pt x="5602" y="1530"/>
                  <a:pt x="5576" y="1690"/>
                </a:cubicBezTo>
                <a:cubicBezTo>
                  <a:pt x="5549" y="1842"/>
                  <a:pt x="5540" y="2003"/>
                  <a:pt x="5522" y="2154"/>
                </a:cubicBezTo>
                <a:cubicBezTo>
                  <a:pt x="5504" y="2288"/>
                  <a:pt x="5504" y="2431"/>
                  <a:pt x="5504" y="2565"/>
                </a:cubicBezTo>
                <a:cubicBezTo>
                  <a:pt x="5513" y="3118"/>
                  <a:pt x="5620" y="3537"/>
                  <a:pt x="5710" y="3608"/>
                </a:cubicBezTo>
                <a:lnTo>
                  <a:pt x="5638" y="3831"/>
                </a:lnTo>
                <a:cubicBezTo>
                  <a:pt x="5611" y="3903"/>
                  <a:pt x="5594" y="3974"/>
                  <a:pt x="5567" y="4054"/>
                </a:cubicBezTo>
                <a:lnTo>
                  <a:pt x="5442" y="4500"/>
                </a:lnTo>
                <a:cubicBezTo>
                  <a:pt x="5442" y="4251"/>
                  <a:pt x="5424" y="4001"/>
                  <a:pt x="5397" y="3751"/>
                </a:cubicBezTo>
                <a:cubicBezTo>
                  <a:pt x="5379" y="3510"/>
                  <a:pt x="5317" y="3216"/>
                  <a:pt x="5272" y="2939"/>
                </a:cubicBezTo>
                <a:cubicBezTo>
                  <a:pt x="5228" y="2663"/>
                  <a:pt x="5183" y="2395"/>
                  <a:pt x="5156" y="2234"/>
                </a:cubicBezTo>
                <a:cubicBezTo>
                  <a:pt x="5156" y="2221"/>
                  <a:pt x="5150" y="2216"/>
                  <a:pt x="5142" y="2216"/>
                </a:cubicBezTo>
                <a:cubicBezTo>
                  <a:pt x="5128" y="2216"/>
                  <a:pt x="5109" y="2233"/>
                  <a:pt x="5103" y="2261"/>
                </a:cubicBezTo>
                <a:cubicBezTo>
                  <a:pt x="5085" y="2449"/>
                  <a:pt x="5040" y="2743"/>
                  <a:pt x="5023" y="3064"/>
                </a:cubicBezTo>
                <a:cubicBezTo>
                  <a:pt x="4996" y="3359"/>
                  <a:pt x="5005" y="3653"/>
                  <a:pt x="5032" y="3947"/>
                </a:cubicBezTo>
                <a:cubicBezTo>
                  <a:pt x="5049" y="4179"/>
                  <a:pt x="5103" y="4411"/>
                  <a:pt x="5165" y="4643"/>
                </a:cubicBezTo>
                <a:cubicBezTo>
                  <a:pt x="5228" y="4813"/>
                  <a:pt x="5290" y="4929"/>
                  <a:pt x="5335" y="4964"/>
                </a:cubicBezTo>
                <a:lnTo>
                  <a:pt x="5281" y="5187"/>
                </a:lnTo>
                <a:lnTo>
                  <a:pt x="5246" y="5419"/>
                </a:lnTo>
                <a:lnTo>
                  <a:pt x="5165" y="5874"/>
                </a:lnTo>
                <a:cubicBezTo>
                  <a:pt x="5139" y="5624"/>
                  <a:pt x="5094" y="5375"/>
                  <a:pt x="5040" y="5125"/>
                </a:cubicBezTo>
                <a:cubicBezTo>
                  <a:pt x="4996" y="4893"/>
                  <a:pt x="4916" y="4607"/>
                  <a:pt x="4835" y="4331"/>
                </a:cubicBezTo>
                <a:cubicBezTo>
                  <a:pt x="4755" y="4054"/>
                  <a:pt x="4701" y="3805"/>
                  <a:pt x="4657" y="3644"/>
                </a:cubicBezTo>
                <a:cubicBezTo>
                  <a:pt x="4654" y="3632"/>
                  <a:pt x="4647" y="3627"/>
                  <a:pt x="4639" y="3627"/>
                </a:cubicBezTo>
                <a:cubicBezTo>
                  <a:pt x="4623" y="3627"/>
                  <a:pt x="4603" y="3647"/>
                  <a:pt x="4603" y="3671"/>
                </a:cubicBezTo>
                <a:cubicBezTo>
                  <a:pt x="4577" y="4045"/>
                  <a:pt x="4577" y="4884"/>
                  <a:pt x="4693" y="5366"/>
                </a:cubicBezTo>
                <a:cubicBezTo>
                  <a:pt x="4800" y="5901"/>
                  <a:pt x="5005" y="6294"/>
                  <a:pt x="5112" y="6338"/>
                </a:cubicBezTo>
                <a:cubicBezTo>
                  <a:pt x="5067" y="6650"/>
                  <a:pt x="5058" y="6963"/>
                  <a:pt x="5049" y="7275"/>
                </a:cubicBezTo>
                <a:cubicBezTo>
                  <a:pt x="5023" y="7177"/>
                  <a:pt x="4996" y="7061"/>
                  <a:pt x="4960" y="6936"/>
                </a:cubicBezTo>
                <a:cubicBezTo>
                  <a:pt x="4933" y="6873"/>
                  <a:pt x="4916" y="6811"/>
                  <a:pt x="4898" y="6749"/>
                </a:cubicBezTo>
                <a:cubicBezTo>
                  <a:pt x="4871" y="6677"/>
                  <a:pt x="4853" y="6615"/>
                  <a:pt x="4835" y="6543"/>
                </a:cubicBezTo>
                <a:cubicBezTo>
                  <a:pt x="4764" y="6320"/>
                  <a:pt x="4648" y="6044"/>
                  <a:pt x="4541" y="5776"/>
                </a:cubicBezTo>
                <a:cubicBezTo>
                  <a:pt x="4434" y="5509"/>
                  <a:pt x="4354" y="5259"/>
                  <a:pt x="4291" y="5107"/>
                </a:cubicBezTo>
                <a:cubicBezTo>
                  <a:pt x="4288" y="5096"/>
                  <a:pt x="4282" y="5091"/>
                  <a:pt x="4274" y="5091"/>
                </a:cubicBezTo>
                <a:cubicBezTo>
                  <a:pt x="4259" y="5091"/>
                  <a:pt x="4240" y="5113"/>
                  <a:pt x="4246" y="5143"/>
                </a:cubicBezTo>
                <a:cubicBezTo>
                  <a:pt x="4246" y="5232"/>
                  <a:pt x="4255" y="5357"/>
                  <a:pt x="4273" y="5500"/>
                </a:cubicBezTo>
                <a:cubicBezTo>
                  <a:pt x="4282" y="5633"/>
                  <a:pt x="4291" y="5794"/>
                  <a:pt x="4318" y="5946"/>
                </a:cubicBezTo>
                <a:cubicBezTo>
                  <a:pt x="4345" y="6106"/>
                  <a:pt x="4371" y="6267"/>
                  <a:pt x="4407" y="6418"/>
                </a:cubicBezTo>
                <a:cubicBezTo>
                  <a:pt x="4425" y="6490"/>
                  <a:pt x="4434" y="6561"/>
                  <a:pt x="4452" y="6633"/>
                </a:cubicBezTo>
                <a:cubicBezTo>
                  <a:pt x="4469" y="6704"/>
                  <a:pt x="4496" y="6766"/>
                  <a:pt x="4514" y="6820"/>
                </a:cubicBezTo>
                <a:cubicBezTo>
                  <a:pt x="4594" y="7043"/>
                  <a:pt x="4693" y="7257"/>
                  <a:pt x="4800" y="7471"/>
                </a:cubicBezTo>
                <a:cubicBezTo>
                  <a:pt x="4898" y="7623"/>
                  <a:pt x="4987" y="7721"/>
                  <a:pt x="5040" y="7739"/>
                </a:cubicBezTo>
                <a:cubicBezTo>
                  <a:pt x="5040" y="8051"/>
                  <a:pt x="5040" y="8363"/>
                  <a:pt x="5040" y="8675"/>
                </a:cubicBezTo>
                <a:cubicBezTo>
                  <a:pt x="4969" y="8435"/>
                  <a:pt x="4880" y="8203"/>
                  <a:pt x="4782" y="7971"/>
                </a:cubicBezTo>
                <a:cubicBezTo>
                  <a:pt x="4737" y="7864"/>
                  <a:pt x="4675" y="7748"/>
                  <a:pt x="4612" y="7623"/>
                </a:cubicBezTo>
                <a:lnTo>
                  <a:pt x="4514" y="7435"/>
                </a:lnTo>
                <a:lnTo>
                  <a:pt x="4416" y="7248"/>
                </a:lnTo>
                <a:lnTo>
                  <a:pt x="4086" y="6606"/>
                </a:lnTo>
                <a:cubicBezTo>
                  <a:pt x="4081" y="6598"/>
                  <a:pt x="4075" y="6595"/>
                  <a:pt x="4068" y="6595"/>
                </a:cubicBezTo>
                <a:cubicBezTo>
                  <a:pt x="4052" y="6595"/>
                  <a:pt x="4035" y="6618"/>
                  <a:pt x="4041" y="6650"/>
                </a:cubicBezTo>
                <a:cubicBezTo>
                  <a:pt x="4077" y="6838"/>
                  <a:pt x="4139" y="7141"/>
                  <a:pt x="4211" y="7444"/>
                </a:cubicBezTo>
                <a:cubicBezTo>
                  <a:pt x="4282" y="7721"/>
                  <a:pt x="4380" y="7997"/>
                  <a:pt x="4487" y="8265"/>
                </a:cubicBezTo>
                <a:cubicBezTo>
                  <a:pt x="4701" y="8756"/>
                  <a:pt x="4942" y="9113"/>
                  <a:pt x="5058" y="9139"/>
                </a:cubicBezTo>
                <a:cubicBezTo>
                  <a:pt x="5067" y="9452"/>
                  <a:pt x="5076" y="9764"/>
                  <a:pt x="5094" y="10076"/>
                </a:cubicBezTo>
                <a:cubicBezTo>
                  <a:pt x="5014" y="9835"/>
                  <a:pt x="4916" y="9603"/>
                  <a:pt x="4808" y="9380"/>
                </a:cubicBezTo>
                <a:cubicBezTo>
                  <a:pt x="4577" y="8934"/>
                  <a:pt x="4318" y="8506"/>
                  <a:pt x="4041" y="8096"/>
                </a:cubicBezTo>
                <a:cubicBezTo>
                  <a:pt x="4036" y="8085"/>
                  <a:pt x="4030" y="8081"/>
                  <a:pt x="4024" y="8081"/>
                </a:cubicBezTo>
                <a:cubicBezTo>
                  <a:pt x="4011" y="8081"/>
                  <a:pt x="3999" y="8106"/>
                  <a:pt x="4006" y="8131"/>
                </a:cubicBezTo>
                <a:cubicBezTo>
                  <a:pt x="4139" y="8667"/>
                  <a:pt x="4309" y="9184"/>
                  <a:pt x="4523" y="9684"/>
                </a:cubicBezTo>
                <a:cubicBezTo>
                  <a:pt x="4755" y="10165"/>
                  <a:pt x="5014" y="10513"/>
                  <a:pt x="5121" y="10540"/>
                </a:cubicBezTo>
                <a:cubicBezTo>
                  <a:pt x="5139" y="10852"/>
                  <a:pt x="5165" y="11164"/>
                  <a:pt x="5192" y="11477"/>
                </a:cubicBezTo>
                <a:cubicBezTo>
                  <a:pt x="5103" y="11245"/>
                  <a:pt x="4996" y="11013"/>
                  <a:pt x="4880" y="10790"/>
                </a:cubicBezTo>
                <a:cubicBezTo>
                  <a:pt x="4862" y="10754"/>
                  <a:pt x="4835" y="10718"/>
                  <a:pt x="4817" y="10683"/>
                </a:cubicBezTo>
                <a:cubicBezTo>
                  <a:pt x="4817" y="10665"/>
                  <a:pt x="4817" y="10656"/>
                  <a:pt x="4817" y="10647"/>
                </a:cubicBezTo>
                <a:cubicBezTo>
                  <a:pt x="4817" y="10629"/>
                  <a:pt x="4800" y="10620"/>
                  <a:pt x="4791" y="10620"/>
                </a:cubicBezTo>
                <a:cubicBezTo>
                  <a:pt x="4675" y="10442"/>
                  <a:pt x="4568" y="10263"/>
                  <a:pt x="4452" y="10085"/>
                </a:cubicBezTo>
                <a:cubicBezTo>
                  <a:pt x="4452" y="10014"/>
                  <a:pt x="4443" y="9942"/>
                  <a:pt x="4434" y="9871"/>
                </a:cubicBezTo>
                <a:cubicBezTo>
                  <a:pt x="4434" y="9857"/>
                  <a:pt x="4425" y="9851"/>
                  <a:pt x="4415" y="9851"/>
                </a:cubicBezTo>
                <a:cubicBezTo>
                  <a:pt x="4405" y="9851"/>
                  <a:pt x="4394" y="9857"/>
                  <a:pt x="4389" y="9871"/>
                </a:cubicBezTo>
                <a:cubicBezTo>
                  <a:pt x="4380" y="9898"/>
                  <a:pt x="4371" y="9915"/>
                  <a:pt x="4362" y="9951"/>
                </a:cubicBezTo>
                <a:cubicBezTo>
                  <a:pt x="4273" y="9808"/>
                  <a:pt x="4175" y="9666"/>
                  <a:pt x="4077" y="9532"/>
                </a:cubicBezTo>
                <a:cubicBezTo>
                  <a:pt x="4073" y="9523"/>
                  <a:pt x="4066" y="9518"/>
                  <a:pt x="4059" y="9518"/>
                </a:cubicBezTo>
                <a:cubicBezTo>
                  <a:pt x="4052" y="9518"/>
                  <a:pt x="4046" y="9523"/>
                  <a:pt x="4041" y="9532"/>
                </a:cubicBezTo>
                <a:cubicBezTo>
                  <a:pt x="4023" y="9407"/>
                  <a:pt x="4006" y="9282"/>
                  <a:pt x="3979" y="9157"/>
                </a:cubicBezTo>
                <a:cubicBezTo>
                  <a:pt x="3979" y="9149"/>
                  <a:pt x="3970" y="9145"/>
                  <a:pt x="3960" y="9145"/>
                </a:cubicBezTo>
                <a:cubicBezTo>
                  <a:pt x="3948" y="9145"/>
                  <a:pt x="3934" y="9151"/>
                  <a:pt x="3934" y="9166"/>
                </a:cubicBezTo>
                <a:cubicBezTo>
                  <a:pt x="3907" y="9273"/>
                  <a:pt x="3863" y="9461"/>
                  <a:pt x="3827" y="9648"/>
                </a:cubicBezTo>
                <a:cubicBezTo>
                  <a:pt x="3783" y="9835"/>
                  <a:pt x="3738" y="10040"/>
                  <a:pt x="3711" y="10192"/>
                </a:cubicBezTo>
                <a:cubicBezTo>
                  <a:pt x="3693" y="10344"/>
                  <a:pt x="3676" y="10504"/>
                  <a:pt x="3676" y="10656"/>
                </a:cubicBezTo>
                <a:lnTo>
                  <a:pt x="3560" y="10433"/>
                </a:lnTo>
                <a:lnTo>
                  <a:pt x="3426" y="10219"/>
                </a:lnTo>
                <a:cubicBezTo>
                  <a:pt x="3488" y="10147"/>
                  <a:pt x="3533" y="10067"/>
                  <a:pt x="3560" y="9969"/>
                </a:cubicBezTo>
                <a:cubicBezTo>
                  <a:pt x="3595" y="9817"/>
                  <a:pt x="3622" y="9666"/>
                  <a:pt x="3631" y="9505"/>
                </a:cubicBezTo>
                <a:cubicBezTo>
                  <a:pt x="3631" y="9327"/>
                  <a:pt x="3613" y="9148"/>
                  <a:pt x="3577" y="8970"/>
                </a:cubicBezTo>
                <a:cubicBezTo>
                  <a:pt x="3542" y="8783"/>
                  <a:pt x="3488" y="8604"/>
                  <a:pt x="3452" y="8488"/>
                </a:cubicBezTo>
                <a:cubicBezTo>
                  <a:pt x="3449" y="8481"/>
                  <a:pt x="3440" y="8478"/>
                  <a:pt x="3431" y="8478"/>
                </a:cubicBezTo>
                <a:cubicBezTo>
                  <a:pt x="3416" y="8478"/>
                  <a:pt x="3399" y="8486"/>
                  <a:pt x="3399" y="8497"/>
                </a:cubicBezTo>
                <a:cubicBezTo>
                  <a:pt x="3390" y="8613"/>
                  <a:pt x="3372" y="8809"/>
                  <a:pt x="3354" y="9006"/>
                </a:cubicBezTo>
                <a:cubicBezTo>
                  <a:pt x="3328" y="9202"/>
                  <a:pt x="3301" y="9398"/>
                  <a:pt x="3292" y="9541"/>
                </a:cubicBezTo>
                <a:cubicBezTo>
                  <a:pt x="3292" y="9701"/>
                  <a:pt x="3292" y="9853"/>
                  <a:pt x="3301" y="10014"/>
                </a:cubicBezTo>
                <a:lnTo>
                  <a:pt x="3167" y="9800"/>
                </a:lnTo>
                <a:lnTo>
                  <a:pt x="3015" y="9594"/>
                </a:lnTo>
                <a:cubicBezTo>
                  <a:pt x="3069" y="9523"/>
                  <a:pt x="3105" y="9434"/>
                  <a:pt x="3122" y="9336"/>
                </a:cubicBezTo>
                <a:cubicBezTo>
                  <a:pt x="3149" y="9184"/>
                  <a:pt x="3149" y="9023"/>
                  <a:pt x="3140" y="8863"/>
                </a:cubicBezTo>
                <a:cubicBezTo>
                  <a:pt x="3122" y="8675"/>
                  <a:pt x="3078" y="8497"/>
                  <a:pt x="3015" y="8328"/>
                </a:cubicBezTo>
                <a:cubicBezTo>
                  <a:pt x="2962" y="8167"/>
                  <a:pt x="2890" y="8015"/>
                  <a:pt x="2819" y="7864"/>
                </a:cubicBezTo>
                <a:cubicBezTo>
                  <a:pt x="2813" y="7857"/>
                  <a:pt x="2802" y="7851"/>
                  <a:pt x="2793" y="7851"/>
                </a:cubicBezTo>
                <a:cubicBezTo>
                  <a:pt x="2789" y="7851"/>
                  <a:pt x="2786" y="7852"/>
                  <a:pt x="2783" y="7855"/>
                </a:cubicBezTo>
                <a:cubicBezTo>
                  <a:pt x="2774" y="7864"/>
                  <a:pt x="2766" y="7873"/>
                  <a:pt x="2774" y="7881"/>
                </a:cubicBezTo>
                <a:cubicBezTo>
                  <a:pt x="2783" y="7997"/>
                  <a:pt x="2783" y="8194"/>
                  <a:pt x="2792" y="8390"/>
                </a:cubicBezTo>
                <a:cubicBezTo>
                  <a:pt x="2801" y="8586"/>
                  <a:pt x="2792" y="8791"/>
                  <a:pt x="2810" y="8943"/>
                </a:cubicBezTo>
                <a:cubicBezTo>
                  <a:pt x="2819" y="9095"/>
                  <a:pt x="2846" y="9255"/>
                  <a:pt x="2873" y="9407"/>
                </a:cubicBezTo>
                <a:cubicBezTo>
                  <a:pt x="2766" y="9282"/>
                  <a:pt x="2659" y="9148"/>
                  <a:pt x="2534" y="9032"/>
                </a:cubicBezTo>
                <a:cubicBezTo>
                  <a:pt x="2587" y="8943"/>
                  <a:pt x="2605" y="8854"/>
                  <a:pt x="2605" y="8756"/>
                </a:cubicBezTo>
                <a:cubicBezTo>
                  <a:pt x="2614" y="8595"/>
                  <a:pt x="2596" y="8435"/>
                  <a:pt x="2551" y="8283"/>
                </a:cubicBezTo>
                <a:cubicBezTo>
                  <a:pt x="2534" y="8194"/>
                  <a:pt x="2507" y="8105"/>
                  <a:pt x="2471" y="8024"/>
                </a:cubicBezTo>
                <a:cubicBezTo>
                  <a:pt x="2435" y="7935"/>
                  <a:pt x="2391" y="7846"/>
                  <a:pt x="2346" y="7757"/>
                </a:cubicBezTo>
                <a:cubicBezTo>
                  <a:pt x="2266" y="7605"/>
                  <a:pt x="2168" y="7462"/>
                  <a:pt x="2061" y="7328"/>
                </a:cubicBezTo>
                <a:cubicBezTo>
                  <a:pt x="2055" y="7322"/>
                  <a:pt x="2048" y="7316"/>
                  <a:pt x="2039" y="7316"/>
                </a:cubicBezTo>
                <a:cubicBezTo>
                  <a:pt x="2035" y="7316"/>
                  <a:pt x="2030" y="7317"/>
                  <a:pt x="2025" y="7319"/>
                </a:cubicBezTo>
                <a:cubicBezTo>
                  <a:pt x="2025" y="7328"/>
                  <a:pt x="2016" y="7337"/>
                  <a:pt x="2025" y="7346"/>
                </a:cubicBezTo>
                <a:cubicBezTo>
                  <a:pt x="2034" y="7409"/>
                  <a:pt x="2052" y="7480"/>
                  <a:pt x="2079" y="7560"/>
                </a:cubicBezTo>
                <a:cubicBezTo>
                  <a:pt x="2096" y="7650"/>
                  <a:pt x="2114" y="7748"/>
                  <a:pt x="2132" y="7846"/>
                </a:cubicBezTo>
                <a:cubicBezTo>
                  <a:pt x="2177" y="8042"/>
                  <a:pt x="2204" y="8247"/>
                  <a:pt x="2239" y="8390"/>
                </a:cubicBezTo>
                <a:lnTo>
                  <a:pt x="2302" y="8649"/>
                </a:lnTo>
                <a:cubicBezTo>
                  <a:pt x="2320" y="8720"/>
                  <a:pt x="2346" y="8783"/>
                  <a:pt x="2364" y="8854"/>
                </a:cubicBezTo>
                <a:lnTo>
                  <a:pt x="2177" y="8684"/>
                </a:lnTo>
                <a:cubicBezTo>
                  <a:pt x="2114" y="8631"/>
                  <a:pt x="2043" y="8577"/>
                  <a:pt x="1981" y="8524"/>
                </a:cubicBezTo>
                <a:cubicBezTo>
                  <a:pt x="2016" y="8435"/>
                  <a:pt x="2025" y="8345"/>
                  <a:pt x="2007" y="8247"/>
                </a:cubicBezTo>
                <a:cubicBezTo>
                  <a:pt x="1989" y="8087"/>
                  <a:pt x="1945" y="7935"/>
                  <a:pt x="1882" y="7783"/>
                </a:cubicBezTo>
                <a:cubicBezTo>
                  <a:pt x="1847" y="7703"/>
                  <a:pt x="1802" y="7623"/>
                  <a:pt x="1758" y="7542"/>
                </a:cubicBezTo>
                <a:cubicBezTo>
                  <a:pt x="1704" y="7462"/>
                  <a:pt x="1642" y="7373"/>
                  <a:pt x="1579" y="7302"/>
                </a:cubicBezTo>
                <a:cubicBezTo>
                  <a:pt x="1472" y="7159"/>
                  <a:pt x="1347" y="7034"/>
                  <a:pt x="1213" y="6918"/>
                </a:cubicBezTo>
                <a:cubicBezTo>
                  <a:pt x="1211" y="6915"/>
                  <a:pt x="1207" y="6914"/>
                  <a:pt x="1204" y="6914"/>
                </a:cubicBezTo>
                <a:cubicBezTo>
                  <a:pt x="1195" y="6914"/>
                  <a:pt x="1184" y="6921"/>
                  <a:pt x="1178" y="6927"/>
                </a:cubicBezTo>
                <a:cubicBezTo>
                  <a:pt x="1169" y="6936"/>
                  <a:pt x="1169" y="6945"/>
                  <a:pt x="1178" y="6954"/>
                </a:cubicBezTo>
                <a:cubicBezTo>
                  <a:pt x="1204" y="7007"/>
                  <a:pt x="1240" y="7079"/>
                  <a:pt x="1276" y="7159"/>
                </a:cubicBezTo>
                <a:lnTo>
                  <a:pt x="1383" y="7427"/>
                </a:lnTo>
                <a:lnTo>
                  <a:pt x="1588" y="7953"/>
                </a:lnTo>
                <a:cubicBezTo>
                  <a:pt x="1624" y="8042"/>
                  <a:pt x="1659" y="8122"/>
                  <a:pt x="1695" y="8194"/>
                </a:cubicBezTo>
                <a:cubicBezTo>
                  <a:pt x="1722" y="8256"/>
                  <a:pt x="1749" y="8319"/>
                  <a:pt x="1784" y="8381"/>
                </a:cubicBezTo>
                <a:lnTo>
                  <a:pt x="1633" y="8274"/>
                </a:lnTo>
                <a:lnTo>
                  <a:pt x="1472" y="8185"/>
                </a:lnTo>
                <a:cubicBezTo>
                  <a:pt x="1463" y="8149"/>
                  <a:pt x="1445" y="8122"/>
                  <a:pt x="1427" y="8096"/>
                </a:cubicBezTo>
                <a:cubicBezTo>
                  <a:pt x="1392" y="8051"/>
                  <a:pt x="1356" y="8015"/>
                  <a:pt x="1311" y="7989"/>
                </a:cubicBezTo>
                <a:cubicBezTo>
                  <a:pt x="1204" y="7899"/>
                  <a:pt x="1080" y="7837"/>
                  <a:pt x="946" y="7792"/>
                </a:cubicBezTo>
                <a:cubicBezTo>
                  <a:pt x="785" y="7739"/>
                  <a:pt x="625" y="7712"/>
                  <a:pt x="455" y="7712"/>
                </a:cubicBezTo>
                <a:cubicBezTo>
                  <a:pt x="430" y="7710"/>
                  <a:pt x="404" y="7710"/>
                  <a:pt x="379" y="7710"/>
                </a:cubicBezTo>
                <a:cubicBezTo>
                  <a:pt x="262" y="7710"/>
                  <a:pt x="144" y="7726"/>
                  <a:pt x="27" y="7748"/>
                </a:cubicBezTo>
                <a:cubicBezTo>
                  <a:pt x="0" y="7748"/>
                  <a:pt x="9" y="7792"/>
                  <a:pt x="27" y="7801"/>
                </a:cubicBezTo>
                <a:cubicBezTo>
                  <a:pt x="152" y="7837"/>
                  <a:pt x="277" y="7890"/>
                  <a:pt x="402" y="7944"/>
                </a:cubicBezTo>
                <a:cubicBezTo>
                  <a:pt x="553" y="8006"/>
                  <a:pt x="696" y="8078"/>
                  <a:pt x="821" y="8122"/>
                </a:cubicBezTo>
                <a:cubicBezTo>
                  <a:pt x="1038" y="8200"/>
                  <a:pt x="1242" y="8251"/>
                  <a:pt x="1362" y="8251"/>
                </a:cubicBezTo>
                <a:cubicBezTo>
                  <a:pt x="1380" y="8251"/>
                  <a:pt x="1396" y="8250"/>
                  <a:pt x="1410" y="8247"/>
                </a:cubicBezTo>
                <a:lnTo>
                  <a:pt x="1570" y="8345"/>
                </a:lnTo>
                <a:cubicBezTo>
                  <a:pt x="1615" y="8381"/>
                  <a:pt x="1668" y="8417"/>
                  <a:pt x="1722" y="8452"/>
                </a:cubicBezTo>
                <a:cubicBezTo>
                  <a:pt x="1650" y="8444"/>
                  <a:pt x="1588" y="8444"/>
                  <a:pt x="1517" y="8444"/>
                </a:cubicBezTo>
                <a:cubicBezTo>
                  <a:pt x="1436" y="8452"/>
                  <a:pt x="1365" y="8461"/>
                  <a:pt x="1285" y="8479"/>
                </a:cubicBezTo>
                <a:cubicBezTo>
                  <a:pt x="1204" y="8497"/>
                  <a:pt x="1133" y="8515"/>
                  <a:pt x="1053" y="8551"/>
                </a:cubicBezTo>
                <a:cubicBezTo>
                  <a:pt x="972" y="8586"/>
                  <a:pt x="901" y="8622"/>
                  <a:pt x="821" y="8667"/>
                </a:cubicBezTo>
                <a:cubicBezTo>
                  <a:pt x="749" y="8711"/>
                  <a:pt x="678" y="8756"/>
                  <a:pt x="616" y="8791"/>
                </a:cubicBezTo>
                <a:cubicBezTo>
                  <a:pt x="562" y="8836"/>
                  <a:pt x="509" y="8881"/>
                  <a:pt x="473" y="8907"/>
                </a:cubicBezTo>
                <a:cubicBezTo>
                  <a:pt x="457" y="8923"/>
                  <a:pt x="455" y="8953"/>
                  <a:pt x="468" y="8953"/>
                </a:cubicBezTo>
                <a:cubicBezTo>
                  <a:pt x="469" y="8953"/>
                  <a:pt x="471" y="8953"/>
                  <a:pt x="473" y="8952"/>
                </a:cubicBezTo>
                <a:cubicBezTo>
                  <a:pt x="580" y="8925"/>
                  <a:pt x="696" y="8898"/>
                  <a:pt x="812" y="8881"/>
                </a:cubicBezTo>
                <a:lnTo>
                  <a:pt x="1035" y="8836"/>
                </a:lnTo>
                <a:cubicBezTo>
                  <a:pt x="1106" y="8827"/>
                  <a:pt x="1178" y="8818"/>
                  <a:pt x="1249" y="8800"/>
                </a:cubicBezTo>
                <a:cubicBezTo>
                  <a:pt x="1401" y="8765"/>
                  <a:pt x="1543" y="8738"/>
                  <a:pt x="1668" y="8702"/>
                </a:cubicBezTo>
                <a:cubicBezTo>
                  <a:pt x="1758" y="8684"/>
                  <a:pt x="1838" y="8649"/>
                  <a:pt x="1918" y="8595"/>
                </a:cubicBezTo>
                <a:cubicBezTo>
                  <a:pt x="1981" y="8649"/>
                  <a:pt x="2043" y="8693"/>
                  <a:pt x="2105" y="8747"/>
                </a:cubicBezTo>
                <a:lnTo>
                  <a:pt x="2284" y="8916"/>
                </a:lnTo>
                <a:cubicBezTo>
                  <a:pt x="2221" y="8898"/>
                  <a:pt x="2159" y="8890"/>
                  <a:pt x="2088" y="8881"/>
                </a:cubicBezTo>
                <a:cubicBezTo>
                  <a:pt x="2007" y="8872"/>
                  <a:pt x="1936" y="8872"/>
                  <a:pt x="1856" y="8872"/>
                </a:cubicBezTo>
                <a:cubicBezTo>
                  <a:pt x="1686" y="8881"/>
                  <a:pt x="1526" y="8916"/>
                  <a:pt x="1365" y="8970"/>
                </a:cubicBezTo>
                <a:cubicBezTo>
                  <a:pt x="1285" y="9006"/>
                  <a:pt x="1204" y="9032"/>
                  <a:pt x="1133" y="9059"/>
                </a:cubicBezTo>
                <a:cubicBezTo>
                  <a:pt x="1071" y="9095"/>
                  <a:pt x="1008" y="9122"/>
                  <a:pt x="964" y="9148"/>
                </a:cubicBezTo>
                <a:cubicBezTo>
                  <a:pt x="946" y="9157"/>
                  <a:pt x="937" y="9193"/>
                  <a:pt x="955" y="9193"/>
                </a:cubicBezTo>
                <a:cubicBezTo>
                  <a:pt x="1035" y="9184"/>
                  <a:pt x="1169" y="9184"/>
                  <a:pt x="1320" y="9184"/>
                </a:cubicBezTo>
                <a:lnTo>
                  <a:pt x="1766" y="9184"/>
                </a:lnTo>
                <a:cubicBezTo>
                  <a:pt x="1927" y="9184"/>
                  <a:pt x="2079" y="9166"/>
                  <a:pt x="2204" y="9157"/>
                </a:cubicBezTo>
                <a:cubicBezTo>
                  <a:pt x="2293" y="9148"/>
                  <a:pt x="2382" y="9130"/>
                  <a:pt x="2462" y="9086"/>
                </a:cubicBezTo>
                <a:cubicBezTo>
                  <a:pt x="2578" y="9202"/>
                  <a:pt x="2676" y="9327"/>
                  <a:pt x="2783" y="9452"/>
                </a:cubicBezTo>
                <a:cubicBezTo>
                  <a:pt x="2650" y="9398"/>
                  <a:pt x="2507" y="9362"/>
                  <a:pt x="2355" y="9345"/>
                </a:cubicBezTo>
                <a:cubicBezTo>
                  <a:pt x="2313" y="9342"/>
                  <a:pt x="2270" y="9341"/>
                  <a:pt x="2228" y="9341"/>
                </a:cubicBezTo>
                <a:cubicBezTo>
                  <a:pt x="2101" y="9341"/>
                  <a:pt x="1974" y="9351"/>
                  <a:pt x="1847" y="9371"/>
                </a:cubicBezTo>
                <a:cubicBezTo>
                  <a:pt x="1704" y="9389"/>
                  <a:pt x="1561" y="9425"/>
                  <a:pt x="1419" y="9469"/>
                </a:cubicBezTo>
                <a:cubicBezTo>
                  <a:pt x="1401" y="9478"/>
                  <a:pt x="1392" y="9514"/>
                  <a:pt x="1410" y="9514"/>
                </a:cubicBezTo>
                <a:lnTo>
                  <a:pt x="1775" y="9568"/>
                </a:lnTo>
                <a:cubicBezTo>
                  <a:pt x="1918" y="9603"/>
                  <a:pt x="2088" y="9630"/>
                  <a:pt x="2221" y="9648"/>
                </a:cubicBezTo>
                <a:cubicBezTo>
                  <a:pt x="2364" y="9666"/>
                  <a:pt x="2507" y="9675"/>
                  <a:pt x="2659" y="9675"/>
                </a:cubicBezTo>
                <a:cubicBezTo>
                  <a:pt x="2683" y="9680"/>
                  <a:pt x="2709" y="9682"/>
                  <a:pt x="2735" y="9682"/>
                </a:cubicBezTo>
                <a:cubicBezTo>
                  <a:pt x="2802" y="9682"/>
                  <a:pt x="2871" y="9667"/>
                  <a:pt x="2935" y="9648"/>
                </a:cubicBezTo>
                <a:lnTo>
                  <a:pt x="3078" y="9844"/>
                </a:lnTo>
                <a:lnTo>
                  <a:pt x="3212" y="10049"/>
                </a:lnTo>
                <a:cubicBezTo>
                  <a:pt x="3087" y="9978"/>
                  <a:pt x="2944" y="9924"/>
                  <a:pt x="2801" y="9898"/>
                </a:cubicBezTo>
                <a:cubicBezTo>
                  <a:pt x="2632" y="9862"/>
                  <a:pt x="2462" y="9844"/>
                  <a:pt x="2293" y="9844"/>
                </a:cubicBezTo>
                <a:cubicBezTo>
                  <a:pt x="2141" y="9853"/>
                  <a:pt x="1998" y="9862"/>
                  <a:pt x="1847" y="9889"/>
                </a:cubicBezTo>
                <a:cubicBezTo>
                  <a:pt x="1829" y="9889"/>
                  <a:pt x="1811" y="9915"/>
                  <a:pt x="1829" y="9924"/>
                </a:cubicBezTo>
                <a:cubicBezTo>
                  <a:pt x="1909" y="9951"/>
                  <a:pt x="2043" y="9996"/>
                  <a:pt x="2195" y="10040"/>
                </a:cubicBezTo>
                <a:cubicBezTo>
                  <a:pt x="2337" y="10094"/>
                  <a:pt x="2489" y="10139"/>
                  <a:pt x="2641" y="10183"/>
                </a:cubicBezTo>
                <a:cubicBezTo>
                  <a:pt x="2783" y="10219"/>
                  <a:pt x="2926" y="10246"/>
                  <a:pt x="3069" y="10263"/>
                </a:cubicBezTo>
                <a:cubicBezTo>
                  <a:pt x="3106" y="10270"/>
                  <a:pt x="3143" y="10273"/>
                  <a:pt x="3178" y="10273"/>
                </a:cubicBezTo>
                <a:cubicBezTo>
                  <a:pt x="3235" y="10273"/>
                  <a:pt x="3290" y="10266"/>
                  <a:pt x="3345" y="10254"/>
                </a:cubicBezTo>
                <a:lnTo>
                  <a:pt x="3470" y="10469"/>
                </a:lnTo>
                <a:lnTo>
                  <a:pt x="3586" y="10683"/>
                </a:lnTo>
                <a:cubicBezTo>
                  <a:pt x="3461" y="10602"/>
                  <a:pt x="3328" y="10540"/>
                  <a:pt x="3185" y="10486"/>
                </a:cubicBezTo>
                <a:cubicBezTo>
                  <a:pt x="3024" y="10442"/>
                  <a:pt x="2855" y="10406"/>
                  <a:pt x="2685" y="10388"/>
                </a:cubicBezTo>
                <a:cubicBezTo>
                  <a:pt x="2534" y="10379"/>
                  <a:pt x="2382" y="10370"/>
                  <a:pt x="2239" y="10370"/>
                </a:cubicBezTo>
                <a:cubicBezTo>
                  <a:pt x="2212" y="10370"/>
                  <a:pt x="2195" y="10406"/>
                  <a:pt x="2212" y="10415"/>
                </a:cubicBezTo>
                <a:cubicBezTo>
                  <a:pt x="2293" y="10451"/>
                  <a:pt x="2418" y="10513"/>
                  <a:pt x="2569" y="10576"/>
                </a:cubicBezTo>
                <a:cubicBezTo>
                  <a:pt x="2712" y="10647"/>
                  <a:pt x="2855" y="10701"/>
                  <a:pt x="2998" y="10754"/>
                </a:cubicBezTo>
                <a:cubicBezTo>
                  <a:pt x="3131" y="10808"/>
                  <a:pt x="3274" y="10852"/>
                  <a:pt x="3417" y="10879"/>
                </a:cubicBezTo>
                <a:cubicBezTo>
                  <a:pt x="3484" y="10899"/>
                  <a:pt x="3551" y="10909"/>
                  <a:pt x="3618" y="10909"/>
                </a:cubicBezTo>
                <a:cubicBezTo>
                  <a:pt x="3640" y="10909"/>
                  <a:pt x="3662" y="10908"/>
                  <a:pt x="3684" y="10906"/>
                </a:cubicBezTo>
                <a:cubicBezTo>
                  <a:pt x="3756" y="11048"/>
                  <a:pt x="3818" y="11209"/>
                  <a:pt x="3881" y="11361"/>
                </a:cubicBezTo>
                <a:cubicBezTo>
                  <a:pt x="3765" y="11263"/>
                  <a:pt x="3640" y="11182"/>
                  <a:pt x="3506" y="11120"/>
                </a:cubicBezTo>
                <a:cubicBezTo>
                  <a:pt x="3345" y="11048"/>
                  <a:pt x="3185" y="10995"/>
                  <a:pt x="3015" y="10968"/>
                </a:cubicBezTo>
                <a:cubicBezTo>
                  <a:pt x="2873" y="10941"/>
                  <a:pt x="2721" y="10915"/>
                  <a:pt x="2578" y="10906"/>
                </a:cubicBezTo>
                <a:cubicBezTo>
                  <a:pt x="2551" y="10906"/>
                  <a:pt x="2534" y="10932"/>
                  <a:pt x="2551" y="10941"/>
                </a:cubicBezTo>
                <a:cubicBezTo>
                  <a:pt x="2623" y="10986"/>
                  <a:pt x="2739" y="11057"/>
                  <a:pt x="2882" y="11138"/>
                </a:cubicBezTo>
                <a:cubicBezTo>
                  <a:pt x="3024" y="11218"/>
                  <a:pt x="3167" y="11298"/>
                  <a:pt x="3292" y="11361"/>
                </a:cubicBezTo>
                <a:cubicBezTo>
                  <a:pt x="3556" y="11485"/>
                  <a:pt x="3806" y="11586"/>
                  <a:pt x="3933" y="11586"/>
                </a:cubicBezTo>
                <a:cubicBezTo>
                  <a:pt x="3943" y="11586"/>
                  <a:pt x="3952" y="11585"/>
                  <a:pt x="3961" y="11584"/>
                </a:cubicBezTo>
                <a:lnTo>
                  <a:pt x="4032" y="11816"/>
                </a:lnTo>
                <a:lnTo>
                  <a:pt x="4095" y="12057"/>
                </a:lnTo>
                <a:cubicBezTo>
                  <a:pt x="3988" y="11949"/>
                  <a:pt x="3881" y="11851"/>
                  <a:pt x="3747" y="11771"/>
                </a:cubicBezTo>
                <a:cubicBezTo>
                  <a:pt x="3604" y="11691"/>
                  <a:pt x="3452" y="11619"/>
                  <a:pt x="3283" y="11566"/>
                </a:cubicBezTo>
                <a:cubicBezTo>
                  <a:pt x="3149" y="11530"/>
                  <a:pt x="2998" y="11494"/>
                  <a:pt x="2855" y="11459"/>
                </a:cubicBezTo>
                <a:cubicBezTo>
                  <a:pt x="2837" y="11459"/>
                  <a:pt x="2810" y="11486"/>
                  <a:pt x="2828" y="11494"/>
                </a:cubicBezTo>
                <a:cubicBezTo>
                  <a:pt x="2890" y="11548"/>
                  <a:pt x="3006" y="11628"/>
                  <a:pt x="3131" y="11726"/>
                </a:cubicBezTo>
                <a:cubicBezTo>
                  <a:pt x="3256" y="11816"/>
                  <a:pt x="3390" y="11914"/>
                  <a:pt x="3506" y="11994"/>
                </a:cubicBezTo>
                <a:cubicBezTo>
                  <a:pt x="3774" y="12155"/>
                  <a:pt x="4032" y="12297"/>
                  <a:pt x="4139" y="12297"/>
                </a:cubicBezTo>
                <a:cubicBezTo>
                  <a:pt x="4148" y="12333"/>
                  <a:pt x="4157" y="12369"/>
                  <a:pt x="4157" y="12404"/>
                </a:cubicBezTo>
                <a:lnTo>
                  <a:pt x="3096" y="12404"/>
                </a:lnTo>
                <a:cubicBezTo>
                  <a:pt x="2846" y="13065"/>
                  <a:pt x="2721" y="13769"/>
                  <a:pt x="2730" y="14474"/>
                </a:cubicBezTo>
                <a:cubicBezTo>
                  <a:pt x="2730" y="16294"/>
                  <a:pt x="3497" y="17811"/>
                  <a:pt x="4550" y="18274"/>
                </a:cubicBezTo>
                <a:lnTo>
                  <a:pt x="5879" y="18274"/>
                </a:lnTo>
                <a:cubicBezTo>
                  <a:pt x="6923" y="17811"/>
                  <a:pt x="7690" y="16285"/>
                  <a:pt x="7690" y="14474"/>
                </a:cubicBezTo>
                <a:cubicBezTo>
                  <a:pt x="7699" y="13769"/>
                  <a:pt x="7574" y="13065"/>
                  <a:pt x="7324" y="12404"/>
                </a:cubicBezTo>
                <a:lnTo>
                  <a:pt x="6120" y="12404"/>
                </a:lnTo>
                <a:cubicBezTo>
                  <a:pt x="6138" y="12324"/>
                  <a:pt x="6156" y="12244"/>
                  <a:pt x="6173" y="12172"/>
                </a:cubicBezTo>
                <a:cubicBezTo>
                  <a:pt x="6176" y="12173"/>
                  <a:pt x="6179" y="12173"/>
                  <a:pt x="6182" y="12173"/>
                </a:cubicBezTo>
                <a:cubicBezTo>
                  <a:pt x="6294" y="12173"/>
                  <a:pt x="6564" y="12006"/>
                  <a:pt x="6851" y="11789"/>
                </a:cubicBezTo>
                <a:cubicBezTo>
                  <a:pt x="7101" y="11593"/>
                  <a:pt x="7449" y="11236"/>
                  <a:pt x="7610" y="11084"/>
                </a:cubicBezTo>
                <a:cubicBezTo>
                  <a:pt x="7617" y="11069"/>
                  <a:pt x="7605" y="11047"/>
                  <a:pt x="7584" y="11047"/>
                </a:cubicBezTo>
                <a:cubicBezTo>
                  <a:pt x="7581" y="11047"/>
                  <a:pt x="7578" y="11047"/>
                  <a:pt x="7574" y="11048"/>
                </a:cubicBezTo>
                <a:cubicBezTo>
                  <a:pt x="7235" y="11164"/>
                  <a:pt x="6914" y="11334"/>
                  <a:pt x="6619" y="11530"/>
                </a:cubicBezTo>
                <a:cubicBezTo>
                  <a:pt x="6477" y="11637"/>
                  <a:pt x="6352" y="11762"/>
                  <a:pt x="6245" y="11896"/>
                </a:cubicBezTo>
                <a:cubicBezTo>
                  <a:pt x="6298" y="11700"/>
                  <a:pt x="6352" y="11503"/>
                  <a:pt x="6423" y="11316"/>
                </a:cubicBezTo>
                <a:cubicBezTo>
                  <a:pt x="6429" y="11317"/>
                  <a:pt x="6436" y="11318"/>
                  <a:pt x="6443" y="11318"/>
                </a:cubicBezTo>
                <a:cubicBezTo>
                  <a:pt x="6563" y="11318"/>
                  <a:pt x="6833" y="11179"/>
                  <a:pt x="7128" y="10977"/>
                </a:cubicBezTo>
                <a:cubicBezTo>
                  <a:pt x="7405" y="10772"/>
                  <a:pt x="7672" y="10549"/>
                  <a:pt x="7931" y="10317"/>
                </a:cubicBezTo>
                <a:cubicBezTo>
                  <a:pt x="7946" y="10302"/>
                  <a:pt x="7935" y="10279"/>
                  <a:pt x="7909" y="10279"/>
                </a:cubicBezTo>
                <a:cubicBezTo>
                  <a:pt x="7905" y="10279"/>
                  <a:pt x="7900" y="10280"/>
                  <a:pt x="7895" y="10281"/>
                </a:cubicBezTo>
                <a:cubicBezTo>
                  <a:pt x="7788" y="10308"/>
                  <a:pt x="7610" y="10370"/>
                  <a:pt x="7422" y="10451"/>
                </a:cubicBezTo>
                <a:cubicBezTo>
                  <a:pt x="7244" y="10522"/>
                  <a:pt x="7074" y="10611"/>
                  <a:pt x="6914" y="10709"/>
                </a:cubicBezTo>
                <a:cubicBezTo>
                  <a:pt x="6762" y="10808"/>
                  <a:pt x="6628" y="10924"/>
                  <a:pt x="6512" y="11048"/>
                </a:cubicBezTo>
                <a:cubicBezTo>
                  <a:pt x="6575" y="10861"/>
                  <a:pt x="6655" y="10665"/>
                  <a:pt x="6727" y="10478"/>
                </a:cubicBezTo>
                <a:cubicBezTo>
                  <a:pt x="6736" y="10480"/>
                  <a:pt x="6747" y="10481"/>
                  <a:pt x="6760" y="10481"/>
                </a:cubicBezTo>
                <a:cubicBezTo>
                  <a:pt x="6887" y="10481"/>
                  <a:pt x="7158" y="10362"/>
                  <a:pt x="7458" y="10192"/>
                </a:cubicBezTo>
                <a:cubicBezTo>
                  <a:pt x="7744" y="9996"/>
                  <a:pt x="8029" y="9782"/>
                  <a:pt x="8297" y="9559"/>
                </a:cubicBezTo>
                <a:cubicBezTo>
                  <a:pt x="8314" y="9541"/>
                  <a:pt x="8297" y="9514"/>
                  <a:pt x="8270" y="9514"/>
                </a:cubicBezTo>
                <a:cubicBezTo>
                  <a:pt x="8163" y="9550"/>
                  <a:pt x="7975" y="9603"/>
                  <a:pt x="7788" y="9666"/>
                </a:cubicBezTo>
                <a:cubicBezTo>
                  <a:pt x="7601" y="9737"/>
                  <a:pt x="7422" y="9808"/>
                  <a:pt x="7253" y="9907"/>
                </a:cubicBezTo>
                <a:cubicBezTo>
                  <a:pt x="7101" y="9996"/>
                  <a:pt x="6958" y="10103"/>
                  <a:pt x="6834" y="10219"/>
                </a:cubicBezTo>
                <a:cubicBezTo>
                  <a:pt x="6914" y="10031"/>
                  <a:pt x="6994" y="9844"/>
                  <a:pt x="7083" y="9666"/>
                </a:cubicBezTo>
                <a:cubicBezTo>
                  <a:pt x="7094" y="9668"/>
                  <a:pt x="7107" y="9670"/>
                  <a:pt x="7122" y="9670"/>
                </a:cubicBezTo>
                <a:cubicBezTo>
                  <a:pt x="7253" y="9670"/>
                  <a:pt x="7528" y="9567"/>
                  <a:pt x="7824" y="9407"/>
                </a:cubicBezTo>
                <a:cubicBezTo>
                  <a:pt x="7993" y="9318"/>
                  <a:pt x="8154" y="9211"/>
                  <a:pt x="8306" y="9104"/>
                </a:cubicBezTo>
                <a:cubicBezTo>
                  <a:pt x="8457" y="8997"/>
                  <a:pt x="8609" y="8881"/>
                  <a:pt x="8698" y="8809"/>
                </a:cubicBezTo>
                <a:cubicBezTo>
                  <a:pt x="8714" y="8801"/>
                  <a:pt x="8702" y="8772"/>
                  <a:pt x="8680" y="8772"/>
                </a:cubicBezTo>
                <a:cubicBezTo>
                  <a:pt x="8677" y="8772"/>
                  <a:pt x="8674" y="8773"/>
                  <a:pt x="8671" y="8774"/>
                </a:cubicBezTo>
                <a:cubicBezTo>
                  <a:pt x="8314" y="8845"/>
                  <a:pt x="7975" y="8961"/>
                  <a:pt x="7645" y="9113"/>
                </a:cubicBezTo>
                <a:cubicBezTo>
                  <a:pt x="7485" y="9193"/>
                  <a:pt x="7342" y="9291"/>
                  <a:pt x="7208" y="9407"/>
                </a:cubicBezTo>
                <a:cubicBezTo>
                  <a:pt x="7297" y="9229"/>
                  <a:pt x="7387" y="9041"/>
                  <a:pt x="7485" y="8872"/>
                </a:cubicBezTo>
                <a:cubicBezTo>
                  <a:pt x="7498" y="8877"/>
                  <a:pt x="7516" y="8879"/>
                  <a:pt x="7537" y="8879"/>
                </a:cubicBezTo>
                <a:cubicBezTo>
                  <a:pt x="7670" y="8879"/>
                  <a:pt x="7942" y="8787"/>
                  <a:pt x="8234" y="8649"/>
                </a:cubicBezTo>
                <a:cubicBezTo>
                  <a:pt x="8546" y="8479"/>
                  <a:pt x="8841" y="8301"/>
                  <a:pt x="9126" y="8096"/>
                </a:cubicBezTo>
                <a:cubicBezTo>
                  <a:pt x="9150" y="8088"/>
                  <a:pt x="9132" y="8058"/>
                  <a:pt x="9115" y="8058"/>
                </a:cubicBezTo>
                <a:cubicBezTo>
                  <a:pt x="9112" y="8058"/>
                  <a:pt x="9110" y="8059"/>
                  <a:pt x="9108" y="8060"/>
                </a:cubicBezTo>
                <a:cubicBezTo>
                  <a:pt x="8752" y="8113"/>
                  <a:pt x="8404" y="8212"/>
                  <a:pt x="8065" y="8345"/>
                </a:cubicBezTo>
                <a:cubicBezTo>
                  <a:pt x="7904" y="8417"/>
                  <a:pt x="7752" y="8515"/>
                  <a:pt x="7619" y="8622"/>
                </a:cubicBezTo>
                <a:cubicBezTo>
                  <a:pt x="7717" y="8444"/>
                  <a:pt x="7815" y="8265"/>
                  <a:pt x="7913" y="8087"/>
                </a:cubicBezTo>
                <a:cubicBezTo>
                  <a:pt x="7933" y="8097"/>
                  <a:pt x="7961" y="8102"/>
                  <a:pt x="7996" y="8102"/>
                </a:cubicBezTo>
                <a:cubicBezTo>
                  <a:pt x="8137" y="8102"/>
                  <a:pt x="8393" y="8022"/>
                  <a:pt x="8671" y="7908"/>
                </a:cubicBezTo>
                <a:cubicBezTo>
                  <a:pt x="8975" y="7783"/>
                  <a:pt x="9403" y="7525"/>
                  <a:pt x="9590" y="7418"/>
                </a:cubicBezTo>
                <a:cubicBezTo>
                  <a:pt x="9608" y="7409"/>
                  <a:pt x="9599" y="7373"/>
                  <a:pt x="9572" y="7373"/>
                </a:cubicBezTo>
                <a:cubicBezTo>
                  <a:pt x="9465" y="7382"/>
                  <a:pt x="9269" y="7409"/>
                  <a:pt x="9073" y="7444"/>
                </a:cubicBezTo>
                <a:cubicBezTo>
                  <a:pt x="8885" y="7480"/>
                  <a:pt x="8698" y="7534"/>
                  <a:pt x="8520" y="7596"/>
                </a:cubicBezTo>
                <a:cubicBezTo>
                  <a:pt x="8359" y="7667"/>
                  <a:pt x="8198" y="7748"/>
                  <a:pt x="8056" y="7846"/>
                </a:cubicBezTo>
                <a:cubicBezTo>
                  <a:pt x="8163" y="7676"/>
                  <a:pt x="8270" y="7507"/>
                  <a:pt x="8377" y="7337"/>
                </a:cubicBezTo>
                <a:cubicBezTo>
                  <a:pt x="8398" y="7347"/>
                  <a:pt x="8430" y="7352"/>
                  <a:pt x="8471" y="7352"/>
                </a:cubicBezTo>
                <a:cubicBezTo>
                  <a:pt x="8617" y="7352"/>
                  <a:pt x="8874" y="7292"/>
                  <a:pt x="9153" y="7195"/>
                </a:cubicBezTo>
                <a:cubicBezTo>
                  <a:pt x="9305" y="7141"/>
                  <a:pt x="9492" y="7061"/>
                  <a:pt x="9662" y="6980"/>
                </a:cubicBezTo>
                <a:cubicBezTo>
                  <a:pt x="9831" y="6900"/>
                  <a:pt x="9983" y="6838"/>
                  <a:pt x="10081" y="6793"/>
                </a:cubicBezTo>
                <a:cubicBezTo>
                  <a:pt x="10108" y="6784"/>
                  <a:pt x="10090" y="6749"/>
                  <a:pt x="10063" y="6749"/>
                </a:cubicBezTo>
                <a:cubicBezTo>
                  <a:pt x="9902" y="6749"/>
                  <a:pt x="9742" y="6749"/>
                  <a:pt x="9572" y="6766"/>
                </a:cubicBezTo>
                <a:cubicBezTo>
                  <a:pt x="9385" y="6784"/>
                  <a:pt x="9198" y="6820"/>
                  <a:pt x="9019" y="6873"/>
                </a:cubicBezTo>
                <a:cubicBezTo>
                  <a:pt x="8850" y="6927"/>
                  <a:pt x="8689" y="7007"/>
                  <a:pt x="8537" y="7096"/>
                </a:cubicBezTo>
                <a:cubicBezTo>
                  <a:pt x="8627" y="6972"/>
                  <a:pt x="8707" y="6856"/>
                  <a:pt x="8796" y="6731"/>
                </a:cubicBezTo>
                <a:cubicBezTo>
                  <a:pt x="8903" y="6722"/>
                  <a:pt x="9126" y="6499"/>
                  <a:pt x="9358" y="6231"/>
                </a:cubicBezTo>
                <a:cubicBezTo>
                  <a:pt x="9412" y="6169"/>
                  <a:pt x="9474" y="6097"/>
                  <a:pt x="9528" y="6008"/>
                </a:cubicBezTo>
                <a:lnTo>
                  <a:pt x="9697" y="5776"/>
                </a:lnTo>
                <a:cubicBezTo>
                  <a:pt x="9795" y="5633"/>
                  <a:pt x="9902" y="5509"/>
                  <a:pt x="10009" y="5384"/>
                </a:cubicBezTo>
                <a:cubicBezTo>
                  <a:pt x="10018" y="5375"/>
                  <a:pt x="10018" y="5357"/>
                  <a:pt x="10009" y="5348"/>
                </a:cubicBezTo>
                <a:cubicBezTo>
                  <a:pt x="10001" y="5339"/>
                  <a:pt x="9992" y="5339"/>
                  <a:pt x="9983" y="5339"/>
                </a:cubicBezTo>
                <a:cubicBezTo>
                  <a:pt x="9822" y="5410"/>
                  <a:pt x="9670" y="5500"/>
                  <a:pt x="9537" y="5607"/>
                </a:cubicBezTo>
                <a:cubicBezTo>
                  <a:pt x="9447" y="5660"/>
                  <a:pt x="9367" y="5732"/>
                  <a:pt x="9287" y="5794"/>
                </a:cubicBezTo>
                <a:cubicBezTo>
                  <a:pt x="9224" y="5856"/>
                  <a:pt x="9153" y="5928"/>
                  <a:pt x="9091" y="5999"/>
                </a:cubicBezTo>
                <a:cubicBezTo>
                  <a:pt x="8868" y="6267"/>
                  <a:pt x="8734" y="6534"/>
                  <a:pt x="8734" y="6659"/>
                </a:cubicBezTo>
                <a:cubicBezTo>
                  <a:pt x="8645" y="6775"/>
                  <a:pt x="8555" y="6909"/>
                  <a:pt x="8466" y="7025"/>
                </a:cubicBezTo>
                <a:cubicBezTo>
                  <a:pt x="8502" y="6856"/>
                  <a:pt x="8520" y="6686"/>
                  <a:pt x="8529" y="6508"/>
                </a:cubicBezTo>
                <a:cubicBezTo>
                  <a:pt x="8537" y="6338"/>
                  <a:pt x="8529" y="6115"/>
                  <a:pt x="8520" y="5901"/>
                </a:cubicBezTo>
                <a:cubicBezTo>
                  <a:pt x="8511" y="5696"/>
                  <a:pt x="8511" y="5491"/>
                  <a:pt x="8511" y="5366"/>
                </a:cubicBezTo>
                <a:cubicBezTo>
                  <a:pt x="8502" y="5348"/>
                  <a:pt x="8493" y="5339"/>
                  <a:pt x="8484" y="5339"/>
                </a:cubicBezTo>
                <a:cubicBezTo>
                  <a:pt x="8466" y="5339"/>
                  <a:pt x="8457" y="5348"/>
                  <a:pt x="8457" y="5357"/>
                </a:cubicBezTo>
                <a:cubicBezTo>
                  <a:pt x="8386" y="5535"/>
                  <a:pt x="8332" y="5705"/>
                  <a:pt x="8279" y="5892"/>
                </a:cubicBezTo>
                <a:cubicBezTo>
                  <a:pt x="8225" y="6088"/>
                  <a:pt x="8190" y="6285"/>
                  <a:pt x="8172" y="6490"/>
                </a:cubicBezTo>
                <a:cubicBezTo>
                  <a:pt x="8154" y="6882"/>
                  <a:pt x="8225" y="7203"/>
                  <a:pt x="8297" y="7275"/>
                </a:cubicBezTo>
                <a:cubicBezTo>
                  <a:pt x="8190" y="7444"/>
                  <a:pt x="8083" y="7614"/>
                  <a:pt x="7975" y="7783"/>
                </a:cubicBezTo>
                <a:cubicBezTo>
                  <a:pt x="7993" y="7614"/>
                  <a:pt x="8002" y="7435"/>
                  <a:pt x="8002" y="7266"/>
                </a:cubicBezTo>
                <a:cubicBezTo>
                  <a:pt x="7993" y="7061"/>
                  <a:pt x="7975" y="6864"/>
                  <a:pt x="7949" y="6668"/>
                </a:cubicBezTo>
                <a:cubicBezTo>
                  <a:pt x="7922" y="6454"/>
                  <a:pt x="7895" y="6258"/>
                  <a:pt x="7877" y="6142"/>
                </a:cubicBezTo>
                <a:cubicBezTo>
                  <a:pt x="7877" y="6124"/>
                  <a:pt x="7868" y="6115"/>
                  <a:pt x="7851" y="6115"/>
                </a:cubicBezTo>
                <a:cubicBezTo>
                  <a:pt x="7842" y="6124"/>
                  <a:pt x="7833" y="6124"/>
                  <a:pt x="7833" y="6142"/>
                </a:cubicBezTo>
                <a:cubicBezTo>
                  <a:pt x="7726" y="6508"/>
                  <a:pt x="7663" y="6882"/>
                  <a:pt x="7654" y="7266"/>
                </a:cubicBezTo>
                <a:cubicBezTo>
                  <a:pt x="7654" y="7658"/>
                  <a:pt x="7735" y="7971"/>
                  <a:pt x="7824" y="8042"/>
                </a:cubicBezTo>
                <a:cubicBezTo>
                  <a:pt x="7717" y="8212"/>
                  <a:pt x="7619" y="8390"/>
                  <a:pt x="7529" y="8559"/>
                </a:cubicBezTo>
                <a:cubicBezTo>
                  <a:pt x="7538" y="8390"/>
                  <a:pt x="7538" y="8220"/>
                  <a:pt x="7529" y="8042"/>
                </a:cubicBezTo>
                <a:cubicBezTo>
                  <a:pt x="7512" y="7712"/>
                  <a:pt x="7396" y="7168"/>
                  <a:pt x="7351" y="6936"/>
                </a:cubicBezTo>
                <a:cubicBezTo>
                  <a:pt x="7351" y="6918"/>
                  <a:pt x="7342" y="6909"/>
                  <a:pt x="7324" y="6909"/>
                </a:cubicBezTo>
                <a:cubicBezTo>
                  <a:pt x="7315" y="6909"/>
                  <a:pt x="7297" y="6918"/>
                  <a:pt x="7297" y="6936"/>
                </a:cubicBezTo>
                <a:cubicBezTo>
                  <a:pt x="7226" y="7302"/>
                  <a:pt x="7190" y="7676"/>
                  <a:pt x="7190" y="8060"/>
                </a:cubicBezTo>
                <a:cubicBezTo>
                  <a:pt x="7217" y="8444"/>
                  <a:pt x="7315" y="8756"/>
                  <a:pt x="7405" y="8827"/>
                </a:cubicBezTo>
                <a:cubicBezTo>
                  <a:pt x="7306" y="9006"/>
                  <a:pt x="7217" y="9184"/>
                  <a:pt x="7128" y="9362"/>
                </a:cubicBezTo>
                <a:cubicBezTo>
                  <a:pt x="7137" y="9193"/>
                  <a:pt x="7128" y="9014"/>
                  <a:pt x="7110" y="8845"/>
                </a:cubicBezTo>
                <a:cubicBezTo>
                  <a:pt x="7048" y="8470"/>
                  <a:pt x="6967" y="8105"/>
                  <a:pt x="6869" y="7748"/>
                </a:cubicBezTo>
                <a:cubicBezTo>
                  <a:pt x="6863" y="7735"/>
                  <a:pt x="6851" y="7726"/>
                  <a:pt x="6842" y="7726"/>
                </a:cubicBezTo>
                <a:cubicBezTo>
                  <a:pt x="6839" y="7726"/>
                  <a:pt x="6836" y="7727"/>
                  <a:pt x="6834" y="7730"/>
                </a:cubicBezTo>
                <a:cubicBezTo>
                  <a:pt x="6825" y="7730"/>
                  <a:pt x="6816" y="7739"/>
                  <a:pt x="6816" y="7748"/>
                </a:cubicBezTo>
                <a:cubicBezTo>
                  <a:pt x="6798" y="7864"/>
                  <a:pt x="6771" y="8069"/>
                  <a:pt x="6753" y="8274"/>
                </a:cubicBezTo>
                <a:cubicBezTo>
                  <a:pt x="6744" y="8470"/>
                  <a:pt x="6744" y="8675"/>
                  <a:pt x="6753" y="8872"/>
                </a:cubicBezTo>
                <a:cubicBezTo>
                  <a:pt x="6798" y="9255"/>
                  <a:pt x="6914" y="9568"/>
                  <a:pt x="7003" y="9630"/>
                </a:cubicBezTo>
                <a:cubicBezTo>
                  <a:pt x="6914" y="9808"/>
                  <a:pt x="6834" y="9987"/>
                  <a:pt x="6753" y="10174"/>
                </a:cubicBezTo>
                <a:cubicBezTo>
                  <a:pt x="6753" y="9996"/>
                  <a:pt x="6735" y="9826"/>
                  <a:pt x="6709" y="9657"/>
                </a:cubicBezTo>
                <a:cubicBezTo>
                  <a:pt x="6673" y="9461"/>
                  <a:pt x="6619" y="9264"/>
                  <a:pt x="6566" y="9077"/>
                </a:cubicBezTo>
                <a:cubicBezTo>
                  <a:pt x="6512" y="8872"/>
                  <a:pt x="6450" y="8684"/>
                  <a:pt x="6414" y="8568"/>
                </a:cubicBezTo>
                <a:cubicBezTo>
                  <a:pt x="6414" y="8559"/>
                  <a:pt x="6396" y="8551"/>
                  <a:pt x="6388" y="8551"/>
                </a:cubicBezTo>
                <a:cubicBezTo>
                  <a:pt x="6379" y="8551"/>
                  <a:pt x="6370" y="8559"/>
                  <a:pt x="6370" y="8568"/>
                </a:cubicBezTo>
                <a:cubicBezTo>
                  <a:pt x="6325" y="8943"/>
                  <a:pt x="6316" y="9318"/>
                  <a:pt x="6361" y="9701"/>
                </a:cubicBezTo>
                <a:cubicBezTo>
                  <a:pt x="6423" y="10085"/>
                  <a:pt x="6548" y="10379"/>
                  <a:pt x="6637" y="10442"/>
                </a:cubicBezTo>
                <a:cubicBezTo>
                  <a:pt x="6566" y="10629"/>
                  <a:pt x="6495" y="10816"/>
                  <a:pt x="6423" y="11004"/>
                </a:cubicBezTo>
                <a:cubicBezTo>
                  <a:pt x="6405" y="10834"/>
                  <a:pt x="6388" y="10656"/>
                  <a:pt x="6343" y="10486"/>
                </a:cubicBezTo>
                <a:cubicBezTo>
                  <a:pt x="6298" y="10290"/>
                  <a:pt x="6245" y="10103"/>
                  <a:pt x="6173" y="9915"/>
                </a:cubicBezTo>
                <a:cubicBezTo>
                  <a:pt x="6164" y="9871"/>
                  <a:pt x="6147" y="9835"/>
                  <a:pt x="6138" y="9791"/>
                </a:cubicBezTo>
                <a:cubicBezTo>
                  <a:pt x="6164" y="9675"/>
                  <a:pt x="6182" y="9568"/>
                  <a:pt x="6200" y="9487"/>
                </a:cubicBezTo>
                <a:cubicBezTo>
                  <a:pt x="6206" y="9462"/>
                  <a:pt x="6190" y="9437"/>
                  <a:pt x="6174" y="9437"/>
                </a:cubicBezTo>
                <a:cubicBezTo>
                  <a:pt x="6168" y="9437"/>
                  <a:pt x="6161" y="9441"/>
                  <a:pt x="6156" y="9452"/>
                </a:cubicBezTo>
                <a:cubicBezTo>
                  <a:pt x="6129" y="9496"/>
                  <a:pt x="6093" y="9550"/>
                  <a:pt x="6066" y="9594"/>
                </a:cubicBezTo>
                <a:cubicBezTo>
                  <a:pt x="6040" y="9523"/>
                  <a:pt x="6022" y="9461"/>
                  <a:pt x="6004" y="9416"/>
                </a:cubicBezTo>
                <a:cubicBezTo>
                  <a:pt x="5997" y="9403"/>
                  <a:pt x="5991" y="9395"/>
                  <a:pt x="5981" y="9395"/>
                </a:cubicBezTo>
                <a:cubicBezTo>
                  <a:pt x="5977" y="9395"/>
                  <a:pt x="5973" y="9396"/>
                  <a:pt x="5968" y="9398"/>
                </a:cubicBezTo>
                <a:cubicBezTo>
                  <a:pt x="5959" y="9398"/>
                  <a:pt x="5950" y="9407"/>
                  <a:pt x="5950" y="9416"/>
                </a:cubicBezTo>
                <a:cubicBezTo>
                  <a:pt x="5941" y="9550"/>
                  <a:pt x="5941" y="9684"/>
                  <a:pt x="5941" y="9817"/>
                </a:cubicBezTo>
                <a:cubicBezTo>
                  <a:pt x="5834" y="9996"/>
                  <a:pt x="5745" y="10183"/>
                  <a:pt x="5656" y="10370"/>
                </a:cubicBezTo>
                <a:cubicBezTo>
                  <a:pt x="5647" y="10344"/>
                  <a:pt x="5638" y="10317"/>
                  <a:pt x="5629" y="10290"/>
                </a:cubicBezTo>
                <a:cubicBezTo>
                  <a:pt x="5620" y="10281"/>
                  <a:pt x="5611" y="10272"/>
                  <a:pt x="5594" y="10272"/>
                </a:cubicBezTo>
                <a:cubicBezTo>
                  <a:pt x="5585" y="10272"/>
                  <a:pt x="5576" y="10290"/>
                  <a:pt x="5576" y="10299"/>
                </a:cubicBezTo>
                <a:cubicBezTo>
                  <a:pt x="5576" y="10379"/>
                  <a:pt x="5576" y="10460"/>
                  <a:pt x="5576" y="10540"/>
                </a:cubicBezTo>
                <a:cubicBezTo>
                  <a:pt x="5549" y="10611"/>
                  <a:pt x="5522" y="10674"/>
                  <a:pt x="5486" y="10745"/>
                </a:cubicBezTo>
                <a:cubicBezTo>
                  <a:pt x="5406" y="10986"/>
                  <a:pt x="5335" y="11236"/>
                  <a:pt x="5290" y="11486"/>
                </a:cubicBezTo>
                <a:cubicBezTo>
                  <a:pt x="5255" y="11173"/>
                  <a:pt x="5237" y="10852"/>
                  <a:pt x="5219" y="10540"/>
                </a:cubicBezTo>
                <a:cubicBezTo>
                  <a:pt x="5326" y="10513"/>
                  <a:pt x="5531" y="10130"/>
                  <a:pt x="5727" y="9630"/>
                </a:cubicBezTo>
                <a:cubicBezTo>
                  <a:pt x="5888" y="9202"/>
                  <a:pt x="6084" y="8444"/>
                  <a:pt x="6173" y="8122"/>
                </a:cubicBezTo>
                <a:cubicBezTo>
                  <a:pt x="6180" y="8097"/>
                  <a:pt x="6163" y="8076"/>
                  <a:pt x="6147" y="8076"/>
                </a:cubicBezTo>
                <a:cubicBezTo>
                  <a:pt x="6140" y="8076"/>
                  <a:pt x="6134" y="8079"/>
                  <a:pt x="6129" y="8087"/>
                </a:cubicBezTo>
                <a:cubicBezTo>
                  <a:pt x="5852" y="8488"/>
                  <a:pt x="5611" y="8916"/>
                  <a:pt x="5415" y="9362"/>
                </a:cubicBezTo>
                <a:cubicBezTo>
                  <a:pt x="5326" y="9594"/>
                  <a:pt x="5246" y="9844"/>
                  <a:pt x="5192" y="10094"/>
                </a:cubicBezTo>
                <a:cubicBezTo>
                  <a:pt x="5174" y="9773"/>
                  <a:pt x="5156" y="9461"/>
                  <a:pt x="5147" y="9139"/>
                </a:cubicBezTo>
                <a:cubicBezTo>
                  <a:pt x="5255" y="9113"/>
                  <a:pt x="5478" y="8747"/>
                  <a:pt x="5692" y="8256"/>
                </a:cubicBezTo>
                <a:cubicBezTo>
                  <a:pt x="5781" y="8033"/>
                  <a:pt x="5879" y="7748"/>
                  <a:pt x="5968" y="7471"/>
                </a:cubicBezTo>
                <a:cubicBezTo>
                  <a:pt x="6057" y="7195"/>
                  <a:pt x="6156" y="6963"/>
                  <a:pt x="6200" y="6811"/>
                </a:cubicBezTo>
                <a:cubicBezTo>
                  <a:pt x="6213" y="6785"/>
                  <a:pt x="6198" y="6764"/>
                  <a:pt x="6182" y="6764"/>
                </a:cubicBezTo>
                <a:cubicBezTo>
                  <a:pt x="6176" y="6764"/>
                  <a:pt x="6170" y="6768"/>
                  <a:pt x="6164" y="6775"/>
                </a:cubicBezTo>
                <a:cubicBezTo>
                  <a:pt x="6075" y="6882"/>
                  <a:pt x="5924" y="7070"/>
                  <a:pt x="5781" y="7284"/>
                </a:cubicBezTo>
                <a:cubicBezTo>
                  <a:pt x="5736" y="7337"/>
                  <a:pt x="5701" y="7391"/>
                  <a:pt x="5665" y="7453"/>
                </a:cubicBezTo>
                <a:cubicBezTo>
                  <a:pt x="5638" y="7516"/>
                  <a:pt x="5602" y="7569"/>
                  <a:pt x="5567" y="7632"/>
                </a:cubicBezTo>
                <a:cubicBezTo>
                  <a:pt x="5504" y="7748"/>
                  <a:pt x="5442" y="7864"/>
                  <a:pt x="5397" y="7971"/>
                </a:cubicBezTo>
                <a:cubicBezTo>
                  <a:pt x="5290" y="8203"/>
                  <a:pt x="5210" y="8452"/>
                  <a:pt x="5147" y="8693"/>
                </a:cubicBezTo>
                <a:cubicBezTo>
                  <a:pt x="5147" y="8381"/>
                  <a:pt x="5139" y="8060"/>
                  <a:pt x="5139" y="7748"/>
                </a:cubicBezTo>
                <a:cubicBezTo>
                  <a:pt x="5192" y="7730"/>
                  <a:pt x="5272" y="7632"/>
                  <a:pt x="5371" y="7480"/>
                </a:cubicBezTo>
                <a:cubicBezTo>
                  <a:pt x="5504" y="7293"/>
                  <a:pt x="5620" y="7096"/>
                  <a:pt x="5718" y="6900"/>
                </a:cubicBezTo>
                <a:cubicBezTo>
                  <a:pt x="5745" y="6847"/>
                  <a:pt x="5772" y="6793"/>
                  <a:pt x="5799" y="6740"/>
                </a:cubicBezTo>
                <a:lnTo>
                  <a:pt x="5888" y="6561"/>
                </a:lnTo>
                <a:cubicBezTo>
                  <a:pt x="5950" y="6436"/>
                  <a:pt x="6013" y="6302"/>
                  <a:pt x="6066" y="6178"/>
                </a:cubicBezTo>
                <a:cubicBezTo>
                  <a:pt x="6129" y="6053"/>
                  <a:pt x="6191" y="5928"/>
                  <a:pt x="6245" y="5821"/>
                </a:cubicBezTo>
                <a:cubicBezTo>
                  <a:pt x="6298" y="5714"/>
                  <a:pt x="6343" y="5624"/>
                  <a:pt x="6379" y="5553"/>
                </a:cubicBezTo>
                <a:cubicBezTo>
                  <a:pt x="6392" y="5526"/>
                  <a:pt x="6380" y="5499"/>
                  <a:pt x="6362" y="5499"/>
                </a:cubicBezTo>
                <a:cubicBezTo>
                  <a:pt x="6356" y="5499"/>
                  <a:pt x="6349" y="5502"/>
                  <a:pt x="6343" y="5509"/>
                </a:cubicBezTo>
                <a:cubicBezTo>
                  <a:pt x="6236" y="5607"/>
                  <a:pt x="6066" y="5776"/>
                  <a:pt x="5897" y="5972"/>
                </a:cubicBezTo>
                <a:cubicBezTo>
                  <a:pt x="5727" y="6169"/>
                  <a:pt x="5576" y="6383"/>
                  <a:pt x="5442" y="6606"/>
                </a:cubicBezTo>
                <a:cubicBezTo>
                  <a:pt x="5406" y="6659"/>
                  <a:pt x="5379" y="6722"/>
                  <a:pt x="5344" y="6784"/>
                </a:cubicBezTo>
                <a:cubicBezTo>
                  <a:pt x="5317" y="6847"/>
                  <a:pt x="5290" y="6909"/>
                  <a:pt x="5263" y="6972"/>
                </a:cubicBezTo>
                <a:cubicBezTo>
                  <a:pt x="5219" y="7088"/>
                  <a:pt x="5174" y="7203"/>
                  <a:pt x="5147" y="7302"/>
                </a:cubicBezTo>
                <a:cubicBezTo>
                  <a:pt x="5165" y="6980"/>
                  <a:pt x="5165" y="6668"/>
                  <a:pt x="5210" y="6356"/>
                </a:cubicBezTo>
                <a:cubicBezTo>
                  <a:pt x="5317" y="6338"/>
                  <a:pt x="5576" y="6008"/>
                  <a:pt x="5879" y="5580"/>
                </a:cubicBezTo>
                <a:cubicBezTo>
                  <a:pt x="6129" y="5205"/>
                  <a:pt x="6512" y="4572"/>
                  <a:pt x="6682" y="4304"/>
                </a:cubicBezTo>
                <a:cubicBezTo>
                  <a:pt x="6696" y="4275"/>
                  <a:pt x="6687" y="4246"/>
                  <a:pt x="6669" y="4246"/>
                </a:cubicBezTo>
                <a:cubicBezTo>
                  <a:pt x="6665" y="4246"/>
                  <a:pt x="6660" y="4247"/>
                  <a:pt x="6655" y="4251"/>
                </a:cubicBezTo>
                <a:cubicBezTo>
                  <a:pt x="6548" y="4340"/>
                  <a:pt x="6352" y="4492"/>
                  <a:pt x="6156" y="4679"/>
                </a:cubicBezTo>
                <a:cubicBezTo>
                  <a:pt x="5968" y="4857"/>
                  <a:pt x="5799" y="5045"/>
                  <a:pt x="5638" y="5250"/>
                </a:cubicBezTo>
                <a:cubicBezTo>
                  <a:pt x="5495" y="5464"/>
                  <a:pt x="5371" y="5687"/>
                  <a:pt x="5263" y="5910"/>
                </a:cubicBezTo>
                <a:lnTo>
                  <a:pt x="5335" y="5446"/>
                </a:lnTo>
                <a:lnTo>
                  <a:pt x="5379" y="5214"/>
                </a:lnTo>
                <a:lnTo>
                  <a:pt x="5433" y="4982"/>
                </a:lnTo>
                <a:cubicBezTo>
                  <a:pt x="5486" y="4982"/>
                  <a:pt x="5594" y="4902"/>
                  <a:pt x="5718" y="4777"/>
                </a:cubicBezTo>
                <a:cubicBezTo>
                  <a:pt x="5852" y="4652"/>
                  <a:pt x="6013" y="4474"/>
                  <a:pt x="6182" y="4277"/>
                </a:cubicBezTo>
                <a:cubicBezTo>
                  <a:pt x="6325" y="4108"/>
                  <a:pt x="6503" y="3867"/>
                  <a:pt x="6682" y="3644"/>
                </a:cubicBezTo>
                <a:cubicBezTo>
                  <a:pt x="6851" y="3421"/>
                  <a:pt x="7012" y="3216"/>
                  <a:pt x="7110" y="3082"/>
                </a:cubicBezTo>
                <a:cubicBezTo>
                  <a:pt x="7131" y="3061"/>
                  <a:pt x="7119" y="3029"/>
                  <a:pt x="7100" y="3029"/>
                </a:cubicBezTo>
                <a:cubicBezTo>
                  <a:pt x="7095" y="3029"/>
                  <a:pt x="7089" y="3032"/>
                  <a:pt x="7083" y="3037"/>
                </a:cubicBezTo>
                <a:cubicBezTo>
                  <a:pt x="6958" y="3109"/>
                  <a:pt x="6762" y="3251"/>
                  <a:pt x="6548" y="3403"/>
                </a:cubicBezTo>
                <a:cubicBezTo>
                  <a:pt x="6343" y="3564"/>
                  <a:pt x="6147" y="3742"/>
                  <a:pt x="5968" y="3929"/>
                </a:cubicBezTo>
                <a:cubicBezTo>
                  <a:pt x="5808" y="4126"/>
                  <a:pt x="5656" y="4331"/>
                  <a:pt x="5522" y="4545"/>
                </a:cubicBezTo>
                <a:lnTo>
                  <a:pt x="5656" y="4090"/>
                </a:lnTo>
                <a:lnTo>
                  <a:pt x="5718" y="3858"/>
                </a:lnTo>
                <a:lnTo>
                  <a:pt x="5799" y="3635"/>
                </a:lnTo>
                <a:cubicBezTo>
                  <a:pt x="5802" y="3636"/>
                  <a:pt x="5806" y="3636"/>
                  <a:pt x="5809" y="3636"/>
                </a:cubicBezTo>
                <a:cubicBezTo>
                  <a:pt x="5926" y="3636"/>
                  <a:pt x="6247" y="3365"/>
                  <a:pt x="6611" y="3011"/>
                </a:cubicBezTo>
                <a:cubicBezTo>
                  <a:pt x="6941" y="2698"/>
                  <a:pt x="7422" y="2136"/>
                  <a:pt x="7654" y="1904"/>
                </a:cubicBezTo>
                <a:cubicBezTo>
                  <a:pt x="7678" y="1881"/>
                  <a:pt x="7667" y="1849"/>
                  <a:pt x="7645" y="1849"/>
                </a:cubicBezTo>
                <a:cubicBezTo>
                  <a:pt x="7642" y="1849"/>
                  <a:pt x="7639" y="1850"/>
                  <a:pt x="7636" y="1851"/>
                </a:cubicBezTo>
                <a:cubicBezTo>
                  <a:pt x="7440" y="1949"/>
                  <a:pt x="7253" y="2056"/>
                  <a:pt x="7066" y="2181"/>
                </a:cubicBezTo>
                <a:cubicBezTo>
                  <a:pt x="6958" y="2252"/>
                  <a:pt x="6842" y="2324"/>
                  <a:pt x="6735" y="2404"/>
                </a:cubicBezTo>
                <a:cubicBezTo>
                  <a:pt x="6628" y="2484"/>
                  <a:pt x="6530" y="2565"/>
                  <a:pt x="6441" y="2645"/>
                </a:cubicBezTo>
                <a:cubicBezTo>
                  <a:pt x="6343" y="2734"/>
                  <a:pt x="6254" y="2832"/>
                  <a:pt x="6164" y="2939"/>
                </a:cubicBezTo>
                <a:cubicBezTo>
                  <a:pt x="6084" y="3037"/>
                  <a:pt x="6004" y="3136"/>
                  <a:pt x="5941" y="3216"/>
                </a:cubicBezTo>
                <a:cubicBezTo>
                  <a:pt x="6031" y="3002"/>
                  <a:pt x="6111" y="2779"/>
                  <a:pt x="6200" y="2573"/>
                </a:cubicBezTo>
                <a:cubicBezTo>
                  <a:pt x="6307" y="2475"/>
                  <a:pt x="6388" y="2350"/>
                  <a:pt x="6450" y="2226"/>
                </a:cubicBezTo>
                <a:cubicBezTo>
                  <a:pt x="6557" y="2047"/>
                  <a:pt x="6682" y="1815"/>
                  <a:pt x="6807" y="1557"/>
                </a:cubicBezTo>
                <a:cubicBezTo>
                  <a:pt x="6869" y="1449"/>
                  <a:pt x="6923" y="1316"/>
                  <a:pt x="6994" y="1173"/>
                </a:cubicBezTo>
                <a:lnTo>
                  <a:pt x="7083" y="959"/>
                </a:lnTo>
                <a:cubicBezTo>
                  <a:pt x="7119" y="887"/>
                  <a:pt x="7146" y="816"/>
                  <a:pt x="7181" y="745"/>
                </a:cubicBezTo>
                <a:cubicBezTo>
                  <a:pt x="7306" y="468"/>
                  <a:pt x="7431" y="201"/>
                  <a:pt x="7512" y="40"/>
                </a:cubicBezTo>
                <a:cubicBezTo>
                  <a:pt x="7523" y="16"/>
                  <a:pt x="7516" y="0"/>
                  <a:pt x="7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713104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458" y="1475300"/>
            <a:ext cx="4086390" cy="30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0" y="1475300"/>
            <a:ext cx="4086400" cy="30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1"/>
          <p:cNvSpPr txBox="1"/>
          <p:nvPr>
            <p:ph idx="4294967295" type="title"/>
          </p:nvPr>
        </p:nvSpPr>
        <p:spPr>
          <a:xfrm>
            <a:off x="4868200" y="689625"/>
            <a:ext cx="36009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448" name="Google Shape;448;p31"/>
          <p:cNvSpPr txBox="1"/>
          <p:nvPr>
            <p:ph idx="4294967295" type="title"/>
          </p:nvPr>
        </p:nvSpPr>
        <p:spPr>
          <a:xfrm>
            <a:off x="549700" y="689625"/>
            <a:ext cx="36009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"/>
          <p:cNvSpPr txBox="1"/>
          <p:nvPr>
            <p:ph idx="4294967295"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pic>
        <p:nvPicPr>
          <p:cNvPr id="454" name="Google Shape;4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00" y="1368325"/>
            <a:ext cx="4111025" cy="30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620" y="1375850"/>
            <a:ext cx="4086390" cy="30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 txBox="1"/>
          <p:nvPr>
            <p:ph type="title"/>
          </p:nvPr>
        </p:nvSpPr>
        <p:spPr>
          <a:xfrm>
            <a:off x="456300" y="1906050"/>
            <a:ext cx="82314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many Singaporeans continue to work during leisure time?</a:t>
            </a:r>
            <a:r>
              <a:rPr b="0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/>
          <p:nvPr/>
        </p:nvSpPr>
        <p:spPr>
          <a:xfrm>
            <a:off x="5481800" y="211500"/>
            <a:ext cx="3404400" cy="4720500"/>
          </a:xfrm>
          <a:prstGeom prst="round2DiagRect">
            <a:avLst>
              <a:gd fmla="val 34828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"/>
          <p:cNvSpPr txBox="1"/>
          <p:nvPr>
            <p:ph type="title"/>
          </p:nvPr>
        </p:nvSpPr>
        <p:spPr>
          <a:xfrm>
            <a:off x="713100" y="2702400"/>
            <a:ext cx="44406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1</a:t>
            </a:r>
            <a:endParaRPr/>
          </a:p>
        </p:txBody>
      </p:sp>
      <p:sp>
        <p:nvSpPr>
          <p:cNvPr id="467" name="Google Shape;467;p34"/>
          <p:cNvSpPr txBox="1"/>
          <p:nvPr>
            <p:ph idx="2" type="title"/>
          </p:nvPr>
        </p:nvSpPr>
        <p:spPr>
          <a:xfrm>
            <a:off x="2167700" y="1185150"/>
            <a:ext cx="1531500" cy="10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68" name="Google Shape;468;p34"/>
          <p:cNvGrpSpPr/>
          <p:nvPr/>
        </p:nvGrpSpPr>
        <p:grpSpPr>
          <a:xfrm>
            <a:off x="5763912" y="786175"/>
            <a:ext cx="2840164" cy="3571165"/>
            <a:chOff x="5530424" y="672775"/>
            <a:chExt cx="2840164" cy="3571165"/>
          </a:xfrm>
        </p:grpSpPr>
        <p:sp>
          <p:nvSpPr>
            <p:cNvPr id="469" name="Google Shape;469;p34"/>
            <p:cNvSpPr/>
            <p:nvPr/>
          </p:nvSpPr>
          <p:spPr>
            <a:xfrm>
              <a:off x="7208631" y="1193717"/>
              <a:ext cx="936188" cy="93978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153611" y="672775"/>
              <a:ext cx="693768" cy="696397"/>
            </a:xfrm>
            <a:custGeom>
              <a:rect b="b" l="l" r="r" t="t"/>
              <a:pathLst>
                <a:path extrusionOk="0" h="4747" w="4729">
                  <a:moveTo>
                    <a:pt x="2356" y="1151"/>
                  </a:moveTo>
                  <a:cubicBezTo>
                    <a:pt x="3034" y="1151"/>
                    <a:pt x="3587" y="1704"/>
                    <a:pt x="3596" y="2382"/>
                  </a:cubicBezTo>
                  <a:cubicBezTo>
                    <a:pt x="3596" y="3069"/>
                    <a:pt x="3043" y="3622"/>
                    <a:pt x="2356" y="3622"/>
                  </a:cubicBezTo>
                  <a:cubicBezTo>
                    <a:pt x="1678" y="3622"/>
                    <a:pt x="1125" y="3069"/>
                    <a:pt x="1125" y="2382"/>
                  </a:cubicBezTo>
                  <a:cubicBezTo>
                    <a:pt x="1125" y="1704"/>
                    <a:pt x="1678" y="1151"/>
                    <a:pt x="2356" y="1151"/>
                  </a:cubicBezTo>
                  <a:close/>
                  <a:moveTo>
                    <a:pt x="2106" y="1"/>
                  </a:moveTo>
                  <a:lnTo>
                    <a:pt x="1990" y="447"/>
                  </a:lnTo>
                  <a:cubicBezTo>
                    <a:pt x="1839" y="482"/>
                    <a:pt x="1687" y="527"/>
                    <a:pt x="1544" y="589"/>
                  </a:cubicBezTo>
                  <a:lnTo>
                    <a:pt x="1196" y="286"/>
                  </a:lnTo>
                  <a:lnTo>
                    <a:pt x="786" y="563"/>
                  </a:lnTo>
                  <a:lnTo>
                    <a:pt x="955" y="1000"/>
                  </a:lnTo>
                  <a:cubicBezTo>
                    <a:pt x="848" y="1107"/>
                    <a:pt x="759" y="1232"/>
                    <a:pt x="679" y="1365"/>
                  </a:cubicBezTo>
                  <a:lnTo>
                    <a:pt x="215" y="1321"/>
                  </a:lnTo>
                  <a:lnTo>
                    <a:pt x="54" y="1785"/>
                  </a:lnTo>
                  <a:lnTo>
                    <a:pt x="438" y="2043"/>
                  </a:lnTo>
                  <a:cubicBezTo>
                    <a:pt x="420" y="2150"/>
                    <a:pt x="411" y="2266"/>
                    <a:pt x="411" y="2373"/>
                  </a:cubicBezTo>
                  <a:cubicBezTo>
                    <a:pt x="402" y="2418"/>
                    <a:pt x="402" y="2463"/>
                    <a:pt x="411" y="2516"/>
                  </a:cubicBezTo>
                  <a:lnTo>
                    <a:pt x="1" y="2739"/>
                  </a:lnTo>
                  <a:lnTo>
                    <a:pt x="135" y="3212"/>
                  </a:lnTo>
                  <a:lnTo>
                    <a:pt x="590" y="3212"/>
                  </a:lnTo>
                  <a:cubicBezTo>
                    <a:pt x="652" y="3364"/>
                    <a:pt x="741" y="3498"/>
                    <a:pt x="839" y="3614"/>
                  </a:cubicBezTo>
                  <a:lnTo>
                    <a:pt x="643" y="4024"/>
                  </a:lnTo>
                  <a:lnTo>
                    <a:pt x="1018" y="4345"/>
                  </a:lnTo>
                  <a:lnTo>
                    <a:pt x="1384" y="4068"/>
                  </a:lnTo>
                  <a:cubicBezTo>
                    <a:pt x="1526" y="4149"/>
                    <a:pt x="1678" y="4211"/>
                    <a:pt x="1830" y="4256"/>
                  </a:cubicBezTo>
                  <a:lnTo>
                    <a:pt x="1901" y="4702"/>
                  </a:lnTo>
                  <a:lnTo>
                    <a:pt x="2392" y="4746"/>
                  </a:lnTo>
                  <a:lnTo>
                    <a:pt x="2543" y="4327"/>
                  </a:lnTo>
                  <a:cubicBezTo>
                    <a:pt x="2704" y="4309"/>
                    <a:pt x="2864" y="4274"/>
                    <a:pt x="3016" y="4220"/>
                  </a:cubicBezTo>
                  <a:lnTo>
                    <a:pt x="3328" y="4532"/>
                  </a:lnTo>
                  <a:lnTo>
                    <a:pt x="3757" y="4292"/>
                  </a:lnTo>
                  <a:lnTo>
                    <a:pt x="3641" y="3863"/>
                  </a:lnTo>
                  <a:cubicBezTo>
                    <a:pt x="3765" y="3756"/>
                    <a:pt x="3873" y="3640"/>
                    <a:pt x="3971" y="3506"/>
                  </a:cubicBezTo>
                  <a:lnTo>
                    <a:pt x="4399" y="3587"/>
                  </a:lnTo>
                  <a:lnTo>
                    <a:pt x="4613" y="3132"/>
                  </a:lnTo>
                  <a:lnTo>
                    <a:pt x="4274" y="2864"/>
                  </a:lnTo>
                  <a:cubicBezTo>
                    <a:pt x="4310" y="2704"/>
                    <a:pt x="4328" y="2543"/>
                    <a:pt x="4328" y="2382"/>
                  </a:cubicBezTo>
                  <a:lnTo>
                    <a:pt x="4729" y="2204"/>
                  </a:lnTo>
                  <a:lnTo>
                    <a:pt x="4640" y="1713"/>
                  </a:lnTo>
                  <a:lnTo>
                    <a:pt x="4194" y="1678"/>
                  </a:lnTo>
                  <a:cubicBezTo>
                    <a:pt x="4140" y="1535"/>
                    <a:pt x="4060" y="1392"/>
                    <a:pt x="3971" y="1258"/>
                  </a:cubicBezTo>
                  <a:lnTo>
                    <a:pt x="4203" y="866"/>
                  </a:lnTo>
                  <a:lnTo>
                    <a:pt x="3855" y="518"/>
                  </a:lnTo>
                  <a:lnTo>
                    <a:pt x="3462" y="759"/>
                  </a:lnTo>
                  <a:cubicBezTo>
                    <a:pt x="3239" y="598"/>
                    <a:pt x="2980" y="491"/>
                    <a:pt x="2713" y="447"/>
                  </a:cubicBezTo>
                  <a:lnTo>
                    <a:pt x="2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1" name="Google Shape;471;p34"/>
            <p:cNvGrpSpPr/>
            <p:nvPr/>
          </p:nvGrpSpPr>
          <p:grpSpPr>
            <a:xfrm>
              <a:off x="5530424" y="1564808"/>
              <a:ext cx="2840164" cy="2679132"/>
              <a:chOff x="3901109" y="788403"/>
              <a:chExt cx="860030" cy="811293"/>
            </a:xfrm>
          </p:grpSpPr>
          <p:grpSp>
            <p:nvGrpSpPr>
              <p:cNvPr id="472" name="Google Shape;472;p34"/>
              <p:cNvGrpSpPr/>
              <p:nvPr/>
            </p:nvGrpSpPr>
            <p:grpSpPr>
              <a:xfrm>
                <a:off x="3901109" y="966630"/>
                <a:ext cx="860030" cy="631309"/>
                <a:chOff x="2864353" y="966630"/>
                <a:chExt cx="860030" cy="631309"/>
              </a:xfrm>
            </p:grpSpPr>
            <p:sp>
              <p:nvSpPr>
                <p:cNvPr id="473" name="Google Shape;473;p34"/>
                <p:cNvSpPr/>
                <p:nvPr/>
              </p:nvSpPr>
              <p:spPr>
                <a:xfrm>
                  <a:off x="3334256" y="1104773"/>
                  <a:ext cx="58953" cy="60125"/>
                </a:xfrm>
                <a:custGeom>
                  <a:rect b="b" l="l" r="r" t="t"/>
                  <a:pathLst>
                    <a:path extrusionOk="0" h="1848" w="1812">
                      <a:moveTo>
                        <a:pt x="1" y="1"/>
                      </a:moveTo>
                      <a:lnTo>
                        <a:pt x="366" y="1847"/>
                      </a:lnTo>
                      <a:lnTo>
                        <a:pt x="1812" y="1847"/>
                      </a:lnTo>
                      <a:lnTo>
                        <a:pt x="14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4"/>
                <p:cNvSpPr/>
                <p:nvPr/>
              </p:nvSpPr>
              <p:spPr>
                <a:xfrm>
                  <a:off x="3332239" y="1103049"/>
                  <a:ext cx="63020" cy="63573"/>
                </a:xfrm>
                <a:custGeom>
                  <a:rect b="b" l="l" r="r" t="t"/>
                  <a:pathLst>
                    <a:path extrusionOk="0" h="1954" w="1937">
                      <a:moveTo>
                        <a:pt x="1463" y="107"/>
                      </a:moveTo>
                      <a:lnTo>
                        <a:pt x="1811" y="1847"/>
                      </a:lnTo>
                      <a:lnTo>
                        <a:pt x="464" y="1847"/>
                      </a:lnTo>
                      <a:lnTo>
                        <a:pt x="125" y="107"/>
                      </a:lnTo>
                      <a:close/>
                      <a:moveTo>
                        <a:pt x="63" y="0"/>
                      </a:moveTo>
                      <a:cubicBezTo>
                        <a:pt x="45" y="0"/>
                        <a:pt x="27" y="9"/>
                        <a:pt x="18" y="18"/>
                      </a:cubicBezTo>
                      <a:cubicBezTo>
                        <a:pt x="9" y="36"/>
                        <a:pt x="0" y="54"/>
                        <a:pt x="9" y="63"/>
                      </a:cubicBezTo>
                      <a:lnTo>
                        <a:pt x="375" y="1909"/>
                      </a:lnTo>
                      <a:cubicBezTo>
                        <a:pt x="375" y="1936"/>
                        <a:pt x="402" y="1954"/>
                        <a:pt x="428" y="1954"/>
                      </a:cubicBezTo>
                      <a:lnTo>
                        <a:pt x="1874" y="1954"/>
                      </a:lnTo>
                      <a:cubicBezTo>
                        <a:pt x="1891" y="1954"/>
                        <a:pt x="1909" y="1945"/>
                        <a:pt x="1927" y="1936"/>
                      </a:cubicBezTo>
                      <a:cubicBezTo>
                        <a:pt x="1936" y="1918"/>
                        <a:pt x="1936" y="1900"/>
                        <a:pt x="1936" y="1891"/>
                      </a:cubicBezTo>
                      <a:lnTo>
                        <a:pt x="1561" y="45"/>
                      </a:lnTo>
                      <a:cubicBezTo>
                        <a:pt x="1561" y="18"/>
                        <a:pt x="1535" y="0"/>
                        <a:pt x="1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4"/>
                <p:cNvSpPr/>
                <p:nvPr/>
              </p:nvSpPr>
              <p:spPr>
                <a:xfrm>
                  <a:off x="3261996" y="968354"/>
                  <a:ext cx="203474" cy="156493"/>
                </a:xfrm>
                <a:custGeom>
                  <a:rect b="b" l="l" r="r" t="t"/>
                  <a:pathLst>
                    <a:path extrusionOk="0" h="4810" w="6254">
                      <a:moveTo>
                        <a:pt x="0" y="1"/>
                      </a:moveTo>
                      <a:lnTo>
                        <a:pt x="0" y="4809"/>
                      </a:lnTo>
                      <a:lnTo>
                        <a:pt x="6254" y="4809"/>
                      </a:lnTo>
                      <a:lnTo>
                        <a:pt x="6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4"/>
                <p:cNvSpPr/>
                <p:nvPr/>
              </p:nvSpPr>
              <p:spPr>
                <a:xfrm>
                  <a:off x="3260239" y="966630"/>
                  <a:ext cx="206695" cy="159942"/>
                </a:xfrm>
                <a:custGeom>
                  <a:rect b="b" l="l" r="r" t="t"/>
                  <a:pathLst>
                    <a:path extrusionOk="0" h="4916" w="6353">
                      <a:moveTo>
                        <a:pt x="6254" y="107"/>
                      </a:moveTo>
                      <a:lnTo>
                        <a:pt x="6254" y="4809"/>
                      </a:lnTo>
                      <a:lnTo>
                        <a:pt x="108" y="4809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19" y="0"/>
                        <a:pt x="1" y="27"/>
                        <a:pt x="1" y="54"/>
                      </a:cubicBezTo>
                      <a:lnTo>
                        <a:pt x="1" y="4862"/>
                      </a:lnTo>
                      <a:cubicBezTo>
                        <a:pt x="1" y="4889"/>
                        <a:pt x="19" y="4916"/>
                        <a:pt x="54" y="4916"/>
                      </a:cubicBezTo>
                      <a:lnTo>
                        <a:pt x="6299" y="4916"/>
                      </a:lnTo>
                      <a:cubicBezTo>
                        <a:pt x="6335" y="4916"/>
                        <a:pt x="6353" y="4889"/>
                        <a:pt x="6353" y="4862"/>
                      </a:cubicBezTo>
                      <a:lnTo>
                        <a:pt x="6353" y="54"/>
                      </a:lnTo>
                      <a:cubicBezTo>
                        <a:pt x="6353" y="27"/>
                        <a:pt x="6335" y="0"/>
                        <a:pt x="62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34"/>
                <p:cNvSpPr/>
                <p:nvPr/>
              </p:nvSpPr>
              <p:spPr>
                <a:xfrm>
                  <a:off x="3274164" y="980555"/>
                  <a:ext cx="179138" cy="131799"/>
                </a:xfrm>
                <a:custGeom>
                  <a:rect b="b" l="l" r="r" t="t"/>
                  <a:pathLst>
                    <a:path extrusionOk="0" h="4051" w="5506">
                      <a:moveTo>
                        <a:pt x="1" y="1"/>
                      </a:moveTo>
                      <a:lnTo>
                        <a:pt x="1" y="4051"/>
                      </a:lnTo>
                      <a:lnTo>
                        <a:pt x="5505" y="4051"/>
                      </a:lnTo>
                      <a:lnTo>
                        <a:pt x="55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34"/>
                <p:cNvSpPr/>
                <p:nvPr/>
              </p:nvSpPr>
              <p:spPr>
                <a:xfrm>
                  <a:off x="3272439" y="978830"/>
                  <a:ext cx="182294" cy="135281"/>
                </a:xfrm>
                <a:custGeom>
                  <a:rect b="b" l="l" r="r" t="t"/>
                  <a:pathLst>
                    <a:path extrusionOk="0" h="4158" w="5603">
                      <a:moveTo>
                        <a:pt x="5496" y="107"/>
                      </a:moveTo>
                      <a:lnTo>
                        <a:pt x="5496" y="4050"/>
                      </a:lnTo>
                      <a:lnTo>
                        <a:pt x="108" y="4050"/>
                      </a:lnTo>
                      <a:lnTo>
                        <a:pt x="108" y="107"/>
                      </a:lnTo>
                      <a:close/>
                      <a:moveTo>
                        <a:pt x="54" y="0"/>
                      </a:moveTo>
                      <a:cubicBezTo>
                        <a:pt x="27" y="0"/>
                        <a:pt x="0" y="27"/>
                        <a:pt x="0" y="54"/>
                      </a:cubicBezTo>
                      <a:lnTo>
                        <a:pt x="0" y="4104"/>
                      </a:lnTo>
                      <a:cubicBezTo>
                        <a:pt x="0" y="4139"/>
                        <a:pt x="27" y="4157"/>
                        <a:pt x="54" y="4157"/>
                      </a:cubicBezTo>
                      <a:lnTo>
                        <a:pt x="5549" y="4157"/>
                      </a:lnTo>
                      <a:cubicBezTo>
                        <a:pt x="5585" y="4157"/>
                        <a:pt x="5603" y="4139"/>
                        <a:pt x="5603" y="4104"/>
                      </a:cubicBezTo>
                      <a:lnTo>
                        <a:pt x="5603" y="54"/>
                      </a:lnTo>
                      <a:cubicBezTo>
                        <a:pt x="5603" y="27"/>
                        <a:pt x="5585" y="0"/>
                        <a:pt x="55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34"/>
                <p:cNvSpPr/>
                <p:nvPr/>
              </p:nvSpPr>
              <p:spPr>
                <a:xfrm>
                  <a:off x="3145032" y="1157903"/>
                  <a:ext cx="164009" cy="8427"/>
                </a:xfrm>
                <a:custGeom>
                  <a:rect b="b" l="l" r="r" t="t"/>
                  <a:pathLst>
                    <a:path extrusionOk="0" h="259" w="5041">
                      <a:moveTo>
                        <a:pt x="0" y="0"/>
                      </a:moveTo>
                      <a:lnTo>
                        <a:pt x="0" y="259"/>
                      </a:lnTo>
                      <a:lnTo>
                        <a:pt x="5041" y="259"/>
                      </a:lnTo>
                      <a:lnTo>
                        <a:pt x="504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34"/>
                <p:cNvSpPr/>
                <p:nvPr/>
              </p:nvSpPr>
              <p:spPr>
                <a:xfrm>
                  <a:off x="3143275" y="1156146"/>
                  <a:ext cx="167523" cy="11940"/>
                </a:xfrm>
                <a:custGeom>
                  <a:rect b="b" l="l" r="r" t="t"/>
                  <a:pathLst>
                    <a:path extrusionOk="0" h="367" w="5149">
                      <a:moveTo>
                        <a:pt x="5050" y="108"/>
                      </a:moveTo>
                      <a:lnTo>
                        <a:pt x="5050" y="259"/>
                      </a:lnTo>
                      <a:lnTo>
                        <a:pt x="108" y="25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1" y="28"/>
                        <a:pt x="1" y="54"/>
                      </a:cubicBezTo>
                      <a:lnTo>
                        <a:pt x="1" y="313"/>
                      </a:lnTo>
                      <a:cubicBezTo>
                        <a:pt x="1" y="340"/>
                        <a:pt x="27" y="367"/>
                        <a:pt x="54" y="367"/>
                      </a:cubicBezTo>
                      <a:lnTo>
                        <a:pt x="5095" y="367"/>
                      </a:lnTo>
                      <a:cubicBezTo>
                        <a:pt x="5130" y="367"/>
                        <a:pt x="5148" y="340"/>
                        <a:pt x="5148" y="313"/>
                      </a:cubicBezTo>
                      <a:lnTo>
                        <a:pt x="5148" y="54"/>
                      </a:lnTo>
                      <a:cubicBezTo>
                        <a:pt x="5148" y="28"/>
                        <a:pt x="5130" y="1"/>
                        <a:pt x="50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34"/>
                <p:cNvSpPr/>
                <p:nvPr/>
              </p:nvSpPr>
              <p:spPr>
                <a:xfrm>
                  <a:off x="3318281" y="1161091"/>
                  <a:ext cx="74928" cy="5238"/>
                </a:xfrm>
                <a:custGeom>
                  <a:rect b="b" l="l" r="r" t="t"/>
                  <a:pathLst>
                    <a:path extrusionOk="0" h="161" w="2303">
                      <a:moveTo>
                        <a:pt x="1" y="0"/>
                      </a:moveTo>
                      <a:lnTo>
                        <a:pt x="1" y="161"/>
                      </a:lnTo>
                      <a:lnTo>
                        <a:pt x="2303" y="161"/>
                      </a:lnTo>
                      <a:lnTo>
                        <a:pt x="22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34"/>
                <p:cNvSpPr/>
                <p:nvPr/>
              </p:nvSpPr>
              <p:spPr>
                <a:xfrm>
                  <a:off x="3316557" y="1159334"/>
                  <a:ext cx="78702" cy="8752"/>
                </a:xfrm>
                <a:custGeom>
                  <a:rect b="b" l="l" r="r" t="t"/>
                  <a:pathLst>
                    <a:path extrusionOk="0" h="269" w="2419">
                      <a:moveTo>
                        <a:pt x="2249" y="108"/>
                      </a:moveTo>
                      <a:lnTo>
                        <a:pt x="2275" y="161"/>
                      </a:lnTo>
                      <a:lnTo>
                        <a:pt x="108" y="161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8"/>
                        <a:pt x="0" y="54"/>
                      </a:cubicBezTo>
                      <a:lnTo>
                        <a:pt x="0" y="215"/>
                      </a:lnTo>
                      <a:cubicBezTo>
                        <a:pt x="0" y="242"/>
                        <a:pt x="18" y="269"/>
                        <a:pt x="54" y="269"/>
                      </a:cubicBezTo>
                      <a:lnTo>
                        <a:pt x="2356" y="269"/>
                      </a:lnTo>
                      <a:cubicBezTo>
                        <a:pt x="2365" y="269"/>
                        <a:pt x="2373" y="269"/>
                        <a:pt x="2382" y="260"/>
                      </a:cubicBezTo>
                      <a:cubicBezTo>
                        <a:pt x="2409" y="251"/>
                        <a:pt x="2418" y="215"/>
                        <a:pt x="2409" y="188"/>
                      </a:cubicBezTo>
                      <a:lnTo>
                        <a:pt x="2329" y="28"/>
                      </a:lnTo>
                      <a:cubicBezTo>
                        <a:pt x="2320" y="10"/>
                        <a:pt x="2302" y="1"/>
                        <a:pt x="22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34"/>
                <p:cNvSpPr/>
                <p:nvPr/>
              </p:nvSpPr>
              <p:spPr>
                <a:xfrm>
                  <a:off x="3371118" y="1145735"/>
                  <a:ext cx="59539" cy="19749"/>
                </a:xfrm>
                <a:custGeom>
                  <a:rect b="b" l="l" r="r" t="t"/>
                  <a:pathLst>
                    <a:path extrusionOk="0" h="607" w="1830">
                      <a:moveTo>
                        <a:pt x="561" y="0"/>
                      </a:moveTo>
                      <a:cubicBezTo>
                        <a:pt x="475" y="0"/>
                        <a:pt x="399" y="11"/>
                        <a:pt x="349" y="35"/>
                      </a:cubicBezTo>
                      <a:cubicBezTo>
                        <a:pt x="117" y="151"/>
                        <a:pt x="1" y="606"/>
                        <a:pt x="1" y="606"/>
                      </a:cubicBezTo>
                      <a:lnTo>
                        <a:pt x="1829" y="606"/>
                      </a:lnTo>
                      <a:cubicBezTo>
                        <a:pt x="1794" y="374"/>
                        <a:pt x="1348" y="232"/>
                        <a:pt x="1348" y="232"/>
                      </a:cubicBezTo>
                      <a:cubicBezTo>
                        <a:pt x="1286" y="121"/>
                        <a:pt x="856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34"/>
                <p:cNvSpPr/>
                <p:nvPr/>
              </p:nvSpPr>
              <p:spPr>
                <a:xfrm>
                  <a:off x="3369394" y="1144173"/>
                  <a:ext cx="62988" cy="23035"/>
                </a:xfrm>
                <a:custGeom>
                  <a:rect b="b" l="l" r="r" t="t"/>
                  <a:pathLst>
                    <a:path extrusionOk="0" h="708" w="1936">
                      <a:moveTo>
                        <a:pt x="617" y="103"/>
                      </a:moveTo>
                      <a:cubicBezTo>
                        <a:pt x="895" y="103"/>
                        <a:pt x="1301" y="225"/>
                        <a:pt x="1356" y="315"/>
                      </a:cubicBezTo>
                      <a:cubicBezTo>
                        <a:pt x="1356" y="324"/>
                        <a:pt x="1374" y="333"/>
                        <a:pt x="1383" y="333"/>
                      </a:cubicBezTo>
                      <a:cubicBezTo>
                        <a:pt x="1481" y="369"/>
                        <a:pt x="1722" y="476"/>
                        <a:pt x="1802" y="601"/>
                      </a:cubicBezTo>
                      <a:lnTo>
                        <a:pt x="125" y="601"/>
                      </a:lnTo>
                      <a:cubicBezTo>
                        <a:pt x="178" y="458"/>
                        <a:pt x="277" y="208"/>
                        <a:pt x="419" y="137"/>
                      </a:cubicBezTo>
                      <a:cubicBezTo>
                        <a:pt x="467" y="113"/>
                        <a:pt x="537" y="103"/>
                        <a:pt x="617" y="103"/>
                      </a:cubicBezTo>
                      <a:close/>
                      <a:moveTo>
                        <a:pt x="613" y="0"/>
                      </a:moveTo>
                      <a:cubicBezTo>
                        <a:pt x="515" y="0"/>
                        <a:pt x="430" y="12"/>
                        <a:pt x="375" y="39"/>
                      </a:cubicBezTo>
                      <a:cubicBezTo>
                        <a:pt x="125" y="164"/>
                        <a:pt x="0" y="619"/>
                        <a:pt x="0" y="645"/>
                      </a:cubicBezTo>
                      <a:cubicBezTo>
                        <a:pt x="0" y="663"/>
                        <a:pt x="0" y="672"/>
                        <a:pt x="9" y="690"/>
                      </a:cubicBezTo>
                      <a:cubicBezTo>
                        <a:pt x="27" y="699"/>
                        <a:pt x="36" y="708"/>
                        <a:pt x="54" y="708"/>
                      </a:cubicBezTo>
                      <a:lnTo>
                        <a:pt x="1882" y="708"/>
                      </a:lnTo>
                      <a:cubicBezTo>
                        <a:pt x="1891" y="708"/>
                        <a:pt x="1909" y="699"/>
                        <a:pt x="1918" y="690"/>
                      </a:cubicBezTo>
                      <a:cubicBezTo>
                        <a:pt x="1927" y="681"/>
                        <a:pt x="1936" y="663"/>
                        <a:pt x="1927" y="645"/>
                      </a:cubicBezTo>
                      <a:cubicBezTo>
                        <a:pt x="1900" y="413"/>
                        <a:pt x="1526" y="271"/>
                        <a:pt x="1436" y="235"/>
                      </a:cubicBezTo>
                      <a:cubicBezTo>
                        <a:pt x="1329" y="108"/>
                        <a:pt x="909" y="0"/>
                        <a:pt x="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34"/>
                <p:cNvSpPr/>
                <p:nvPr/>
              </p:nvSpPr>
              <p:spPr>
                <a:xfrm>
                  <a:off x="3447445" y="1198246"/>
                  <a:ext cx="41254" cy="396309"/>
                </a:xfrm>
                <a:custGeom>
                  <a:rect b="b" l="l" r="r" t="t"/>
                  <a:pathLst>
                    <a:path extrusionOk="0" h="12181" w="1268">
                      <a:moveTo>
                        <a:pt x="581" y="0"/>
                      </a:moveTo>
                      <a:lnTo>
                        <a:pt x="1" y="9"/>
                      </a:lnTo>
                      <a:lnTo>
                        <a:pt x="1009" y="12079"/>
                      </a:lnTo>
                      <a:cubicBezTo>
                        <a:pt x="1024" y="12133"/>
                        <a:pt x="1073" y="12181"/>
                        <a:pt x="1133" y="12181"/>
                      </a:cubicBezTo>
                      <a:cubicBezTo>
                        <a:pt x="1142" y="12181"/>
                        <a:pt x="1151" y="12180"/>
                        <a:pt x="1161" y="12177"/>
                      </a:cubicBezTo>
                      <a:cubicBezTo>
                        <a:pt x="1223" y="12169"/>
                        <a:pt x="1268" y="12115"/>
                        <a:pt x="1268" y="12044"/>
                      </a:cubicBezTo>
                      <a:lnTo>
                        <a:pt x="5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34"/>
                <p:cNvSpPr/>
                <p:nvPr/>
              </p:nvSpPr>
              <p:spPr>
                <a:xfrm>
                  <a:off x="3445428" y="1196782"/>
                  <a:ext cx="45321" cy="399920"/>
                </a:xfrm>
                <a:custGeom>
                  <a:rect b="b" l="l" r="r" t="t"/>
                  <a:pathLst>
                    <a:path extrusionOk="0" h="12292" w="1393">
                      <a:moveTo>
                        <a:pt x="589" y="108"/>
                      </a:moveTo>
                      <a:lnTo>
                        <a:pt x="1276" y="12098"/>
                      </a:lnTo>
                      <a:cubicBezTo>
                        <a:pt x="1285" y="12133"/>
                        <a:pt x="1258" y="12169"/>
                        <a:pt x="1223" y="12178"/>
                      </a:cubicBezTo>
                      <a:cubicBezTo>
                        <a:pt x="1215" y="12180"/>
                        <a:pt x="1208" y="12182"/>
                        <a:pt x="1201" y="12182"/>
                      </a:cubicBezTo>
                      <a:cubicBezTo>
                        <a:pt x="1185" y="12182"/>
                        <a:pt x="1173" y="12175"/>
                        <a:pt x="1160" y="12169"/>
                      </a:cubicBezTo>
                      <a:cubicBezTo>
                        <a:pt x="1142" y="12160"/>
                        <a:pt x="1133" y="12142"/>
                        <a:pt x="1124" y="12115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63"/>
                      </a:cubicBezTo>
                      <a:lnTo>
                        <a:pt x="1017" y="12133"/>
                      </a:lnTo>
                      <a:cubicBezTo>
                        <a:pt x="1026" y="12178"/>
                        <a:pt x="1053" y="12231"/>
                        <a:pt x="1098" y="12258"/>
                      </a:cubicBezTo>
                      <a:cubicBezTo>
                        <a:pt x="1120" y="12273"/>
                        <a:pt x="1153" y="12287"/>
                        <a:pt x="1184" y="12287"/>
                      </a:cubicBezTo>
                      <a:cubicBezTo>
                        <a:pt x="1191" y="12287"/>
                        <a:pt x="1198" y="12287"/>
                        <a:pt x="1205" y="12285"/>
                      </a:cubicBezTo>
                      <a:cubicBezTo>
                        <a:pt x="1209" y="12289"/>
                        <a:pt x="1216" y="12292"/>
                        <a:pt x="1223" y="12292"/>
                      </a:cubicBezTo>
                      <a:cubicBezTo>
                        <a:pt x="1229" y="12292"/>
                        <a:pt x="1236" y="12289"/>
                        <a:pt x="1240" y="12285"/>
                      </a:cubicBezTo>
                      <a:cubicBezTo>
                        <a:pt x="1330" y="12267"/>
                        <a:pt x="1392" y="12187"/>
                        <a:pt x="1383" y="12098"/>
                      </a:cubicBezTo>
                      <a:lnTo>
                        <a:pt x="687" y="54"/>
                      </a:lnTo>
                      <a:cubicBezTo>
                        <a:pt x="687" y="27"/>
                        <a:pt x="661" y="1"/>
                        <a:pt x="6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4"/>
                <p:cNvSpPr/>
                <p:nvPr/>
              </p:nvSpPr>
              <p:spPr>
                <a:xfrm>
                  <a:off x="3668911" y="1198246"/>
                  <a:ext cx="41840" cy="397773"/>
                </a:xfrm>
                <a:custGeom>
                  <a:rect b="b" l="l" r="r" t="t"/>
                  <a:pathLst>
                    <a:path extrusionOk="0" h="12226" w="1286">
                      <a:moveTo>
                        <a:pt x="589" y="0"/>
                      </a:moveTo>
                      <a:lnTo>
                        <a:pt x="1" y="9"/>
                      </a:lnTo>
                      <a:lnTo>
                        <a:pt x="1018" y="12115"/>
                      </a:lnTo>
                      <a:cubicBezTo>
                        <a:pt x="1033" y="12177"/>
                        <a:pt x="1082" y="12226"/>
                        <a:pt x="1142" y="12226"/>
                      </a:cubicBezTo>
                      <a:cubicBezTo>
                        <a:pt x="1151" y="12226"/>
                        <a:pt x="1160" y="12224"/>
                        <a:pt x="1169" y="12222"/>
                      </a:cubicBezTo>
                      <a:lnTo>
                        <a:pt x="1178" y="12222"/>
                      </a:lnTo>
                      <a:cubicBezTo>
                        <a:pt x="1241" y="12213"/>
                        <a:pt x="1285" y="12151"/>
                        <a:pt x="1276" y="12088"/>
                      </a:cubicBezTo>
                      <a:lnTo>
                        <a:pt x="5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34"/>
                <p:cNvSpPr/>
                <p:nvPr/>
              </p:nvSpPr>
              <p:spPr>
                <a:xfrm>
                  <a:off x="3667186" y="1196782"/>
                  <a:ext cx="45289" cy="401157"/>
                </a:xfrm>
                <a:custGeom>
                  <a:rect b="b" l="l" r="r" t="t"/>
                  <a:pathLst>
                    <a:path extrusionOk="0" h="12330" w="1392">
                      <a:moveTo>
                        <a:pt x="580" y="108"/>
                      </a:moveTo>
                      <a:lnTo>
                        <a:pt x="1276" y="12142"/>
                      </a:lnTo>
                      <a:cubicBezTo>
                        <a:pt x="1285" y="12160"/>
                        <a:pt x="1276" y="12178"/>
                        <a:pt x="1267" y="12196"/>
                      </a:cubicBezTo>
                      <a:cubicBezTo>
                        <a:pt x="1251" y="12211"/>
                        <a:pt x="1230" y="12221"/>
                        <a:pt x="1207" y="12221"/>
                      </a:cubicBezTo>
                      <a:cubicBezTo>
                        <a:pt x="1191" y="12221"/>
                        <a:pt x="1175" y="12216"/>
                        <a:pt x="1160" y="12205"/>
                      </a:cubicBezTo>
                      <a:cubicBezTo>
                        <a:pt x="1142" y="12196"/>
                        <a:pt x="1133" y="12178"/>
                        <a:pt x="1133" y="12160"/>
                      </a:cubicBezTo>
                      <a:lnTo>
                        <a:pt x="116" y="108"/>
                      </a:lnTo>
                      <a:close/>
                      <a:moveTo>
                        <a:pt x="54" y="1"/>
                      </a:moveTo>
                      <a:cubicBezTo>
                        <a:pt x="45" y="1"/>
                        <a:pt x="27" y="1"/>
                        <a:pt x="18" y="10"/>
                      </a:cubicBezTo>
                      <a:cubicBezTo>
                        <a:pt x="9" y="27"/>
                        <a:pt x="0" y="36"/>
                        <a:pt x="0" y="54"/>
                      </a:cubicBezTo>
                      <a:lnTo>
                        <a:pt x="1017" y="12169"/>
                      </a:lnTo>
                      <a:cubicBezTo>
                        <a:pt x="1035" y="12258"/>
                        <a:pt x="1115" y="12330"/>
                        <a:pt x="1204" y="12330"/>
                      </a:cubicBezTo>
                      <a:lnTo>
                        <a:pt x="1249" y="12330"/>
                      </a:lnTo>
                      <a:cubicBezTo>
                        <a:pt x="1338" y="12303"/>
                        <a:pt x="1392" y="12222"/>
                        <a:pt x="1383" y="12133"/>
                      </a:cubicBezTo>
                      <a:lnTo>
                        <a:pt x="696" y="45"/>
                      </a:lnTo>
                      <a:cubicBezTo>
                        <a:pt x="687" y="19"/>
                        <a:pt x="669" y="1"/>
                        <a:pt x="6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34"/>
                <p:cNvSpPr/>
                <p:nvPr/>
              </p:nvSpPr>
              <p:spPr>
                <a:xfrm>
                  <a:off x="3075375" y="1198246"/>
                  <a:ext cx="36602" cy="394031"/>
                </a:xfrm>
                <a:custGeom>
                  <a:rect b="b" l="l" r="r" t="t"/>
                  <a:pathLst>
                    <a:path extrusionOk="0" h="12111" w="1125">
                      <a:moveTo>
                        <a:pt x="1124" y="0"/>
                      </a:moveTo>
                      <a:lnTo>
                        <a:pt x="544" y="9"/>
                      </a:lnTo>
                      <a:lnTo>
                        <a:pt x="9" y="11963"/>
                      </a:lnTo>
                      <a:cubicBezTo>
                        <a:pt x="0" y="12035"/>
                        <a:pt x="45" y="12088"/>
                        <a:pt x="107" y="12106"/>
                      </a:cubicBezTo>
                      <a:cubicBezTo>
                        <a:pt x="117" y="12109"/>
                        <a:pt x="126" y="12110"/>
                        <a:pt x="136" y="12110"/>
                      </a:cubicBezTo>
                      <a:cubicBezTo>
                        <a:pt x="190" y="12110"/>
                        <a:pt x="244" y="12070"/>
                        <a:pt x="259" y="12017"/>
                      </a:cubicBezTo>
                      <a:cubicBezTo>
                        <a:pt x="259" y="12008"/>
                        <a:pt x="259" y="12008"/>
                        <a:pt x="259" y="11999"/>
                      </a:cubicBezTo>
                      <a:lnTo>
                        <a:pt x="1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34"/>
                <p:cNvSpPr/>
                <p:nvPr/>
              </p:nvSpPr>
              <p:spPr>
                <a:xfrm>
                  <a:off x="3073618" y="1196782"/>
                  <a:ext cx="40376" cy="397382"/>
                </a:xfrm>
                <a:custGeom>
                  <a:rect b="b" l="l" r="r" t="t"/>
                  <a:pathLst>
                    <a:path extrusionOk="0" h="12214" w="1241">
                      <a:moveTo>
                        <a:pt x="1125" y="108"/>
                      </a:moveTo>
                      <a:lnTo>
                        <a:pt x="268" y="12044"/>
                      </a:lnTo>
                      <a:cubicBezTo>
                        <a:pt x="268" y="12062"/>
                        <a:pt x="250" y="12080"/>
                        <a:pt x="232" y="12098"/>
                      </a:cubicBezTo>
                      <a:cubicBezTo>
                        <a:pt x="215" y="12106"/>
                        <a:pt x="197" y="12106"/>
                        <a:pt x="179" y="12106"/>
                      </a:cubicBezTo>
                      <a:cubicBezTo>
                        <a:pt x="134" y="12098"/>
                        <a:pt x="117" y="12062"/>
                        <a:pt x="117" y="12017"/>
                      </a:cubicBezTo>
                      <a:lnTo>
                        <a:pt x="652" y="108"/>
                      </a:lnTo>
                      <a:close/>
                      <a:moveTo>
                        <a:pt x="598" y="1"/>
                      </a:moveTo>
                      <a:cubicBezTo>
                        <a:pt x="571" y="1"/>
                        <a:pt x="554" y="19"/>
                        <a:pt x="554" y="45"/>
                      </a:cubicBezTo>
                      <a:lnTo>
                        <a:pt x="9" y="12008"/>
                      </a:lnTo>
                      <a:cubicBezTo>
                        <a:pt x="1" y="12106"/>
                        <a:pt x="63" y="12187"/>
                        <a:pt x="152" y="12214"/>
                      </a:cubicBezTo>
                      <a:lnTo>
                        <a:pt x="197" y="12214"/>
                      </a:lnTo>
                      <a:cubicBezTo>
                        <a:pt x="232" y="12214"/>
                        <a:pt x="268" y="12205"/>
                        <a:pt x="295" y="12187"/>
                      </a:cubicBezTo>
                      <a:cubicBezTo>
                        <a:pt x="340" y="12151"/>
                        <a:pt x="366" y="12106"/>
                        <a:pt x="375" y="12053"/>
                      </a:cubicBezTo>
                      <a:lnTo>
                        <a:pt x="1232" y="54"/>
                      </a:lnTo>
                      <a:cubicBezTo>
                        <a:pt x="1241" y="36"/>
                        <a:pt x="1232" y="27"/>
                        <a:pt x="1223" y="19"/>
                      </a:cubicBezTo>
                      <a:cubicBezTo>
                        <a:pt x="1214" y="1"/>
                        <a:pt x="1196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34"/>
                <p:cNvSpPr/>
                <p:nvPr/>
              </p:nvSpPr>
              <p:spPr>
                <a:xfrm>
                  <a:off x="2871022" y="1198246"/>
                  <a:ext cx="36309" cy="392860"/>
                </a:xfrm>
                <a:custGeom>
                  <a:rect b="b" l="l" r="r" t="t"/>
                  <a:pathLst>
                    <a:path extrusionOk="0" h="12075" w="1116">
                      <a:moveTo>
                        <a:pt x="1116" y="0"/>
                      </a:moveTo>
                      <a:lnTo>
                        <a:pt x="545" y="9"/>
                      </a:lnTo>
                      <a:lnTo>
                        <a:pt x="10" y="11928"/>
                      </a:lnTo>
                      <a:cubicBezTo>
                        <a:pt x="1" y="11999"/>
                        <a:pt x="45" y="12053"/>
                        <a:pt x="108" y="12070"/>
                      </a:cubicBezTo>
                      <a:cubicBezTo>
                        <a:pt x="118" y="12073"/>
                        <a:pt x="129" y="12074"/>
                        <a:pt x="139" y="12074"/>
                      </a:cubicBezTo>
                      <a:cubicBezTo>
                        <a:pt x="197" y="12074"/>
                        <a:pt x="244" y="12034"/>
                        <a:pt x="259" y="11981"/>
                      </a:cubicBezTo>
                      <a:cubicBezTo>
                        <a:pt x="259" y="11972"/>
                        <a:pt x="259" y="11972"/>
                        <a:pt x="259" y="11963"/>
                      </a:cubicBez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34"/>
                <p:cNvSpPr/>
                <p:nvPr/>
              </p:nvSpPr>
              <p:spPr>
                <a:xfrm>
                  <a:off x="2869298" y="1196782"/>
                  <a:ext cx="40376" cy="396211"/>
                </a:xfrm>
                <a:custGeom>
                  <a:rect b="b" l="l" r="r" t="t"/>
                  <a:pathLst>
                    <a:path extrusionOk="0" h="12178" w="1241">
                      <a:moveTo>
                        <a:pt x="1115" y="108"/>
                      </a:moveTo>
                      <a:lnTo>
                        <a:pt x="268" y="11999"/>
                      </a:lnTo>
                      <a:cubicBezTo>
                        <a:pt x="268" y="12026"/>
                        <a:pt x="250" y="12044"/>
                        <a:pt x="241" y="12053"/>
                      </a:cubicBezTo>
                      <a:cubicBezTo>
                        <a:pt x="228" y="12059"/>
                        <a:pt x="211" y="12066"/>
                        <a:pt x="196" y="12066"/>
                      </a:cubicBezTo>
                      <a:cubicBezTo>
                        <a:pt x="190" y="12066"/>
                        <a:pt x="184" y="12064"/>
                        <a:pt x="179" y="12062"/>
                      </a:cubicBezTo>
                      <a:cubicBezTo>
                        <a:pt x="143" y="12053"/>
                        <a:pt x="116" y="12017"/>
                        <a:pt x="116" y="11982"/>
                      </a:cubicBezTo>
                      <a:lnTo>
                        <a:pt x="651" y="108"/>
                      </a:lnTo>
                      <a:close/>
                      <a:moveTo>
                        <a:pt x="607" y="1"/>
                      </a:moveTo>
                      <a:cubicBezTo>
                        <a:pt x="580" y="1"/>
                        <a:pt x="553" y="19"/>
                        <a:pt x="553" y="45"/>
                      </a:cubicBezTo>
                      <a:lnTo>
                        <a:pt x="9" y="11973"/>
                      </a:lnTo>
                      <a:cubicBezTo>
                        <a:pt x="0" y="12062"/>
                        <a:pt x="63" y="12142"/>
                        <a:pt x="152" y="12169"/>
                      </a:cubicBezTo>
                      <a:cubicBezTo>
                        <a:pt x="170" y="12169"/>
                        <a:pt x="179" y="12178"/>
                        <a:pt x="196" y="12178"/>
                      </a:cubicBezTo>
                      <a:cubicBezTo>
                        <a:pt x="232" y="12178"/>
                        <a:pt x="268" y="12169"/>
                        <a:pt x="303" y="12151"/>
                      </a:cubicBezTo>
                      <a:cubicBezTo>
                        <a:pt x="348" y="12115"/>
                        <a:pt x="375" y="12071"/>
                        <a:pt x="384" y="12017"/>
                      </a:cubicBezTo>
                      <a:lnTo>
                        <a:pt x="1240" y="54"/>
                      </a:lnTo>
                      <a:cubicBezTo>
                        <a:pt x="1240" y="19"/>
                        <a:pt x="1213" y="1"/>
                        <a:pt x="1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34"/>
                <p:cNvSpPr/>
                <p:nvPr/>
              </p:nvSpPr>
              <p:spPr>
                <a:xfrm>
                  <a:off x="2876553" y="1176773"/>
                  <a:ext cx="835629" cy="33674"/>
                </a:xfrm>
                <a:custGeom>
                  <a:rect b="b" l="l" r="r" t="t"/>
                  <a:pathLst>
                    <a:path extrusionOk="0" h="1035" w="25684">
                      <a:moveTo>
                        <a:pt x="0" y="0"/>
                      </a:moveTo>
                      <a:lnTo>
                        <a:pt x="0" y="1035"/>
                      </a:lnTo>
                      <a:lnTo>
                        <a:pt x="25684" y="1035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34"/>
                <p:cNvSpPr/>
                <p:nvPr/>
              </p:nvSpPr>
              <p:spPr>
                <a:xfrm>
                  <a:off x="2874796" y="1175016"/>
                  <a:ext cx="839143" cy="37188"/>
                </a:xfrm>
                <a:custGeom>
                  <a:rect b="b" l="l" r="r" t="t"/>
                  <a:pathLst>
                    <a:path extrusionOk="0" h="1143" w="25792">
                      <a:moveTo>
                        <a:pt x="25684" y="108"/>
                      </a:moveTo>
                      <a:lnTo>
                        <a:pt x="25684" y="1035"/>
                      </a:lnTo>
                      <a:lnTo>
                        <a:pt x="108" y="1035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1089"/>
                      </a:lnTo>
                      <a:cubicBezTo>
                        <a:pt x="1" y="1116"/>
                        <a:pt x="18" y="1143"/>
                        <a:pt x="54" y="1143"/>
                      </a:cubicBezTo>
                      <a:lnTo>
                        <a:pt x="25738" y="1143"/>
                      </a:lnTo>
                      <a:cubicBezTo>
                        <a:pt x="25765" y="1143"/>
                        <a:pt x="25791" y="1116"/>
                        <a:pt x="25791" y="1089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34"/>
                <p:cNvSpPr/>
                <p:nvPr/>
              </p:nvSpPr>
              <p:spPr>
                <a:xfrm>
                  <a:off x="2876553" y="1176773"/>
                  <a:ext cx="835629" cy="11615"/>
                </a:xfrm>
                <a:custGeom>
                  <a:rect b="b" l="l" r="r" t="t"/>
                  <a:pathLst>
                    <a:path extrusionOk="0" h="357" w="25684">
                      <a:moveTo>
                        <a:pt x="0" y="0"/>
                      </a:moveTo>
                      <a:lnTo>
                        <a:pt x="0" y="357"/>
                      </a:lnTo>
                      <a:lnTo>
                        <a:pt x="25684" y="357"/>
                      </a:lnTo>
                      <a:lnTo>
                        <a:pt x="256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34"/>
                <p:cNvSpPr/>
                <p:nvPr/>
              </p:nvSpPr>
              <p:spPr>
                <a:xfrm>
                  <a:off x="2874796" y="1175016"/>
                  <a:ext cx="839143" cy="15129"/>
                </a:xfrm>
                <a:custGeom>
                  <a:rect b="b" l="l" r="r" t="t"/>
                  <a:pathLst>
                    <a:path extrusionOk="0" h="465" w="25792">
                      <a:moveTo>
                        <a:pt x="25684" y="108"/>
                      </a:moveTo>
                      <a:lnTo>
                        <a:pt x="25684" y="349"/>
                      </a:lnTo>
                      <a:lnTo>
                        <a:pt x="108" y="349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1" y="18"/>
                        <a:pt x="1" y="54"/>
                      </a:cubicBezTo>
                      <a:lnTo>
                        <a:pt x="1" y="411"/>
                      </a:lnTo>
                      <a:cubicBezTo>
                        <a:pt x="1" y="438"/>
                        <a:pt x="18" y="456"/>
                        <a:pt x="54" y="465"/>
                      </a:cubicBezTo>
                      <a:lnTo>
                        <a:pt x="25738" y="465"/>
                      </a:lnTo>
                      <a:cubicBezTo>
                        <a:pt x="25765" y="465"/>
                        <a:pt x="25791" y="438"/>
                        <a:pt x="25791" y="411"/>
                      </a:cubicBezTo>
                      <a:lnTo>
                        <a:pt x="25791" y="54"/>
                      </a:lnTo>
                      <a:cubicBezTo>
                        <a:pt x="25791" y="18"/>
                        <a:pt x="25765" y="1"/>
                        <a:pt x="257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34"/>
                <p:cNvSpPr/>
                <p:nvPr/>
              </p:nvSpPr>
              <p:spPr>
                <a:xfrm>
                  <a:off x="3418131" y="1176773"/>
                  <a:ext cx="294051" cy="33674"/>
                </a:xfrm>
                <a:custGeom>
                  <a:rect b="b" l="l" r="r" t="t"/>
                  <a:pathLst>
                    <a:path extrusionOk="0" h="1035" w="9038">
                      <a:moveTo>
                        <a:pt x="1" y="0"/>
                      </a:moveTo>
                      <a:lnTo>
                        <a:pt x="1" y="1035"/>
                      </a:lnTo>
                      <a:lnTo>
                        <a:pt x="9038" y="1035"/>
                      </a:lnTo>
                      <a:lnTo>
                        <a:pt x="90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34"/>
                <p:cNvSpPr/>
                <p:nvPr/>
              </p:nvSpPr>
              <p:spPr>
                <a:xfrm>
                  <a:off x="3416407" y="1175016"/>
                  <a:ext cx="297533" cy="37188"/>
                </a:xfrm>
                <a:custGeom>
                  <a:rect b="b" l="l" r="r" t="t"/>
                  <a:pathLst>
                    <a:path extrusionOk="0" h="1143" w="9145">
                      <a:moveTo>
                        <a:pt x="9037" y="108"/>
                      </a:moveTo>
                      <a:lnTo>
                        <a:pt x="9037" y="1035"/>
                      </a:lnTo>
                      <a:lnTo>
                        <a:pt x="107" y="1035"/>
                      </a:lnTo>
                      <a:lnTo>
                        <a:pt x="107" y="108"/>
                      </a:lnTo>
                      <a:close/>
                      <a:moveTo>
                        <a:pt x="54" y="1"/>
                      </a:moveTo>
                      <a:cubicBezTo>
                        <a:pt x="27" y="1"/>
                        <a:pt x="0" y="18"/>
                        <a:pt x="0" y="54"/>
                      </a:cubicBezTo>
                      <a:lnTo>
                        <a:pt x="0" y="1089"/>
                      </a:lnTo>
                      <a:cubicBezTo>
                        <a:pt x="0" y="1116"/>
                        <a:pt x="27" y="1143"/>
                        <a:pt x="54" y="1143"/>
                      </a:cubicBezTo>
                      <a:lnTo>
                        <a:pt x="9091" y="1143"/>
                      </a:lnTo>
                      <a:cubicBezTo>
                        <a:pt x="9118" y="1143"/>
                        <a:pt x="9144" y="1116"/>
                        <a:pt x="9144" y="1089"/>
                      </a:cubicBezTo>
                      <a:lnTo>
                        <a:pt x="9144" y="54"/>
                      </a:lnTo>
                      <a:cubicBezTo>
                        <a:pt x="9144" y="18"/>
                        <a:pt x="9118" y="1"/>
                        <a:pt x="90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34"/>
                <p:cNvSpPr/>
                <p:nvPr/>
              </p:nvSpPr>
              <p:spPr>
                <a:xfrm>
                  <a:off x="2866077" y="1165451"/>
                  <a:ext cx="856549" cy="12786"/>
                </a:xfrm>
                <a:custGeom>
                  <a:rect b="b" l="l" r="r" t="t"/>
                  <a:pathLst>
                    <a:path extrusionOk="0" h="393" w="26327">
                      <a:moveTo>
                        <a:pt x="1" y="0"/>
                      </a:moveTo>
                      <a:lnTo>
                        <a:pt x="1" y="393"/>
                      </a:lnTo>
                      <a:lnTo>
                        <a:pt x="26327" y="393"/>
                      </a:lnTo>
                      <a:lnTo>
                        <a:pt x="263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34"/>
                <p:cNvSpPr/>
                <p:nvPr/>
              </p:nvSpPr>
              <p:spPr>
                <a:xfrm>
                  <a:off x="2864353" y="1163694"/>
                  <a:ext cx="860030" cy="16300"/>
                </a:xfrm>
                <a:custGeom>
                  <a:rect b="b" l="l" r="r" t="t"/>
                  <a:pathLst>
                    <a:path extrusionOk="0" h="501" w="26434">
                      <a:moveTo>
                        <a:pt x="26326" y="108"/>
                      </a:moveTo>
                      <a:lnTo>
                        <a:pt x="26326" y="393"/>
                      </a:lnTo>
                      <a:lnTo>
                        <a:pt x="108" y="393"/>
                      </a:lnTo>
                      <a:lnTo>
                        <a:pt x="108" y="108"/>
                      </a:lnTo>
                      <a:close/>
                      <a:moveTo>
                        <a:pt x="54" y="1"/>
                      </a:moveTo>
                      <a:cubicBezTo>
                        <a:pt x="18" y="1"/>
                        <a:pt x="0" y="27"/>
                        <a:pt x="0" y="54"/>
                      </a:cubicBezTo>
                      <a:lnTo>
                        <a:pt x="0" y="447"/>
                      </a:lnTo>
                      <a:cubicBezTo>
                        <a:pt x="0" y="482"/>
                        <a:pt x="18" y="500"/>
                        <a:pt x="54" y="500"/>
                      </a:cubicBezTo>
                      <a:lnTo>
                        <a:pt x="26380" y="500"/>
                      </a:lnTo>
                      <a:cubicBezTo>
                        <a:pt x="26407" y="500"/>
                        <a:pt x="26434" y="482"/>
                        <a:pt x="26434" y="447"/>
                      </a:cubicBezTo>
                      <a:lnTo>
                        <a:pt x="26434" y="54"/>
                      </a:lnTo>
                      <a:cubicBezTo>
                        <a:pt x="26434" y="27"/>
                        <a:pt x="26407" y="1"/>
                        <a:pt x="263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34"/>
                <p:cNvSpPr/>
                <p:nvPr/>
              </p:nvSpPr>
              <p:spPr>
                <a:xfrm>
                  <a:off x="3430624" y="1165451"/>
                  <a:ext cx="292002" cy="12786"/>
                </a:xfrm>
                <a:custGeom>
                  <a:rect b="b" l="l" r="r" t="t"/>
                  <a:pathLst>
                    <a:path extrusionOk="0" h="393" w="8975">
                      <a:moveTo>
                        <a:pt x="0" y="0"/>
                      </a:moveTo>
                      <a:lnTo>
                        <a:pt x="0" y="393"/>
                      </a:lnTo>
                      <a:lnTo>
                        <a:pt x="8975" y="393"/>
                      </a:lnTo>
                      <a:lnTo>
                        <a:pt x="89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34"/>
                <p:cNvSpPr/>
                <p:nvPr/>
              </p:nvSpPr>
              <p:spPr>
                <a:xfrm>
                  <a:off x="3428575" y="1163694"/>
                  <a:ext cx="295808" cy="16300"/>
                </a:xfrm>
                <a:custGeom>
                  <a:rect b="b" l="l" r="r" t="t"/>
                  <a:pathLst>
                    <a:path extrusionOk="0" h="501" w="9092">
                      <a:moveTo>
                        <a:pt x="8984" y="108"/>
                      </a:moveTo>
                      <a:lnTo>
                        <a:pt x="8984" y="393"/>
                      </a:lnTo>
                      <a:lnTo>
                        <a:pt x="117" y="393"/>
                      </a:lnTo>
                      <a:lnTo>
                        <a:pt x="117" y="108"/>
                      </a:lnTo>
                      <a:close/>
                      <a:moveTo>
                        <a:pt x="63" y="1"/>
                      </a:moveTo>
                      <a:cubicBezTo>
                        <a:pt x="28" y="1"/>
                        <a:pt x="1" y="27"/>
                        <a:pt x="1" y="54"/>
                      </a:cubicBezTo>
                      <a:lnTo>
                        <a:pt x="1" y="447"/>
                      </a:lnTo>
                      <a:cubicBezTo>
                        <a:pt x="1" y="482"/>
                        <a:pt x="28" y="500"/>
                        <a:pt x="63" y="500"/>
                      </a:cubicBezTo>
                      <a:lnTo>
                        <a:pt x="9038" y="500"/>
                      </a:lnTo>
                      <a:cubicBezTo>
                        <a:pt x="9065" y="500"/>
                        <a:pt x="9092" y="482"/>
                        <a:pt x="9092" y="447"/>
                      </a:cubicBezTo>
                      <a:lnTo>
                        <a:pt x="9092" y="54"/>
                      </a:lnTo>
                      <a:cubicBezTo>
                        <a:pt x="9092" y="27"/>
                        <a:pt x="9065" y="1"/>
                        <a:pt x="90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34"/>
                <p:cNvSpPr/>
                <p:nvPr/>
              </p:nvSpPr>
              <p:spPr>
                <a:xfrm>
                  <a:off x="3525822" y="1102756"/>
                  <a:ext cx="42686" cy="63020"/>
                </a:xfrm>
                <a:custGeom>
                  <a:rect b="b" l="l" r="r" t="t"/>
                  <a:pathLst>
                    <a:path extrusionOk="0" h="1937" w="1312">
                      <a:moveTo>
                        <a:pt x="1" y="0"/>
                      </a:moveTo>
                      <a:lnTo>
                        <a:pt x="1" y="1936"/>
                      </a:lnTo>
                      <a:lnTo>
                        <a:pt x="1312" y="1936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34"/>
                <p:cNvSpPr/>
                <p:nvPr/>
              </p:nvSpPr>
              <p:spPr>
                <a:xfrm>
                  <a:off x="3524065" y="1100999"/>
                  <a:ext cx="45907" cy="66209"/>
                </a:xfrm>
                <a:custGeom>
                  <a:rect b="b" l="l" r="r" t="t"/>
                  <a:pathLst>
                    <a:path extrusionOk="0" h="2035" w="1411">
                      <a:moveTo>
                        <a:pt x="1303" y="108"/>
                      </a:moveTo>
                      <a:lnTo>
                        <a:pt x="1303" y="1928"/>
                      </a:lnTo>
                      <a:lnTo>
                        <a:pt x="108" y="1928"/>
                      </a:lnTo>
                      <a:lnTo>
                        <a:pt x="108" y="108"/>
                      </a:lnTo>
                      <a:close/>
                      <a:moveTo>
                        <a:pt x="55" y="1"/>
                      </a:moveTo>
                      <a:cubicBezTo>
                        <a:pt x="28" y="1"/>
                        <a:pt x="1" y="28"/>
                        <a:pt x="1" y="54"/>
                      </a:cubicBezTo>
                      <a:lnTo>
                        <a:pt x="1" y="1981"/>
                      </a:lnTo>
                      <a:cubicBezTo>
                        <a:pt x="1" y="2017"/>
                        <a:pt x="28" y="2035"/>
                        <a:pt x="55" y="2035"/>
                      </a:cubicBezTo>
                      <a:lnTo>
                        <a:pt x="1357" y="2035"/>
                      </a:lnTo>
                      <a:cubicBezTo>
                        <a:pt x="1393" y="2035"/>
                        <a:pt x="1411" y="2017"/>
                        <a:pt x="1411" y="1981"/>
                      </a:cubicBezTo>
                      <a:lnTo>
                        <a:pt x="1411" y="54"/>
                      </a:lnTo>
                      <a:cubicBezTo>
                        <a:pt x="1411" y="28"/>
                        <a:pt x="1393" y="1"/>
                        <a:pt x="13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34"/>
                <p:cNvSpPr/>
                <p:nvPr/>
              </p:nvSpPr>
              <p:spPr>
                <a:xfrm>
                  <a:off x="3557153" y="1114371"/>
                  <a:ext cx="22970" cy="42686"/>
                </a:xfrm>
                <a:custGeom>
                  <a:rect b="b" l="l" r="r" t="t"/>
                  <a:pathLst>
                    <a:path extrusionOk="0" h="1312" w="706">
                      <a:moveTo>
                        <a:pt x="108" y="0"/>
                      </a:moveTo>
                      <a:cubicBezTo>
                        <a:pt x="55" y="0"/>
                        <a:pt x="1" y="54"/>
                        <a:pt x="1" y="116"/>
                      </a:cubicBezTo>
                      <a:cubicBezTo>
                        <a:pt x="1" y="170"/>
                        <a:pt x="55" y="223"/>
                        <a:pt x="108" y="223"/>
                      </a:cubicBezTo>
                      <a:lnTo>
                        <a:pt x="286" y="223"/>
                      </a:lnTo>
                      <a:cubicBezTo>
                        <a:pt x="402" y="223"/>
                        <a:pt x="492" y="312"/>
                        <a:pt x="492" y="419"/>
                      </a:cubicBezTo>
                      <a:lnTo>
                        <a:pt x="492" y="892"/>
                      </a:lnTo>
                      <a:cubicBezTo>
                        <a:pt x="492" y="1008"/>
                        <a:pt x="402" y="1097"/>
                        <a:pt x="286" y="1097"/>
                      </a:cubicBezTo>
                      <a:lnTo>
                        <a:pt x="153" y="1097"/>
                      </a:lnTo>
                      <a:cubicBezTo>
                        <a:pt x="90" y="1097"/>
                        <a:pt x="37" y="1142"/>
                        <a:pt x="37" y="1204"/>
                      </a:cubicBezTo>
                      <a:cubicBezTo>
                        <a:pt x="37" y="1267"/>
                        <a:pt x="90" y="1312"/>
                        <a:pt x="153" y="1312"/>
                      </a:cubicBezTo>
                      <a:lnTo>
                        <a:pt x="286" y="1312"/>
                      </a:lnTo>
                      <a:cubicBezTo>
                        <a:pt x="518" y="1312"/>
                        <a:pt x="706" y="1124"/>
                        <a:pt x="706" y="892"/>
                      </a:cubicBezTo>
                      <a:lnTo>
                        <a:pt x="706" y="419"/>
                      </a:lnTo>
                      <a:cubicBezTo>
                        <a:pt x="706" y="187"/>
                        <a:pt x="51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34"/>
                <p:cNvSpPr/>
                <p:nvPr/>
              </p:nvSpPr>
              <p:spPr>
                <a:xfrm>
                  <a:off x="3555429" y="1112614"/>
                  <a:ext cx="26451" cy="46200"/>
                </a:xfrm>
                <a:custGeom>
                  <a:rect b="b" l="l" r="r" t="t"/>
                  <a:pathLst>
                    <a:path extrusionOk="0" h="1420" w="813">
                      <a:moveTo>
                        <a:pt x="339" y="117"/>
                      </a:moveTo>
                      <a:cubicBezTo>
                        <a:pt x="545" y="117"/>
                        <a:pt x="705" y="277"/>
                        <a:pt x="705" y="473"/>
                      </a:cubicBezTo>
                      <a:lnTo>
                        <a:pt x="705" y="946"/>
                      </a:lnTo>
                      <a:cubicBezTo>
                        <a:pt x="705" y="1151"/>
                        <a:pt x="545" y="1312"/>
                        <a:pt x="339" y="1312"/>
                      </a:cubicBezTo>
                      <a:lnTo>
                        <a:pt x="206" y="1312"/>
                      </a:lnTo>
                      <a:cubicBezTo>
                        <a:pt x="170" y="1312"/>
                        <a:pt x="143" y="1285"/>
                        <a:pt x="143" y="1258"/>
                      </a:cubicBezTo>
                      <a:cubicBezTo>
                        <a:pt x="152" y="1232"/>
                        <a:pt x="170" y="1205"/>
                        <a:pt x="206" y="1205"/>
                      </a:cubicBezTo>
                      <a:lnTo>
                        <a:pt x="339" y="1205"/>
                      </a:lnTo>
                      <a:cubicBezTo>
                        <a:pt x="482" y="1205"/>
                        <a:pt x="598" y="1089"/>
                        <a:pt x="598" y="946"/>
                      </a:cubicBezTo>
                      <a:lnTo>
                        <a:pt x="598" y="473"/>
                      </a:lnTo>
                      <a:cubicBezTo>
                        <a:pt x="598" y="331"/>
                        <a:pt x="482" y="224"/>
                        <a:pt x="339" y="224"/>
                      </a:cubicBezTo>
                      <a:lnTo>
                        <a:pt x="161" y="224"/>
                      </a:lnTo>
                      <a:cubicBezTo>
                        <a:pt x="134" y="224"/>
                        <a:pt x="108" y="197"/>
                        <a:pt x="108" y="170"/>
                      </a:cubicBezTo>
                      <a:cubicBezTo>
                        <a:pt x="108" y="134"/>
                        <a:pt x="134" y="117"/>
                        <a:pt x="161" y="117"/>
                      </a:cubicBezTo>
                      <a:close/>
                      <a:moveTo>
                        <a:pt x="161" y="1"/>
                      </a:moveTo>
                      <a:cubicBezTo>
                        <a:pt x="72" y="1"/>
                        <a:pt x="0" y="81"/>
                        <a:pt x="0" y="170"/>
                      </a:cubicBezTo>
                      <a:cubicBezTo>
                        <a:pt x="0" y="259"/>
                        <a:pt x="72" y="331"/>
                        <a:pt x="161" y="331"/>
                      </a:cubicBezTo>
                      <a:lnTo>
                        <a:pt x="339" y="331"/>
                      </a:lnTo>
                      <a:cubicBezTo>
                        <a:pt x="420" y="331"/>
                        <a:pt x="491" y="393"/>
                        <a:pt x="491" y="473"/>
                      </a:cubicBezTo>
                      <a:lnTo>
                        <a:pt x="491" y="946"/>
                      </a:lnTo>
                      <a:cubicBezTo>
                        <a:pt x="491" y="1027"/>
                        <a:pt x="420" y="1098"/>
                        <a:pt x="339" y="1098"/>
                      </a:cubicBezTo>
                      <a:lnTo>
                        <a:pt x="206" y="1098"/>
                      </a:lnTo>
                      <a:cubicBezTo>
                        <a:pt x="116" y="1098"/>
                        <a:pt x="36" y="1169"/>
                        <a:pt x="36" y="1258"/>
                      </a:cubicBezTo>
                      <a:cubicBezTo>
                        <a:pt x="36" y="1348"/>
                        <a:pt x="116" y="1419"/>
                        <a:pt x="206" y="1419"/>
                      </a:cubicBezTo>
                      <a:lnTo>
                        <a:pt x="339" y="1419"/>
                      </a:lnTo>
                      <a:cubicBezTo>
                        <a:pt x="598" y="1419"/>
                        <a:pt x="812" y="1205"/>
                        <a:pt x="812" y="946"/>
                      </a:cubicBezTo>
                      <a:lnTo>
                        <a:pt x="812" y="473"/>
                      </a:lnTo>
                      <a:cubicBezTo>
                        <a:pt x="812" y="215"/>
                        <a:pt x="598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7" name="Google Shape;507;p34"/>
              <p:cNvGrpSpPr/>
              <p:nvPr/>
            </p:nvGrpSpPr>
            <p:grpSpPr>
              <a:xfrm>
                <a:off x="3913867" y="788403"/>
                <a:ext cx="559635" cy="811293"/>
                <a:chOff x="3913867" y="788403"/>
                <a:chExt cx="559635" cy="811293"/>
              </a:xfrm>
            </p:grpSpPr>
            <p:sp>
              <p:nvSpPr>
                <p:cNvPr id="508" name="Google Shape;508;p34"/>
                <p:cNvSpPr/>
                <p:nvPr/>
              </p:nvSpPr>
              <p:spPr>
                <a:xfrm>
                  <a:off x="4075533" y="830959"/>
                  <a:ext cx="119338" cy="138013"/>
                </a:xfrm>
                <a:custGeom>
                  <a:rect b="b" l="l" r="r" t="t"/>
                  <a:pathLst>
                    <a:path extrusionOk="0" h="4242" w="3668">
                      <a:moveTo>
                        <a:pt x="2015" y="1"/>
                      </a:moveTo>
                      <a:cubicBezTo>
                        <a:pt x="959" y="1"/>
                        <a:pt x="358" y="539"/>
                        <a:pt x="358" y="539"/>
                      </a:cubicBezTo>
                      <a:lnTo>
                        <a:pt x="447" y="2377"/>
                      </a:lnTo>
                      <a:lnTo>
                        <a:pt x="1" y="3590"/>
                      </a:lnTo>
                      <a:lnTo>
                        <a:pt x="1687" y="4242"/>
                      </a:lnTo>
                      <a:lnTo>
                        <a:pt x="2008" y="3617"/>
                      </a:lnTo>
                      <a:cubicBezTo>
                        <a:pt x="2008" y="3617"/>
                        <a:pt x="2109" y="3620"/>
                        <a:pt x="2248" y="3620"/>
                      </a:cubicBezTo>
                      <a:cubicBezTo>
                        <a:pt x="2551" y="3620"/>
                        <a:pt x="3036" y="3607"/>
                        <a:pt x="3079" y="3528"/>
                      </a:cubicBezTo>
                      <a:cubicBezTo>
                        <a:pt x="3132" y="3412"/>
                        <a:pt x="3195" y="2458"/>
                        <a:pt x="3195" y="2458"/>
                      </a:cubicBezTo>
                      <a:lnTo>
                        <a:pt x="3596" y="2226"/>
                      </a:lnTo>
                      <a:cubicBezTo>
                        <a:pt x="3596" y="2226"/>
                        <a:pt x="3605" y="2217"/>
                        <a:pt x="3605" y="2217"/>
                      </a:cubicBezTo>
                      <a:cubicBezTo>
                        <a:pt x="3659" y="2181"/>
                        <a:pt x="3668" y="2119"/>
                        <a:pt x="3632" y="2065"/>
                      </a:cubicBezTo>
                      <a:lnTo>
                        <a:pt x="3373" y="1664"/>
                      </a:lnTo>
                      <a:cubicBezTo>
                        <a:pt x="3391" y="1539"/>
                        <a:pt x="3400" y="1405"/>
                        <a:pt x="3400" y="1280"/>
                      </a:cubicBezTo>
                      <a:cubicBezTo>
                        <a:pt x="3400" y="1102"/>
                        <a:pt x="3106" y="183"/>
                        <a:pt x="3106" y="183"/>
                      </a:cubicBezTo>
                      <a:cubicBezTo>
                        <a:pt x="2702" y="51"/>
                        <a:pt x="2337" y="1"/>
                        <a:pt x="2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34"/>
                <p:cNvSpPr/>
                <p:nvPr/>
              </p:nvSpPr>
              <p:spPr>
                <a:xfrm>
                  <a:off x="4073516" y="829234"/>
                  <a:ext cx="123112" cy="141495"/>
                </a:xfrm>
                <a:custGeom>
                  <a:rect b="b" l="l" r="r" t="t"/>
                  <a:pathLst>
                    <a:path extrusionOk="0" h="4349" w="3784">
                      <a:moveTo>
                        <a:pt x="2078" y="109"/>
                      </a:moveTo>
                      <a:cubicBezTo>
                        <a:pt x="2389" y="109"/>
                        <a:pt x="2739" y="156"/>
                        <a:pt x="3123" y="280"/>
                      </a:cubicBezTo>
                      <a:cubicBezTo>
                        <a:pt x="3212" y="548"/>
                        <a:pt x="3408" y="1199"/>
                        <a:pt x="3408" y="1333"/>
                      </a:cubicBezTo>
                      <a:cubicBezTo>
                        <a:pt x="3408" y="1458"/>
                        <a:pt x="3399" y="1583"/>
                        <a:pt x="3382" y="1708"/>
                      </a:cubicBezTo>
                      <a:cubicBezTo>
                        <a:pt x="3382" y="1717"/>
                        <a:pt x="3382" y="1734"/>
                        <a:pt x="3391" y="1743"/>
                      </a:cubicBezTo>
                      <a:lnTo>
                        <a:pt x="3649" y="2154"/>
                      </a:lnTo>
                      <a:cubicBezTo>
                        <a:pt x="3658" y="2163"/>
                        <a:pt x="3667" y="2180"/>
                        <a:pt x="3658" y="2198"/>
                      </a:cubicBezTo>
                      <a:cubicBezTo>
                        <a:pt x="3658" y="2207"/>
                        <a:pt x="3649" y="2225"/>
                        <a:pt x="3631" y="2234"/>
                      </a:cubicBezTo>
                      <a:lnTo>
                        <a:pt x="3230" y="2466"/>
                      </a:lnTo>
                      <a:cubicBezTo>
                        <a:pt x="3212" y="2475"/>
                        <a:pt x="3203" y="2493"/>
                        <a:pt x="3203" y="2511"/>
                      </a:cubicBezTo>
                      <a:cubicBezTo>
                        <a:pt x="3185" y="2876"/>
                        <a:pt x="3132" y="3474"/>
                        <a:pt x="3096" y="3554"/>
                      </a:cubicBezTo>
                      <a:cubicBezTo>
                        <a:pt x="3044" y="3599"/>
                        <a:pt x="2678" y="3619"/>
                        <a:pt x="2299" y="3619"/>
                      </a:cubicBezTo>
                      <a:cubicBezTo>
                        <a:pt x="2226" y="3619"/>
                        <a:pt x="2152" y="3618"/>
                        <a:pt x="2079" y="3617"/>
                      </a:cubicBezTo>
                      <a:cubicBezTo>
                        <a:pt x="2061" y="3617"/>
                        <a:pt x="2035" y="3626"/>
                        <a:pt x="2026" y="3643"/>
                      </a:cubicBezTo>
                      <a:lnTo>
                        <a:pt x="1722" y="4223"/>
                      </a:lnTo>
                      <a:lnTo>
                        <a:pt x="134" y="3608"/>
                      </a:lnTo>
                      <a:lnTo>
                        <a:pt x="563" y="2448"/>
                      </a:lnTo>
                      <a:cubicBezTo>
                        <a:pt x="563" y="2439"/>
                        <a:pt x="563" y="2430"/>
                        <a:pt x="563" y="2421"/>
                      </a:cubicBezTo>
                      <a:lnTo>
                        <a:pt x="473" y="610"/>
                      </a:lnTo>
                      <a:cubicBezTo>
                        <a:pt x="580" y="524"/>
                        <a:pt x="1160" y="109"/>
                        <a:pt x="2078" y="109"/>
                      </a:cubicBezTo>
                      <a:close/>
                      <a:moveTo>
                        <a:pt x="2080" y="0"/>
                      </a:moveTo>
                      <a:cubicBezTo>
                        <a:pt x="1012" y="0"/>
                        <a:pt x="382" y="541"/>
                        <a:pt x="375" y="548"/>
                      </a:cubicBezTo>
                      <a:cubicBezTo>
                        <a:pt x="366" y="557"/>
                        <a:pt x="357" y="575"/>
                        <a:pt x="357" y="592"/>
                      </a:cubicBezTo>
                      <a:lnTo>
                        <a:pt x="447" y="2412"/>
                      </a:lnTo>
                      <a:lnTo>
                        <a:pt x="9" y="3626"/>
                      </a:lnTo>
                      <a:cubicBezTo>
                        <a:pt x="1" y="3661"/>
                        <a:pt x="18" y="3688"/>
                        <a:pt x="45" y="3697"/>
                      </a:cubicBezTo>
                      <a:lnTo>
                        <a:pt x="1731" y="4348"/>
                      </a:lnTo>
                      <a:lnTo>
                        <a:pt x="1749" y="4348"/>
                      </a:lnTo>
                      <a:cubicBezTo>
                        <a:pt x="1767" y="4339"/>
                        <a:pt x="1785" y="4330"/>
                        <a:pt x="1794" y="4313"/>
                      </a:cubicBezTo>
                      <a:lnTo>
                        <a:pt x="2097" y="3724"/>
                      </a:lnTo>
                      <a:cubicBezTo>
                        <a:pt x="2177" y="3725"/>
                        <a:pt x="2260" y="3726"/>
                        <a:pt x="2343" y="3726"/>
                      </a:cubicBezTo>
                      <a:cubicBezTo>
                        <a:pt x="2744" y="3726"/>
                        <a:pt x="3132" y="3702"/>
                        <a:pt x="3176" y="3599"/>
                      </a:cubicBezTo>
                      <a:cubicBezTo>
                        <a:pt x="3239" y="3483"/>
                        <a:pt x="3283" y="2751"/>
                        <a:pt x="3301" y="2546"/>
                      </a:cubicBezTo>
                      <a:lnTo>
                        <a:pt x="3676" y="2323"/>
                      </a:lnTo>
                      <a:cubicBezTo>
                        <a:pt x="3685" y="2323"/>
                        <a:pt x="3685" y="2323"/>
                        <a:pt x="3685" y="2314"/>
                      </a:cubicBezTo>
                      <a:cubicBezTo>
                        <a:pt x="3765" y="2270"/>
                        <a:pt x="3783" y="2163"/>
                        <a:pt x="3730" y="2091"/>
                      </a:cubicBezTo>
                      <a:lnTo>
                        <a:pt x="3480" y="1699"/>
                      </a:lnTo>
                      <a:cubicBezTo>
                        <a:pt x="3498" y="1574"/>
                        <a:pt x="3507" y="1449"/>
                        <a:pt x="3507" y="1324"/>
                      </a:cubicBezTo>
                      <a:cubicBezTo>
                        <a:pt x="3507" y="1146"/>
                        <a:pt x="3239" y="307"/>
                        <a:pt x="3212" y="218"/>
                      </a:cubicBezTo>
                      <a:cubicBezTo>
                        <a:pt x="3203" y="200"/>
                        <a:pt x="3194" y="191"/>
                        <a:pt x="3176" y="182"/>
                      </a:cubicBezTo>
                      <a:cubicBezTo>
                        <a:pt x="2774" y="51"/>
                        <a:pt x="2407" y="0"/>
                        <a:pt x="20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34"/>
                <p:cNvSpPr/>
                <p:nvPr/>
              </p:nvSpPr>
              <p:spPr>
                <a:xfrm>
                  <a:off x="4135918" y="909368"/>
                  <a:ext cx="17439" cy="25638"/>
                </a:xfrm>
                <a:custGeom>
                  <a:rect b="b" l="l" r="r" t="t"/>
                  <a:pathLst>
                    <a:path extrusionOk="0" h="788" w="536">
                      <a:moveTo>
                        <a:pt x="58" y="1"/>
                      </a:moveTo>
                      <a:cubicBezTo>
                        <a:pt x="36" y="1"/>
                        <a:pt x="17" y="17"/>
                        <a:pt x="9" y="39"/>
                      </a:cubicBezTo>
                      <a:cubicBezTo>
                        <a:pt x="1" y="65"/>
                        <a:pt x="18" y="101"/>
                        <a:pt x="54" y="101"/>
                      </a:cubicBezTo>
                      <a:lnTo>
                        <a:pt x="241" y="155"/>
                      </a:lnTo>
                      <a:cubicBezTo>
                        <a:pt x="224" y="378"/>
                        <a:pt x="295" y="601"/>
                        <a:pt x="438" y="770"/>
                      </a:cubicBezTo>
                      <a:cubicBezTo>
                        <a:pt x="447" y="779"/>
                        <a:pt x="464" y="788"/>
                        <a:pt x="473" y="788"/>
                      </a:cubicBezTo>
                      <a:cubicBezTo>
                        <a:pt x="491" y="788"/>
                        <a:pt x="500" y="779"/>
                        <a:pt x="509" y="770"/>
                      </a:cubicBezTo>
                      <a:cubicBezTo>
                        <a:pt x="536" y="752"/>
                        <a:pt x="536" y="717"/>
                        <a:pt x="518" y="699"/>
                      </a:cubicBezTo>
                      <a:cubicBezTo>
                        <a:pt x="384" y="538"/>
                        <a:pt x="331" y="324"/>
                        <a:pt x="357" y="119"/>
                      </a:cubicBezTo>
                      <a:cubicBezTo>
                        <a:pt x="357" y="92"/>
                        <a:pt x="340" y="65"/>
                        <a:pt x="313" y="56"/>
                      </a:cubicBezTo>
                      <a:lnTo>
                        <a:pt x="81" y="3"/>
                      </a:lnTo>
                      <a:lnTo>
                        <a:pt x="72" y="3"/>
                      </a:lnTo>
                      <a:cubicBezTo>
                        <a:pt x="67" y="1"/>
                        <a:pt x="62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34"/>
                <p:cNvSpPr/>
                <p:nvPr/>
              </p:nvSpPr>
              <p:spPr>
                <a:xfrm>
                  <a:off x="4144638" y="875109"/>
                  <a:ext cx="58368" cy="17016"/>
                </a:xfrm>
                <a:custGeom>
                  <a:rect b="b" l="l" r="r" t="t"/>
                  <a:pathLst>
                    <a:path extrusionOk="0" h="523" w="1794">
                      <a:moveTo>
                        <a:pt x="1736" y="1"/>
                      </a:moveTo>
                      <a:cubicBezTo>
                        <a:pt x="1731" y="1"/>
                        <a:pt x="1727" y="2"/>
                        <a:pt x="1722" y="3"/>
                      </a:cubicBezTo>
                      <a:lnTo>
                        <a:pt x="54" y="414"/>
                      </a:lnTo>
                      <a:cubicBezTo>
                        <a:pt x="27" y="423"/>
                        <a:pt x="0" y="449"/>
                        <a:pt x="9" y="476"/>
                      </a:cubicBezTo>
                      <a:cubicBezTo>
                        <a:pt x="9" y="499"/>
                        <a:pt x="29" y="522"/>
                        <a:pt x="58" y="522"/>
                      </a:cubicBezTo>
                      <a:cubicBezTo>
                        <a:pt x="62" y="522"/>
                        <a:pt x="67" y="522"/>
                        <a:pt x="72" y="521"/>
                      </a:cubicBezTo>
                      <a:lnTo>
                        <a:pt x="80" y="521"/>
                      </a:lnTo>
                      <a:lnTo>
                        <a:pt x="1740" y="110"/>
                      </a:lnTo>
                      <a:lnTo>
                        <a:pt x="1749" y="110"/>
                      </a:lnTo>
                      <a:cubicBezTo>
                        <a:pt x="1775" y="101"/>
                        <a:pt x="1793" y="75"/>
                        <a:pt x="1784" y="48"/>
                      </a:cubicBezTo>
                      <a:cubicBezTo>
                        <a:pt x="1777" y="18"/>
                        <a:pt x="175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34"/>
                <p:cNvSpPr/>
                <p:nvPr/>
              </p:nvSpPr>
              <p:spPr>
                <a:xfrm>
                  <a:off x="4185274" y="874035"/>
                  <a:ext cx="17146" cy="19781"/>
                </a:xfrm>
                <a:custGeom>
                  <a:rect b="b" l="l" r="r" t="t"/>
                  <a:pathLst>
                    <a:path extrusionOk="0" h="608" w="527">
                      <a:moveTo>
                        <a:pt x="63" y="1"/>
                      </a:moveTo>
                      <a:cubicBezTo>
                        <a:pt x="27" y="1"/>
                        <a:pt x="0" y="27"/>
                        <a:pt x="0" y="54"/>
                      </a:cubicBezTo>
                      <a:cubicBezTo>
                        <a:pt x="0" y="81"/>
                        <a:pt x="27" y="108"/>
                        <a:pt x="54" y="108"/>
                      </a:cubicBezTo>
                      <a:lnTo>
                        <a:pt x="393" y="125"/>
                      </a:lnTo>
                      <a:cubicBezTo>
                        <a:pt x="419" y="215"/>
                        <a:pt x="402" y="313"/>
                        <a:pt x="366" y="393"/>
                      </a:cubicBezTo>
                      <a:cubicBezTo>
                        <a:pt x="312" y="456"/>
                        <a:pt x="241" y="491"/>
                        <a:pt x="170" y="500"/>
                      </a:cubicBezTo>
                      <a:lnTo>
                        <a:pt x="161" y="500"/>
                      </a:lnTo>
                      <a:cubicBezTo>
                        <a:pt x="134" y="500"/>
                        <a:pt x="116" y="527"/>
                        <a:pt x="116" y="563"/>
                      </a:cubicBezTo>
                      <a:cubicBezTo>
                        <a:pt x="125" y="589"/>
                        <a:pt x="143" y="607"/>
                        <a:pt x="170" y="607"/>
                      </a:cubicBezTo>
                      <a:lnTo>
                        <a:pt x="179" y="607"/>
                      </a:lnTo>
                      <a:cubicBezTo>
                        <a:pt x="286" y="598"/>
                        <a:pt x="393" y="545"/>
                        <a:pt x="455" y="447"/>
                      </a:cubicBezTo>
                      <a:cubicBezTo>
                        <a:pt x="518" y="331"/>
                        <a:pt x="526" y="188"/>
                        <a:pt x="491" y="54"/>
                      </a:cubicBezTo>
                      <a:cubicBezTo>
                        <a:pt x="482" y="36"/>
                        <a:pt x="464" y="18"/>
                        <a:pt x="437" y="18"/>
                      </a:cubicBez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34"/>
                <p:cNvSpPr/>
                <p:nvPr/>
              </p:nvSpPr>
              <p:spPr>
                <a:xfrm>
                  <a:off x="4070328" y="790420"/>
                  <a:ext cx="124121" cy="126333"/>
                </a:xfrm>
                <a:custGeom>
                  <a:rect b="b" l="l" r="r" t="t"/>
                  <a:pathLst>
                    <a:path extrusionOk="0" h="3883" w="3815">
                      <a:moveTo>
                        <a:pt x="2334" y="1"/>
                      </a:moveTo>
                      <a:cubicBezTo>
                        <a:pt x="2292" y="1"/>
                        <a:pt x="2246" y="4"/>
                        <a:pt x="2195" y="10"/>
                      </a:cubicBezTo>
                      <a:cubicBezTo>
                        <a:pt x="1517" y="99"/>
                        <a:pt x="1187" y="483"/>
                        <a:pt x="1312" y="751"/>
                      </a:cubicBezTo>
                      <a:cubicBezTo>
                        <a:pt x="1312" y="751"/>
                        <a:pt x="1243" y="728"/>
                        <a:pt x="1139" y="728"/>
                      </a:cubicBezTo>
                      <a:cubicBezTo>
                        <a:pt x="923" y="728"/>
                        <a:pt x="554" y="826"/>
                        <a:pt x="330" y="1429"/>
                      </a:cubicBezTo>
                      <a:cubicBezTo>
                        <a:pt x="0" y="2321"/>
                        <a:pt x="598" y="3472"/>
                        <a:pt x="598" y="3623"/>
                      </a:cubicBezTo>
                      <a:cubicBezTo>
                        <a:pt x="598" y="3766"/>
                        <a:pt x="1098" y="3882"/>
                        <a:pt x="1490" y="3882"/>
                      </a:cubicBezTo>
                      <a:cubicBezTo>
                        <a:pt x="1503" y="3882"/>
                        <a:pt x="1516" y="3883"/>
                        <a:pt x="1529" y="3883"/>
                      </a:cubicBezTo>
                      <a:cubicBezTo>
                        <a:pt x="1722" y="3883"/>
                        <a:pt x="1920" y="3821"/>
                        <a:pt x="2079" y="3704"/>
                      </a:cubicBezTo>
                      <a:cubicBezTo>
                        <a:pt x="2079" y="3704"/>
                        <a:pt x="1927" y="3115"/>
                        <a:pt x="2052" y="2999"/>
                      </a:cubicBezTo>
                      <a:cubicBezTo>
                        <a:pt x="2073" y="2978"/>
                        <a:pt x="2101" y="2969"/>
                        <a:pt x="2131" y="2969"/>
                      </a:cubicBezTo>
                      <a:cubicBezTo>
                        <a:pt x="2266" y="2969"/>
                        <a:pt x="2463" y="3141"/>
                        <a:pt x="2463" y="3141"/>
                      </a:cubicBezTo>
                      <a:cubicBezTo>
                        <a:pt x="2552" y="3133"/>
                        <a:pt x="2650" y="3097"/>
                        <a:pt x="2730" y="3061"/>
                      </a:cubicBezTo>
                      <a:cubicBezTo>
                        <a:pt x="2819" y="2999"/>
                        <a:pt x="3266" y="2758"/>
                        <a:pt x="3114" y="2490"/>
                      </a:cubicBezTo>
                      <a:cubicBezTo>
                        <a:pt x="2962" y="2232"/>
                        <a:pt x="2668" y="1991"/>
                        <a:pt x="2909" y="1812"/>
                      </a:cubicBezTo>
                      <a:cubicBezTo>
                        <a:pt x="3141" y="1634"/>
                        <a:pt x="3765" y="1607"/>
                        <a:pt x="3792" y="1045"/>
                      </a:cubicBezTo>
                      <a:cubicBezTo>
                        <a:pt x="3815" y="568"/>
                        <a:pt x="3567" y="406"/>
                        <a:pt x="3274" y="406"/>
                      </a:cubicBezTo>
                      <a:cubicBezTo>
                        <a:pt x="3222" y="406"/>
                        <a:pt x="3168" y="411"/>
                        <a:pt x="3114" y="421"/>
                      </a:cubicBezTo>
                      <a:cubicBezTo>
                        <a:pt x="3095" y="424"/>
                        <a:pt x="3077" y="425"/>
                        <a:pt x="3061" y="425"/>
                      </a:cubicBezTo>
                      <a:cubicBezTo>
                        <a:pt x="2791" y="425"/>
                        <a:pt x="2836" y="1"/>
                        <a:pt x="2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34"/>
                <p:cNvSpPr/>
                <p:nvPr/>
              </p:nvSpPr>
              <p:spPr>
                <a:xfrm>
                  <a:off x="4070913" y="788403"/>
                  <a:ext cx="125130" cy="130107"/>
                </a:xfrm>
                <a:custGeom>
                  <a:rect b="b" l="l" r="r" t="t"/>
                  <a:pathLst>
                    <a:path extrusionOk="0" h="3999" w="3846">
                      <a:moveTo>
                        <a:pt x="2311" y="117"/>
                      </a:moveTo>
                      <a:cubicBezTo>
                        <a:pt x="2570" y="117"/>
                        <a:pt x="2663" y="241"/>
                        <a:pt x="2757" y="358"/>
                      </a:cubicBezTo>
                      <a:cubicBezTo>
                        <a:pt x="2826" y="450"/>
                        <a:pt x="2896" y="543"/>
                        <a:pt x="3035" y="543"/>
                      </a:cubicBezTo>
                      <a:cubicBezTo>
                        <a:pt x="3056" y="543"/>
                        <a:pt x="3080" y="541"/>
                        <a:pt x="3105" y="536"/>
                      </a:cubicBezTo>
                      <a:cubicBezTo>
                        <a:pt x="3146" y="527"/>
                        <a:pt x="3188" y="523"/>
                        <a:pt x="3230" y="523"/>
                      </a:cubicBezTo>
                      <a:cubicBezTo>
                        <a:pt x="3353" y="523"/>
                        <a:pt x="3478" y="561"/>
                        <a:pt x="3578" y="634"/>
                      </a:cubicBezTo>
                      <a:cubicBezTo>
                        <a:pt x="3685" y="723"/>
                        <a:pt x="3729" y="893"/>
                        <a:pt x="3720" y="1107"/>
                      </a:cubicBezTo>
                      <a:cubicBezTo>
                        <a:pt x="3702" y="1473"/>
                        <a:pt x="3399" y="1589"/>
                        <a:pt x="3140" y="1696"/>
                      </a:cubicBezTo>
                      <a:cubicBezTo>
                        <a:pt x="3033" y="1732"/>
                        <a:pt x="2944" y="1776"/>
                        <a:pt x="2855" y="1839"/>
                      </a:cubicBezTo>
                      <a:cubicBezTo>
                        <a:pt x="2632" y="1999"/>
                        <a:pt x="2784" y="2204"/>
                        <a:pt x="2917" y="2392"/>
                      </a:cubicBezTo>
                      <a:cubicBezTo>
                        <a:pt x="2962" y="2454"/>
                        <a:pt x="3016" y="2517"/>
                        <a:pt x="3051" y="2588"/>
                      </a:cubicBezTo>
                      <a:cubicBezTo>
                        <a:pt x="3149" y="2757"/>
                        <a:pt x="2909" y="2936"/>
                        <a:pt x="2712" y="3052"/>
                      </a:cubicBezTo>
                      <a:lnTo>
                        <a:pt x="2677" y="3079"/>
                      </a:lnTo>
                      <a:cubicBezTo>
                        <a:pt x="2614" y="3114"/>
                        <a:pt x="2543" y="3141"/>
                        <a:pt x="2462" y="3150"/>
                      </a:cubicBezTo>
                      <a:cubicBezTo>
                        <a:pt x="2401" y="3103"/>
                        <a:pt x="2232" y="2983"/>
                        <a:pt x="2104" y="2983"/>
                      </a:cubicBezTo>
                      <a:cubicBezTo>
                        <a:pt x="2063" y="2983"/>
                        <a:pt x="2026" y="2995"/>
                        <a:pt x="1999" y="3025"/>
                      </a:cubicBezTo>
                      <a:cubicBezTo>
                        <a:pt x="1874" y="3150"/>
                        <a:pt x="1963" y="3578"/>
                        <a:pt x="1999" y="3748"/>
                      </a:cubicBezTo>
                      <a:cubicBezTo>
                        <a:pt x="1847" y="3855"/>
                        <a:pt x="1660" y="3899"/>
                        <a:pt x="1472" y="3899"/>
                      </a:cubicBezTo>
                      <a:cubicBezTo>
                        <a:pt x="1044" y="3899"/>
                        <a:pt x="634" y="3757"/>
                        <a:pt x="634" y="3685"/>
                      </a:cubicBezTo>
                      <a:cubicBezTo>
                        <a:pt x="625" y="3596"/>
                        <a:pt x="598" y="3507"/>
                        <a:pt x="562" y="3427"/>
                      </a:cubicBezTo>
                      <a:cubicBezTo>
                        <a:pt x="420" y="3025"/>
                        <a:pt x="125" y="2178"/>
                        <a:pt x="366" y="1508"/>
                      </a:cubicBezTo>
                      <a:cubicBezTo>
                        <a:pt x="571" y="929"/>
                        <a:pt x="919" y="839"/>
                        <a:pt x="1124" y="839"/>
                      </a:cubicBezTo>
                      <a:cubicBezTo>
                        <a:pt x="1169" y="839"/>
                        <a:pt x="1222" y="848"/>
                        <a:pt x="1276" y="866"/>
                      </a:cubicBezTo>
                      <a:cubicBezTo>
                        <a:pt x="1294" y="866"/>
                        <a:pt x="1312" y="866"/>
                        <a:pt x="1329" y="848"/>
                      </a:cubicBezTo>
                      <a:cubicBezTo>
                        <a:pt x="1338" y="830"/>
                        <a:pt x="1347" y="813"/>
                        <a:pt x="1338" y="786"/>
                      </a:cubicBezTo>
                      <a:cubicBezTo>
                        <a:pt x="1303" y="706"/>
                        <a:pt x="1312" y="616"/>
                        <a:pt x="1365" y="545"/>
                      </a:cubicBezTo>
                      <a:cubicBezTo>
                        <a:pt x="1454" y="384"/>
                        <a:pt x="1722" y="188"/>
                        <a:pt x="2186" y="126"/>
                      </a:cubicBezTo>
                      <a:cubicBezTo>
                        <a:pt x="2231" y="120"/>
                        <a:pt x="2273" y="117"/>
                        <a:pt x="2311" y="117"/>
                      </a:cubicBezTo>
                      <a:close/>
                      <a:moveTo>
                        <a:pt x="2310" y="0"/>
                      </a:moveTo>
                      <a:cubicBezTo>
                        <a:pt x="2266" y="0"/>
                        <a:pt x="2219" y="3"/>
                        <a:pt x="2168" y="10"/>
                      </a:cubicBezTo>
                      <a:cubicBezTo>
                        <a:pt x="1740" y="72"/>
                        <a:pt x="1410" y="251"/>
                        <a:pt x="1267" y="492"/>
                      </a:cubicBezTo>
                      <a:cubicBezTo>
                        <a:pt x="1222" y="563"/>
                        <a:pt x="1205" y="652"/>
                        <a:pt x="1214" y="741"/>
                      </a:cubicBezTo>
                      <a:cubicBezTo>
                        <a:pt x="1187" y="738"/>
                        <a:pt x="1154" y="735"/>
                        <a:pt x="1118" y="735"/>
                      </a:cubicBezTo>
                      <a:cubicBezTo>
                        <a:pt x="887" y="735"/>
                        <a:pt x="490" y="841"/>
                        <a:pt x="259" y="1473"/>
                      </a:cubicBezTo>
                      <a:cubicBezTo>
                        <a:pt x="0" y="2178"/>
                        <a:pt x="312" y="3043"/>
                        <a:pt x="455" y="3462"/>
                      </a:cubicBezTo>
                      <a:cubicBezTo>
                        <a:pt x="482" y="3534"/>
                        <a:pt x="509" y="3605"/>
                        <a:pt x="527" y="3676"/>
                      </a:cubicBezTo>
                      <a:cubicBezTo>
                        <a:pt x="527" y="3908"/>
                        <a:pt x="1142" y="3997"/>
                        <a:pt x="1472" y="3997"/>
                      </a:cubicBezTo>
                      <a:cubicBezTo>
                        <a:pt x="1486" y="3998"/>
                        <a:pt x="1500" y="3998"/>
                        <a:pt x="1514" y="3998"/>
                      </a:cubicBezTo>
                      <a:cubicBezTo>
                        <a:pt x="1722" y="3998"/>
                        <a:pt x="1921" y="3936"/>
                        <a:pt x="2097" y="3810"/>
                      </a:cubicBezTo>
                      <a:cubicBezTo>
                        <a:pt x="2115" y="3792"/>
                        <a:pt x="2115" y="3774"/>
                        <a:pt x="2115" y="3757"/>
                      </a:cubicBezTo>
                      <a:cubicBezTo>
                        <a:pt x="2043" y="3480"/>
                        <a:pt x="2016" y="3150"/>
                        <a:pt x="2070" y="3096"/>
                      </a:cubicBezTo>
                      <a:cubicBezTo>
                        <a:pt x="2080" y="3087"/>
                        <a:pt x="2094" y="3082"/>
                        <a:pt x="2111" y="3082"/>
                      </a:cubicBezTo>
                      <a:cubicBezTo>
                        <a:pt x="2187" y="3082"/>
                        <a:pt x="2322" y="3168"/>
                        <a:pt x="2409" y="3248"/>
                      </a:cubicBezTo>
                      <a:cubicBezTo>
                        <a:pt x="2418" y="3257"/>
                        <a:pt x="2436" y="3257"/>
                        <a:pt x="2454" y="3257"/>
                      </a:cubicBezTo>
                      <a:cubicBezTo>
                        <a:pt x="2552" y="3239"/>
                        <a:pt x="2650" y="3212"/>
                        <a:pt x="2739" y="3159"/>
                      </a:cubicBezTo>
                      <a:lnTo>
                        <a:pt x="2775" y="3141"/>
                      </a:lnTo>
                      <a:cubicBezTo>
                        <a:pt x="2917" y="3052"/>
                        <a:pt x="3301" y="2811"/>
                        <a:pt x="3140" y="2525"/>
                      </a:cubicBezTo>
                      <a:cubicBezTo>
                        <a:pt x="3105" y="2454"/>
                        <a:pt x="3060" y="2392"/>
                        <a:pt x="3007" y="2320"/>
                      </a:cubicBezTo>
                      <a:cubicBezTo>
                        <a:pt x="2855" y="2106"/>
                        <a:pt x="2801" y="2008"/>
                        <a:pt x="2917" y="1919"/>
                      </a:cubicBezTo>
                      <a:cubicBezTo>
                        <a:pt x="2998" y="1865"/>
                        <a:pt x="3087" y="1821"/>
                        <a:pt x="3176" y="1794"/>
                      </a:cubicBezTo>
                      <a:cubicBezTo>
                        <a:pt x="3462" y="1678"/>
                        <a:pt x="3810" y="1544"/>
                        <a:pt x="3827" y="1107"/>
                      </a:cubicBezTo>
                      <a:cubicBezTo>
                        <a:pt x="3845" y="848"/>
                        <a:pt x="3783" y="661"/>
                        <a:pt x="3649" y="545"/>
                      </a:cubicBezTo>
                      <a:cubicBezTo>
                        <a:pt x="3532" y="454"/>
                        <a:pt x="3392" y="411"/>
                        <a:pt x="3249" y="411"/>
                      </a:cubicBezTo>
                      <a:cubicBezTo>
                        <a:pt x="3195" y="411"/>
                        <a:pt x="3141" y="417"/>
                        <a:pt x="3087" y="429"/>
                      </a:cubicBezTo>
                      <a:cubicBezTo>
                        <a:pt x="3072" y="431"/>
                        <a:pt x="3059" y="432"/>
                        <a:pt x="3046" y="432"/>
                      </a:cubicBezTo>
                      <a:cubicBezTo>
                        <a:pt x="2959" y="432"/>
                        <a:pt x="2916" y="380"/>
                        <a:pt x="2846" y="286"/>
                      </a:cubicBezTo>
                      <a:cubicBezTo>
                        <a:pt x="2752" y="161"/>
                        <a:pt x="2630" y="0"/>
                        <a:pt x="23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34"/>
                <p:cNvSpPr/>
                <p:nvPr/>
              </p:nvSpPr>
              <p:spPr>
                <a:xfrm>
                  <a:off x="4112135" y="879371"/>
                  <a:ext cx="5238" cy="10964"/>
                </a:xfrm>
                <a:custGeom>
                  <a:rect b="b" l="l" r="r" t="t"/>
                  <a:pathLst>
                    <a:path extrusionOk="0" h="337" w="161">
                      <a:moveTo>
                        <a:pt x="128" y="0"/>
                      </a:moveTo>
                      <a:cubicBezTo>
                        <a:pt x="121" y="0"/>
                        <a:pt x="112" y="5"/>
                        <a:pt x="107" y="15"/>
                      </a:cubicBezTo>
                      <a:cubicBezTo>
                        <a:pt x="62" y="104"/>
                        <a:pt x="27" y="202"/>
                        <a:pt x="0" y="300"/>
                      </a:cubicBezTo>
                      <a:cubicBezTo>
                        <a:pt x="0" y="318"/>
                        <a:pt x="9" y="336"/>
                        <a:pt x="27" y="336"/>
                      </a:cubicBezTo>
                      <a:cubicBezTo>
                        <a:pt x="36" y="336"/>
                        <a:pt x="45" y="327"/>
                        <a:pt x="54" y="318"/>
                      </a:cubicBezTo>
                      <a:cubicBezTo>
                        <a:pt x="71" y="220"/>
                        <a:pt x="107" y="122"/>
                        <a:pt x="161" y="42"/>
                      </a:cubicBezTo>
                      <a:cubicBezTo>
                        <a:pt x="161" y="42"/>
                        <a:pt x="161" y="42"/>
                        <a:pt x="161" y="33"/>
                      </a:cubicBezTo>
                      <a:cubicBezTo>
                        <a:pt x="161" y="24"/>
                        <a:pt x="161" y="6"/>
                        <a:pt x="143" y="6"/>
                      </a:cubicBezTo>
                      <a:cubicBezTo>
                        <a:pt x="139" y="2"/>
                        <a:pt x="134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34"/>
                <p:cNvSpPr/>
                <p:nvPr/>
              </p:nvSpPr>
              <p:spPr>
                <a:xfrm>
                  <a:off x="4118512" y="845079"/>
                  <a:ext cx="48217" cy="30453"/>
                </a:xfrm>
                <a:custGeom>
                  <a:rect b="b" l="l" r="r" t="t"/>
                  <a:pathLst>
                    <a:path extrusionOk="0" h="936" w="1482">
                      <a:moveTo>
                        <a:pt x="1446" y="1"/>
                      </a:moveTo>
                      <a:cubicBezTo>
                        <a:pt x="1439" y="1"/>
                        <a:pt x="1432" y="3"/>
                        <a:pt x="1428" y="7"/>
                      </a:cubicBezTo>
                      <a:cubicBezTo>
                        <a:pt x="1428" y="7"/>
                        <a:pt x="1222" y="186"/>
                        <a:pt x="589" y="436"/>
                      </a:cubicBezTo>
                      <a:cubicBezTo>
                        <a:pt x="357" y="534"/>
                        <a:pt x="152" y="685"/>
                        <a:pt x="9" y="891"/>
                      </a:cubicBezTo>
                      <a:cubicBezTo>
                        <a:pt x="9" y="899"/>
                        <a:pt x="9" y="899"/>
                        <a:pt x="9" y="899"/>
                      </a:cubicBezTo>
                      <a:cubicBezTo>
                        <a:pt x="0" y="908"/>
                        <a:pt x="9" y="926"/>
                        <a:pt x="18" y="935"/>
                      </a:cubicBezTo>
                      <a:lnTo>
                        <a:pt x="36" y="935"/>
                      </a:lnTo>
                      <a:cubicBezTo>
                        <a:pt x="45" y="935"/>
                        <a:pt x="54" y="935"/>
                        <a:pt x="54" y="926"/>
                      </a:cubicBezTo>
                      <a:cubicBezTo>
                        <a:pt x="188" y="730"/>
                        <a:pt x="384" y="578"/>
                        <a:pt x="607" y="489"/>
                      </a:cubicBezTo>
                      <a:cubicBezTo>
                        <a:pt x="1249" y="230"/>
                        <a:pt x="1463" y="52"/>
                        <a:pt x="1472" y="43"/>
                      </a:cubicBezTo>
                      <a:cubicBezTo>
                        <a:pt x="1481" y="34"/>
                        <a:pt x="1481" y="16"/>
                        <a:pt x="1472" y="7"/>
                      </a:cubicBezTo>
                      <a:lnTo>
                        <a:pt x="1463" y="7"/>
                      </a:lnTo>
                      <a:cubicBezTo>
                        <a:pt x="1459" y="3"/>
                        <a:pt x="1452" y="1"/>
                        <a:pt x="14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34"/>
                <p:cNvSpPr/>
                <p:nvPr/>
              </p:nvSpPr>
              <p:spPr>
                <a:xfrm>
                  <a:off x="4127784" y="860858"/>
                  <a:ext cx="37188" cy="21050"/>
                </a:xfrm>
                <a:custGeom>
                  <a:rect b="b" l="l" r="r" t="t"/>
                  <a:pathLst>
                    <a:path extrusionOk="0" h="647" w="1143">
                      <a:moveTo>
                        <a:pt x="1112" y="0"/>
                      </a:moveTo>
                      <a:cubicBezTo>
                        <a:pt x="1108" y="0"/>
                        <a:pt x="1103" y="1"/>
                        <a:pt x="1098" y="4"/>
                      </a:cubicBezTo>
                      <a:cubicBezTo>
                        <a:pt x="1089" y="13"/>
                        <a:pt x="349" y="495"/>
                        <a:pt x="19" y="593"/>
                      </a:cubicBezTo>
                      <a:cubicBezTo>
                        <a:pt x="10" y="602"/>
                        <a:pt x="1" y="611"/>
                        <a:pt x="1" y="620"/>
                      </a:cubicBezTo>
                      <a:cubicBezTo>
                        <a:pt x="1" y="637"/>
                        <a:pt x="19" y="646"/>
                        <a:pt x="28" y="646"/>
                      </a:cubicBezTo>
                      <a:lnTo>
                        <a:pt x="36" y="646"/>
                      </a:lnTo>
                      <a:cubicBezTo>
                        <a:pt x="375" y="548"/>
                        <a:pt x="1098" y="75"/>
                        <a:pt x="1125" y="49"/>
                      </a:cubicBezTo>
                      <a:lnTo>
                        <a:pt x="1134" y="49"/>
                      </a:lnTo>
                      <a:cubicBezTo>
                        <a:pt x="1143" y="40"/>
                        <a:pt x="1143" y="31"/>
                        <a:pt x="1134" y="13"/>
                      </a:cubicBezTo>
                      <a:cubicBezTo>
                        <a:pt x="1127" y="7"/>
                        <a:pt x="1121" y="0"/>
                        <a:pt x="11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34"/>
                <p:cNvSpPr/>
                <p:nvPr/>
              </p:nvSpPr>
              <p:spPr>
                <a:xfrm>
                  <a:off x="4132437" y="1543280"/>
                  <a:ext cx="128904" cy="45321"/>
                </a:xfrm>
                <a:custGeom>
                  <a:rect b="b" l="l" r="r" t="t"/>
                  <a:pathLst>
                    <a:path extrusionOk="0" h="1393" w="3962">
                      <a:moveTo>
                        <a:pt x="1149" y="1"/>
                      </a:moveTo>
                      <a:cubicBezTo>
                        <a:pt x="734" y="1"/>
                        <a:pt x="268" y="49"/>
                        <a:pt x="268" y="145"/>
                      </a:cubicBezTo>
                      <a:cubicBezTo>
                        <a:pt x="268" y="306"/>
                        <a:pt x="1" y="1216"/>
                        <a:pt x="161" y="1305"/>
                      </a:cubicBezTo>
                      <a:cubicBezTo>
                        <a:pt x="257" y="1353"/>
                        <a:pt x="434" y="1363"/>
                        <a:pt x="629" y="1363"/>
                      </a:cubicBezTo>
                      <a:cubicBezTo>
                        <a:pt x="760" y="1363"/>
                        <a:pt x="898" y="1358"/>
                        <a:pt x="1026" y="1358"/>
                      </a:cubicBezTo>
                      <a:cubicBezTo>
                        <a:pt x="1283" y="1358"/>
                        <a:pt x="1580" y="1393"/>
                        <a:pt x="1976" y="1393"/>
                      </a:cubicBezTo>
                      <a:cubicBezTo>
                        <a:pt x="2076" y="1393"/>
                        <a:pt x="2181" y="1390"/>
                        <a:pt x="2293" y="1385"/>
                      </a:cubicBezTo>
                      <a:cubicBezTo>
                        <a:pt x="2855" y="1358"/>
                        <a:pt x="3694" y="1332"/>
                        <a:pt x="3828" y="1305"/>
                      </a:cubicBezTo>
                      <a:cubicBezTo>
                        <a:pt x="3961" y="1278"/>
                        <a:pt x="3828" y="1028"/>
                        <a:pt x="3560" y="1028"/>
                      </a:cubicBezTo>
                      <a:cubicBezTo>
                        <a:pt x="3292" y="1028"/>
                        <a:pt x="1758" y="65"/>
                        <a:pt x="1758" y="65"/>
                      </a:cubicBezTo>
                      <a:cubicBezTo>
                        <a:pt x="1679" y="22"/>
                        <a:pt x="1425" y="1"/>
                        <a:pt x="11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34"/>
                <p:cNvSpPr/>
                <p:nvPr/>
              </p:nvSpPr>
              <p:spPr>
                <a:xfrm>
                  <a:off x="4132437" y="1541490"/>
                  <a:ext cx="128318" cy="48900"/>
                </a:xfrm>
                <a:custGeom>
                  <a:rect b="b" l="l" r="r" t="t"/>
                  <a:pathLst>
                    <a:path extrusionOk="0" h="1503" w="3944">
                      <a:moveTo>
                        <a:pt x="1195" y="103"/>
                      </a:moveTo>
                      <a:cubicBezTo>
                        <a:pt x="1443" y="103"/>
                        <a:pt x="1663" y="122"/>
                        <a:pt x="1731" y="164"/>
                      </a:cubicBezTo>
                      <a:cubicBezTo>
                        <a:pt x="1892" y="263"/>
                        <a:pt x="3283" y="1137"/>
                        <a:pt x="3560" y="1137"/>
                      </a:cubicBezTo>
                      <a:cubicBezTo>
                        <a:pt x="3658" y="1137"/>
                        <a:pt x="3747" y="1181"/>
                        <a:pt x="3810" y="1253"/>
                      </a:cubicBezTo>
                      <a:cubicBezTo>
                        <a:pt x="3828" y="1280"/>
                        <a:pt x="3828" y="1297"/>
                        <a:pt x="3819" y="1306"/>
                      </a:cubicBezTo>
                      <a:cubicBezTo>
                        <a:pt x="3721" y="1324"/>
                        <a:pt x="3257" y="1342"/>
                        <a:pt x="2802" y="1360"/>
                      </a:cubicBezTo>
                      <a:lnTo>
                        <a:pt x="2293" y="1387"/>
                      </a:lnTo>
                      <a:cubicBezTo>
                        <a:pt x="2182" y="1390"/>
                        <a:pt x="2072" y="1392"/>
                        <a:pt x="1963" y="1392"/>
                      </a:cubicBezTo>
                      <a:cubicBezTo>
                        <a:pt x="1774" y="1392"/>
                        <a:pt x="1588" y="1386"/>
                        <a:pt x="1401" y="1369"/>
                      </a:cubicBezTo>
                      <a:cubicBezTo>
                        <a:pt x="1267" y="1360"/>
                        <a:pt x="1142" y="1360"/>
                        <a:pt x="1026" y="1360"/>
                      </a:cubicBezTo>
                      <a:lnTo>
                        <a:pt x="830" y="1360"/>
                      </a:lnTo>
                      <a:cubicBezTo>
                        <a:pt x="773" y="1360"/>
                        <a:pt x="715" y="1360"/>
                        <a:pt x="658" y="1360"/>
                      </a:cubicBezTo>
                      <a:cubicBezTo>
                        <a:pt x="460" y="1360"/>
                        <a:pt x="278" y="1355"/>
                        <a:pt x="188" y="1306"/>
                      </a:cubicBezTo>
                      <a:cubicBezTo>
                        <a:pt x="116" y="1262"/>
                        <a:pt x="224" y="726"/>
                        <a:pt x="268" y="521"/>
                      </a:cubicBezTo>
                      <a:cubicBezTo>
                        <a:pt x="295" y="414"/>
                        <a:pt x="313" y="316"/>
                        <a:pt x="322" y="209"/>
                      </a:cubicBezTo>
                      <a:cubicBezTo>
                        <a:pt x="391" y="145"/>
                        <a:pt x="824" y="103"/>
                        <a:pt x="1195" y="103"/>
                      </a:cubicBezTo>
                      <a:close/>
                      <a:moveTo>
                        <a:pt x="1164" y="0"/>
                      </a:moveTo>
                      <a:cubicBezTo>
                        <a:pt x="805" y="0"/>
                        <a:pt x="406" y="36"/>
                        <a:pt x="277" y="111"/>
                      </a:cubicBezTo>
                      <a:cubicBezTo>
                        <a:pt x="241" y="120"/>
                        <a:pt x="224" y="155"/>
                        <a:pt x="215" y="200"/>
                      </a:cubicBezTo>
                      <a:cubicBezTo>
                        <a:pt x="206" y="298"/>
                        <a:pt x="188" y="396"/>
                        <a:pt x="161" y="494"/>
                      </a:cubicBezTo>
                      <a:cubicBezTo>
                        <a:pt x="63" y="985"/>
                        <a:pt x="1" y="1333"/>
                        <a:pt x="143" y="1404"/>
                      </a:cubicBezTo>
                      <a:cubicBezTo>
                        <a:pt x="250" y="1462"/>
                        <a:pt x="443" y="1467"/>
                        <a:pt x="662" y="1467"/>
                      </a:cubicBezTo>
                      <a:cubicBezTo>
                        <a:pt x="717" y="1467"/>
                        <a:pt x="773" y="1467"/>
                        <a:pt x="830" y="1467"/>
                      </a:cubicBezTo>
                      <a:cubicBezTo>
                        <a:pt x="1018" y="1467"/>
                        <a:pt x="1178" y="1467"/>
                        <a:pt x="1401" y="1476"/>
                      </a:cubicBezTo>
                      <a:cubicBezTo>
                        <a:pt x="1571" y="1485"/>
                        <a:pt x="1758" y="1503"/>
                        <a:pt x="1972" y="1503"/>
                      </a:cubicBezTo>
                      <a:cubicBezTo>
                        <a:pt x="2070" y="1503"/>
                        <a:pt x="2177" y="1494"/>
                        <a:pt x="2293" y="1494"/>
                      </a:cubicBezTo>
                      <a:lnTo>
                        <a:pt x="2811" y="1467"/>
                      </a:lnTo>
                      <a:cubicBezTo>
                        <a:pt x="3283" y="1449"/>
                        <a:pt x="3738" y="1431"/>
                        <a:pt x="3837" y="1404"/>
                      </a:cubicBezTo>
                      <a:lnTo>
                        <a:pt x="3845" y="1404"/>
                      </a:lnTo>
                      <a:cubicBezTo>
                        <a:pt x="3899" y="1396"/>
                        <a:pt x="3944" y="1342"/>
                        <a:pt x="3935" y="1280"/>
                      </a:cubicBezTo>
                      <a:cubicBezTo>
                        <a:pt x="3917" y="1164"/>
                        <a:pt x="3765" y="1030"/>
                        <a:pt x="3560" y="1030"/>
                      </a:cubicBezTo>
                      <a:cubicBezTo>
                        <a:pt x="3373" y="1030"/>
                        <a:pt x="2391" y="459"/>
                        <a:pt x="1785" y="66"/>
                      </a:cubicBezTo>
                      <a:cubicBezTo>
                        <a:pt x="1706" y="23"/>
                        <a:pt x="1447" y="0"/>
                        <a:pt x="11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34"/>
                <p:cNvSpPr/>
                <p:nvPr/>
              </p:nvSpPr>
              <p:spPr>
                <a:xfrm>
                  <a:off x="4135918" y="1576726"/>
                  <a:ext cx="124251" cy="11875"/>
                </a:xfrm>
                <a:custGeom>
                  <a:rect b="b" l="l" r="r" t="t"/>
                  <a:pathLst>
                    <a:path extrusionOk="0" h="365" w="3819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143"/>
                        <a:pt x="9" y="250"/>
                        <a:pt x="54" y="277"/>
                      </a:cubicBezTo>
                      <a:cubicBezTo>
                        <a:pt x="150" y="325"/>
                        <a:pt x="327" y="335"/>
                        <a:pt x="522" y="335"/>
                      </a:cubicBezTo>
                      <a:cubicBezTo>
                        <a:pt x="653" y="335"/>
                        <a:pt x="791" y="330"/>
                        <a:pt x="919" y="330"/>
                      </a:cubicBezTo>
                      <a:cubicBezTo>
                        <a:pt x="1176" y="330"/>
                        <a:pt x="1473" y="365"/>
                        <a:pt x="1869" y="365"/>
                      </a:cubicBezTo>
                      <a:cubicBezTo>
                        <a:pt x="1969" y="365"/>
                        <a:pt x="2074" y="362"/>
                        <a:pt x="2186" y="357"/>
                      </a:cubicBezTo>
                      <a:cubicBezTo>
                        <a:pt x="2748" y="330"/>
                        <a:pt x="3587" y="304"/>
                        <a:pt x="3721" y="277"/>
                      </a:cubicBezTo>
                      <a:cubicBezTo>
                        <a:pt x="3819" y="250"/>
                        <a:pt x="3774" y="116"/>
                        <a:pt x="3631" y="45"/>
                      </a:cubicBezTo>
                      <a:cubicBezTo>
                        <a:pt x="3396" y="122"/>
                        <a:pt x="3103" y="148"/>
                        <a:pt x="2798" y="148"/>
                      </a:cubicBezTo>
                      <a:cubicBezTo>
                        <a:pt x="2329" y="148"/>
                        <a:pt x="1833" y="86"/>
                        <a:pt x="1481" y="54"/>
                      </a:cubicBezTo>
                      <a:cubicBezTo>
                        <a:pt x="1026" y="18"/>
                        <a:pt x="313" y="9"/>
                        <a:pt x="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34"/>
                <p:cNvSpPr/>
                <p:nvPr/>
              </p:nvSpPr>
              <p:spPr>
                <a:xfrm>
                  <a:off x="4133901" y="1574969"/>
                  <a:ext cx="126268" cy="15422"/>
                </a:xfrm>
                <a:custGeom>
                  <a:rect b="b" l="l" r="r" t="t"/>
                  <a:pathLst>
                    <a:path extrusionOk="0" h="474" w="3881">
                      <a:moveTo>
                        <a:pt x="125" y="117"/>
                      </a:moveTo>
                      <a:cubicBezTo>
                        <a:pt x="437" y="117"/>
                        <a:pt x="1115" y="126"/>
                        <a:pt x="1543" y="161"/>
                      </a:cubicBezTo>
                      <a:lnTo>
                        <a:pt x="1758" y="188"/>
                      </a:lnTo>
                      <a:cubicBezTo>
                        <a:pt x="2080" y="217"/>
                        <a:pt x="2466" y="255"/>
                        <a:pt x="2838" y="255"/>
                      </a:cubicBezTo>
                      <a:cubicBezTo>
                        <a:pt x="3145" y="255"/>
                        <a:pt x="3442" y="229"/>
                        <a:pt x="3685" y="152"/>
                      </a:cubicBezTo>
                      <a:cubicBezTo>
                        <a:pt x="3765" y="197"/>
                        <a:pt x="3783" y="259"/>
                        <a:pt x="3774" y="277"/>
                      </a:cubicBezTo>
                      <a:cubicBezTo>
                        <a:pt x="3676" y="295"/>
                        <a:pt x="3212" y="313"/>
                        <a:pt x="2757" y="331"/>
                      </a:cubicBezTo>
                      <a:lnTo>
                        <a:pt x="2248" y="358"/>
                      </a:lnTo>
                      <a:cubicBezTo>
                        <a:pt x="2137" y="361"/>
                        <a:pt x="2027" y="363"/>
                        <a:pt x="1918" y="363"/>
                      </a:cubicBezTo>
                      <a:cubicBezTo>
                        <a:pt x="1729" y="363"/>
                        <a:pt x="1543" y="357"/>
                        <a:pt x="1356" y="340"/>
                      </a:cubicBezTo>
                      <a:cubicBezTo>
                        <a:pt x="1222" y="331"/>
                        <a:pt x="1097" y="331"/>
                        <a:pt x="981" y="331"/>
                      </a:cubicBezTo>
                      <a:lnTo>
                        <a:pt x="785" y="331"/>
                      </a:lnTo>
                      <a:cubicBezTo>
                        <a:pt x="728" y="331"/>
                        <a:pt x="670" y="331"/>
                        <a:pt x="614" y="331"/>
                      </a:cubicBezTo>
                      <a:cubicBezTo>
                        <a:pt x="418" y="331"/>
                        <a:pt x="240" y="326"/>
                        <a:pt x="143" y="277"/>
                      </a:cubicBezTo>
                      <a:cubicBezTo>
                        <a:pt x="143" y="277"/>
                        <a:pt x="116" y="259"/>
                        <a:pt x="125" y="117"/>
                      </a:cubicBezTo>
                      <a:close/>
                      <a:moveTo>
                        <a:pt x="71" y="1"/>
                      </a:moveTo>
                      <a:cubicBezTo>
                        <a:pt x="45" y="1"/>
                        <a:pt x="18" y="28"/>
                        <a:pt x="18" y="54"/>
                      </a:cubicBezTo>
                      <a:cubicBezTo>
                        <a:pt x="0" y="242"/>
                        <a:pt x="27" y="340"/>
                        <a:pt x="98" y="375"/>
                      </a:cubicBezTo>
                      <a:cubicBezTo>
                        <a:pt x="205" y="433"/>
                        <a:pt x="398" y="438"/>
                        <a:pt x="617" y="438"/>
                      </a:cubicBezTo>
                      <a:cubicBezTo>
                        <a:pt x="672" y="438"/>
                        <a:pt x="728" y="438"/>
                        <a:pt x="785" y="438"/>
                      </a:cubicBezTo>
                      <a:cubicBezTo>
                        <a:pt x="973" y="438"/>
                        <a:pt x="1133" y="438"/>
                        <a:pt x="1356" y="447"/>
                      </a:cubicBezTo>
                      <a:cubicBezTo>
                        <a:pt x="1526" y="456"/>
                        <a:pt x="1713" y="474"/>
                        <a:pt x="1927" y="474"/>
                      </a:cubicBezTo>
                      <a:cubicBezTo>
                        <a:pt x="2025" y="474"/>
                        <a:pt x="2132" y="465"/>
                        <a:pt x="2248" y="456"/>
                      </a:cubicBezTo>
                      <a:lnTo>
                        <a:pt x="2757" y="438"/>
                      </a:lnTo>
                      <a:cubicBezTo>
                        <a:pt x="3238" y="411"/>
                        <a:pt x="3685" y="393"/>
                        <a:pt x="3792" y="375"/>
                      </a:cubicBezTo>
                      <a:cubicBezTo>
                        <a:pt x="3836" y="367"/>
                        <a:pt x="3881" y="331"/>
                        <a:pt x="3881" y="277"/>
                      </a:cubicBezTo>
                      <a:cubicBezTo>
                        <a:pt x="3881" y="170"/>
                        <a:pt x="3809" y="81"/>
                        <a:pt x="3711" y="45"/>
                      </a:cubicBezTo>
                      <a:cubicBezTo>
                        <a:pt x="3702" y="41"/>
                        <a:pt x="3696" y="39"/>
                        <a:pt x="3689" y="39"/>
                      </a:cubicBezTo>
                      <a:cubicBezTo>
                        <a:pt x="3682" y="39"/>
                        <a:pt x="3676" y="41"/>
                        <a:pt x="3667" y="45"/>
                      </a:cubicBezTo>
                      <a:cubicBezTo>
                        <a:pt x="3432" y="122"/>
                        <a:pt x="3141" y="148"/>
                        <a:pt x="2838" y="148"/>
                      </a:cubicBezTo>
                      <a:cubicBezTo>
                        <a:pt x="2472" y="148"/>
                        <a:pt x="2089" y="110"/>
                        <a:pt x="1766" y="81"/>
                      </a:cubicBezTo>
                      <a:lnTo>
                        <a:pt x="1552" y="54"/>
                      </a:lnTo>
                      <a:cubicBezTo>
                        <a:pt x="1088" y="10"/>
                        <a:pt x="366" y="1"/>
                        <a:pt x="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34"/>
                <p:cNvSpPr/>
                <p:nvPr/>
              </p:nvSpPr>
              <p:spPr>
                <a:xfrm>
                  <a:off x="4134194" y="1299528"/>
                  <a:ext cx="119306" cy="267633"/>
                </a:xfrm>
                <a:custGeom>
                  <a:rect b="b" l="l" r="r" t="t"/>
                  <a:pathLst>
                    <a:path extrusionOk="0" h="8226" w="3667">
                      <a:moveTo>
                        <a:pt x="3667" y="1"/>
                      </a:moveTo>
                      <a:lnTo>
                        <a:pt x="1088" y="90"/>
                      </a:lnTo>
                      <a:lnTo>
                        <a:pt x="187" y="7066"/>
                      </a:lnTo>
                      <a:cubicBezTo>
                        <a:pt x="187" y="7066"/>
                        <a:pt x="161" y="7387"/>
                        <a:pt x="80" y="7468"/>
                      </a:cubicBezTo>
                      <a:cubicBezTo>
                        <a:pt x="0" y="7557"/>
                        <a:pt x="134" y="8226"/>
                        <a:pt x="134" y="8226"/>
                      </a:cubicBezTo>
                      <a:cubicBezTo>
                        <a:pt x="491" y="8226"/>
                        <a:pt x="839" y="8190"/>
                        <a:pt x="1187" y="8119"/>
                      </a:cubicBezTo>
                      <a:cubicBezTo>
                        <a:pt x="1499" y="8047"/>
                        <a:pt x="1775" y="7860"/>
                        <a:pt x="1954" y="7601"/>
                      </a:cubicBezTo>
                      <a:lnTo>
                        <a:pt x="1704" y="6968"/>
                      </a:lnTo>
                      <a:lnTo>
                        <a:pt x="36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34"/>
                <p:cNvSpPr/>
                <p:nvPr/>
              </p:nvSpPr>
              <p:spPr>
                <a:xfrm>
                  <a:off x="4132730" y="1297803"/>
                  <a:ext cx="122527" cy="271114"/>
                </a:xfrm>
                <a:custGeom>
                  <a:rect b="b" l="l" r="r" t="t"/>
                  <a:pathLst>
                    <a:path extrusionOk="0" h="8333" w="3766">
                      <a:moveTo>
                        <a:pt x="3640" y="98"/>
                      </a:moveTo>
                      <a:lnTo>
                        <a:pt x="1695" y="7003"/>
                      </a:lnTo>
                      <a:cubicBezTo>
                        <a:pt x="1695" y="7012"/>
                        <a:pt x="1695" y="7021"/>
                        <a:pt x="1695" y="7030"/>
                      </a:cubicBezTo>
                      <a:lnTo>
                        <a:pt x="1936" y="7637"/>
                      </a:lnTo>
                      <a:cubicBezTo>
                        <a:pt x="1767" y="7877"/>
                        <a:pt x="1508" y="8047"/>
                        <a:pt x="1223" y="8109"/>
                      </a:cubicBezTo>
                      <a:cubicBezTo>
                        <a:pt x="893" y="8172"/>
                        <a:pt x="562" y="8208"/>
                        <a:pt x="223" y="8216"/>
                      </a:cubicBezTo>
                      <a:cubicBezTo>
                        <a:pt x="170" y="7931"/>
                        <a:pt x="134" y="7601"/>
                        <a:pt x="170" y="7556"/>
                      </a:cubicBezTo>
                      <a:cubicBezTo>
                        <a:pt x="259" y="7467"/>
                        <a:pt x="286" y="7182"/>
                        <a:pt x="286" y="7128"/>
                      </a:cubicBezTo>
                      <a:lnTo>
                        <a:pt x="1178" y="188"/>
                      </a:lnTo>
                      <a:lnTo>
                        <a:pt x="3640" y="98"/>
                      </a:lnTo>
                      <a:close/>
                      <a:moveTo>
                        <a:pt x="3703" y="0"/>
                      </a:moveTo>
                      <a:lnTo>
                        <a:pt x="1133" y="89"/>
                      </a:lnTo>
                      <a:cubicBezTo>
                        <a:pt x="1107" y="89"/>
                        <a:pt x="1080" y="107"/>
                        <a:pt x="1080" y="134"/>
                      </a:cubicBezTo>
                      <a:lnTo>
                        <a:pt x="179" y="7119"/>
                      </a:lnTo>
                      <a:cubicBezTo>
                        <a:pt x="170" y="7244"/>
                        <a:pt x="134" y="7440"/>
                        <a:pt x="90" y="7485"/>
                      </a:cubicBezTo>
                      <a:cubicBezTo>
                        <a:pt x="0" y="7574"/>
                        <a:pt x="81" y="8029"/>
                        <a:pt x="125" y="8288"/>
                      </a:cubicBezTo>
                      <a:cubicBezTo>
                        <a:pt x="134" y="8315"/>
                        <a:pt x="152" y="8332"/>
                        <a:pt x="179" y="8332"/>
                      </a:cubicBezTo>
                      <a:cubicBezTo>
                        <a:pt x="536" y="8323"/>
                        <a:pt x="893" y="8288"/>
                        <a:pt x="1249" y="8216"/>
                      </a:cubicBezTo>
                      <a:cubicBezTo>
                        <a:pt x="1571" y="8145"/>
                        <a:pt x="1856" y="7958"/>
                        <a:pt x="2052" y="7681"/>
                      </a:cubicBezTo>
                      <a:cubicBezTo>
                        <a:pt x="2052" y="7663"/>
                        <a:pt x="2052" y="7645"/>
                        <a:pt x="2052" y="7637"/>
                      </a:cubicBezTo>
                      <a:lnTo>
                        <a:pt x="1802" y="7021"/>
                      </a:lnTo>
                      <a:lnTo>
                        <a:pt x="3756" y="72"/>
                      </a:lnTo>
                      <a:cubicBezTo>
                        <a:pt x="3765" y="54"/>
                        <a:pt x="3765" y="36"/>
                        <a:pt x="3747" y="18"/>
                      </a:cubicBezTo>
                      <a:cubicBezTo>
                        <a:pt x="3738" y="9"/>
                        <a:pt x="3721" y="0"/>
                        <a:pt x="37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34"/>
                <p:cNvSpPr/>
                <p:nvPr/>
              </p:nvSpPr>
              <p:spPr>
                <a:xfrm>
                  <a:off x="4222689" y="1538042"/>
                  <a:ext cx="140226" cy="58661"/>
                </a:xfrm>
                <a:custGeom>
                  <a:rect b="b" l="l" r="r" t="t"/>
                  <a:pathLst>
                    <a:path extrusionOk="0" h="1803" w="4310">
                      <a:moveTo>
                        <a:pt x="1358" y="0"/>
                      </a:moveTo>
                      <a:cubicBezTo>
                        <a:pt x="727" y="0"/>
                        <a:pt x="54" y="461"/>
                        <a:pt x="54" y="538"/>
                      </a:cubicBezTo>
                      <a:cubicBezTo>
                        <a:pt x="54" y="645"/>
                        <a:pt x="1" y="1350"/>
                        <a:pt x="269" y="1350"/>
                      </a:cubicBezTo>
                      <a:cubicBezTo>
                        <a:pt x="536" y="1350"/>
                        <a:pt x="1723" y="1698"/>
                        <a:pt x="2499" y="1778"/>
                      </a:cubicBezTo>
                      <a:cubicBezTo>
                        <a:pt x="2663" y="1795"/>
                        <a:pt x="2838" y="1802"/>
                        <a:pt x="3012" y="1802"/>
                      </a:cubicBezTo>
                      <a:cubicBezTo>
                        <a:pt x="3669" y="1802"/>
                        <a:pt x="4310" y="1697"/>
                        <a:pt x="4310" y="1591"/>
                      </a:cubicBezTo>
                      <a:cubicBezTo>
                        <a:pt x="4310" y="1457"/>
                        <a:pt x="3846" y="1323"/>
                        <a:pt x="3418" y="1189"/>
                      </a:cubicBezTo>
                      <a:cubicBezTo>
                        <a:pt x="2990" y="1055"/>
                        <a:pt x="2044" y="270"/>
                        <a:pt x="2044" y="270"/>
                      </a:cubicBezTo>
                      <a:cubicBezTo>
                        <a:pt x="1851" y="73"/>
                        <a:pt x="1608" y="0"/>
                        <a:pt x="1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34"/>
                <p:cNvSpPr/>
                <p:nvPr/>
              </p:nvSpPr>
              <p:spPr>
                <a:xfrm>
                  <a:off x="4222136" y="1536220"/>
                  <a:ext cx="142536" cy="62305"/>
                </a:xfrm>
                <a:custGeom>
                  <a:rect b="b" l="l" r="r" t="t"/>
                  <a:pathLst>
                    <a:path extrusionOk="0" h="1915" w="4381">
                      <a:moveTo>
                        <a:pt x="1392" y="114"/>
                      </a:moveTo>
                      <a:cubicBezTo>
                        <a:pt x="1654" y="114"/>
                        <a:pt x="1870" y="200"/>
                        <a:pt x="2034" y="371"/>
                      </a:cubicBezTo>
                      <a:cubicBezTo>
                        <a:pt x="2070" y="407"/>
                        <a:pt x="2998" y="1156"/>
                        <a:pt x="3426" y="1299"/>
                      </a:cubicBezTo>
                      <a:lnTo>
                        <a:pt x="3497" y="1317"/>
                      </a:lnTo>
                      <a:cubicBezTo>
                        <a:pt x="3783" y="1406"/>
                        <a:pt x="4247" y="1558"/>
                        <a:pt x="4273" y="1638"/>
                      </a:cubicBezTo>
                      <a:cubicBezTo>
                        <a:pt x="4197" y="1714"/>
                        <a:pt x="3638" y="1806"/>
                        <a:pt x="3045" y="1806"/>
                      </a:cubicBezTo>
                      <a:cubicBezTo>
                        <a:pt x="2873" y="1806"/>
                        <a:pt x="2700" y="1799"/>
                        <a:pt x="2534" y="1781"/>
                      </a:cubicBezTo>
                      <a:cubicBezTo>
                        <a:pt x="2043" y="1718"/>
                        <a:pt x="1561" y="1629"/>
                        <a:pt x="1080" y="1504"/>
                      </a:cubicBezTo>
                      <a:cubicBezTo>
                        <a:pt x="821" y="1433"/>
                        <a:pt x="553" y="1388"/>
                        <a:pt x="286" y="1352"/>
                      </a:cubicBezTo>
                      <a:cubicBezTo>
                        <a:pt x="268" y="1352"/>
                        <a:pt x="241" y="1343"/>
                        <a:pt x="223" y="1326"/>
                      </a:cubicBezTo>
                      <a:cubicBezTo>
                        <a:pt x="107" y="1201"/>
                        <a:pt x="125" y="790"/>
                        <a:pt x="125" y="648"/>
                      </a:cubicBezTo>
                      <a:lnTo>
                        <a:pt x="125" y="603"/>
                      </a:lnTo>
                      <a:cubicBezTo>
                        <a:pt x="170" y="532"/>
                        <a:pt x="660" y="202"/>
                        <a:pt x="1187" y="130"/>
                      </a:cubicBezTo>
                      <a:cubicBezTo>
                        <a:pt x="1258" y="119"/>
                        <a:pt x="1326" y="114"/>
                        <a:pt x="1392" y="114"/>
                      </a:cubicBezTo>
                      <a:close/>
                      <a:moveTo>
                        <a:pt x="1377" y="1"/>
                      </a:moveTo>
                      <a:cubicBezTo>
                        <a:pt x="1108" y="1"/>
                        <a:pt x="848" y="79"/>
                        <a:pt x="669" y="148"/>
                      </a:cubicBezTo>
                      <a:cubicBezTo>
                        <a:pt x="393" y="264"/>
                        <a:pt x="9" y="487"/>
                        <a:pt x="9" y="594"/>
                      </a:cubicBezTo>
                      <a:lnTo>
                        <a:pt x="9" y="648"/>
                      </a:lnTo>
                      <a:cubicBezTo>
                        <a:pt x="0" y="924"/>
                        <a:pt x="9" y="1263"/>
                        <a:pt x="143" y="1397"/>
                      </a:cubicBezTo>
                      <a:cubicBezTo>
                        <a:pt x="179" y="1442"/>
                        <a:pt x="232" y="1459"/>
                        <a:pt x="286" y="1459"/>
                      </a:cubicBezTo>
                      <a:cubicBezTo>
                        <a:pt x="544" y="1495"/>
                        <a:pt x="803" y="1540"/>
                        <a:pt x="1053" y="1611"/>
                      </a:cubicBezTo>
                      <a:cubicBezTo>
                        <a:pt x="1535" y="1727"/>
                        <a:pt x="2025" y="1825"/>
                        <a:pt x="2516" y="1888"/>
                      </a:cubicBezTo>
                      <a:cubicBezTo>
                        <a:pt x="2685" y="1905"/>
                        <a:pt x="2864" y="1914"/>
                        <a:pt x="3033" y="1914"/>
                      </a:cubicBezTo>
                      <a:cubicBezTo>
                        <a:pt x="3613" y="1914"/>
                        <a:pt x="4220" y="1834"/>
                        <a:pt x="4345" y="1718"/>
                      </a:cubicBezTo>
                      <a:cubicBezTo>
                        <a:pt x="4362" y="1700"/>
                        <a:pt x="4380" y="1673"/>
                        <a:pt x="4380" y="1647"/>
                      </a:cubicBezTo>
                      <a:cubicBezTo>
                        <a:pt x="4380" y="1486"/>
                        <a:pt x="4050" y="1379"/>
                        <a:pt x="3524" y="1210"/>
                      </a:cubicBezTo>
                      <a:lnTo>
                        <a:pt x="3453" y="1192"/>
                      </a:lnTo>
                      <a:cubicBezTo>
                        <a:pt x="3042" y="1067"/>
                        <a:pt x="2150" y="326"/>
                        <a:pt x="2097" y="282"/>
                      </a:cubicBezTo>
                      <a:cubicBezTo>
                        <a:pt x="1889" y="70"/>
                        <a:pt x="1629" y="1"/>
                        <a:pt x="13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34"/>
                <p:cNvSpPr/>
                <p:nvPr/>
              </p:nvSpPr>
              <p:spPr>
                <a:xfrm>
                  <a:off x="4225032" y="1573537"/>
                  <a:ext cx="137883" cy="23165"/>
                </a:xfrm>
                <a:custGeom>
                  <a:rect b="b" l="l" r="r" t="t"/>
                  <a:pathLst>
                    <a:path extrusionOk="0" h="712" w="423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7" y="143"/>
                        <a:pt x="90" y="259"/>
                        <a:pt x="197" y="259"/>
                      </a:cubicBezTo>
                      <a:cubicBezTo>
                        <a:pt x="464" y="259"/>
                        <a:pt x="1651" y="607"/>
                        <a:pt x="2427" y="687"/>
                      </a:cubicBezTo>
                      <a:cubicBezTo>
                        <a:pt x="2591" y="704"/>
                        <a:pt x="2766" y="711"/>
                        <a:pt x="2940" y="711"/>
                      </a:cubicBezTo>
                      <a:cubicBezTo>
                        <a:pt x="3597" y="711"/>
                        <a:pt x="4238" y="606"/>
                        <a:pt x="4238" y="500"/>
                      </a:cubicBezTo>
                      <a:cubicBezTo>
                        <a:pt x="4238" y="455"/>
                        <a:pt x="4175" y="402"/>
                        <a:pt x="4077" y="357"/>
                      </a:cubicBezTo>
                      <a:cubicBezTo>
                        <a:pt x="3717" y="407"/>
                        <a:pt x="3352" y="432"/>
                        <a:pt x="2987" y="432"/>
                      </a:cubicBezTo>
                      <a:cubicBezTo>
                        <a:pt x="2576" y="432"/>
                        <a:pt x="2164" y="401"/>
                        <a:pt x="1758" y="339"/>
                      </a:cubicBezTo>
                      <a:cubicBezTo>
                        <a:pt x="1169" y="259"/>
                        <a:pt x="580" y="143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34"/>
                <p:cNvSpPr/>
                <p:nvPr/>
              </p:nvSpPr>
              <p:spPr>
                <a:xfrm>
                  <a:off x="4223275" y="1571650"/>
                  <a:ext cx="141397" cy="26874"/>
                </a:xfrm>
                <a:custGeom>
                  <a:rect b="b" l="l" r="r" t="t"/>
                  <a:pathLst>
                    <a:path extrusionOk="0" h="826" w="4346">
                      <a:moveTo>
                        <a:pt x="126" y="130"/>
                      </a:moveTo>
                      <a:cubicBezTo>
                        <a:pt x="474" y="210"/>
                        <a:pt x="1089" y="353"/>
                        <a:pt x="1803" y="451"/>
                      </a:cubicBezTo>
                      <a:cubicBezTo>
                        <a:pt x="2209" y="512"/>
                        <a:pt x="2621" y="544"/>
                        <a:pt x="3032" y="544"/>
                      </a:cubicBezTo>
                      <a:cubicBezTo>
                        <a:pt x="3397" y="544"/>
                        <a:pt x="3762" y="519"/>
                        <a:pt x="4122" y="469"/>
                      </a:cubicBezTo>
                      <a:cubicBezTo>
                        <a:pt x="4203" y="513"/>
                        <a:pt x="4229" y="540"/>
                        <a:pt x="4229" y="558"/>
                      </a:cubicBezTo>
                      <a:cubicBezTo>
                        <a:pt x="4153" y="627"/>
                        <a:pt x="3596" y="717"/>
                        <a:pt x="3004" y="717"/>
                      </a:cubicBezTo>
                      <a:cubicBezTo>
                        <a:pt x="2832" y="717"/>
                        <a:pt x="2657" y="710"/>
                        <a:pt x="2490" y="692"/>
                      </a:cubicBezTo>
                      <a:cubicBezTo>
                        <a:pt x="1999" y="629"/>
                        <a:pt x="1517" y="540"/>
                        <a:pt x="1045" y="415"/>
                      </a:cubicBezTo>
                      <a:cubicBezTo>
                        <a:pt x="777" y="344"/>
                        <a:pt x="518" y="299"/>
                        <a:pt x="251" y="263"/>
                      </a:cubicBezTo>
                      <a:cubicBezTo>
                        <a:pt x="197" y="263"/>
                        <a:pt x="161" y="219"/>
                        <a:pt x="126" y="130"/>
                      </a:cubicBezTo>
                      <a:close/>
                      <a:moveTo>
                        <a:pt x="56" y="1"/>
                      </a:moveTo>
                      <a:cubicBezTo>
                        <a:pt x="44" y="1"/>
                        <a:pt x="31" y="7"/>
                        <a:pt x="19" y="14"/>
                      </a:cubicBezTo>
                      <a:cubicBezTo>
                        <a:pt x="10" y="31"/>
                        <a:pt x="1" y="49"/>
                        <a:pt x="1" y="67"/>
                      </a:cubicBezTo>
                      <a:cubicBezTo>
                        <a:pt x="45" y="272"/>
                        <a:pt x="126" y="370"/>
                        <a:pt x="251" y="370"/>
                      </a:cubicBezTo>
                      <a:cubicBezTo>
                        <a:pt x="509" y="406"/>
                        <a:pt x="768" y="451"/>
                        <a:pt x="1018" y="522"/>
                      </a:cubicBezTo>
                      <a:cubicBezTo>
                        <a:pt x="1500" y="638"/>
                        <a:pt x="1990" y="736"/>
                        <a:pt x="2481" y="799"/>
                      </a:cubicBezTo>
                      <a:cubicBezTo>
                        <a:pt x="2650" y="816"/>
                        <a:pt x="2829" y="825"/>
                        <a:pt x="2998" y="825"/>
                      </a:cubicBezTo>
                      <a:cubicBezTo>
                        <a:pt x="3578" y="825"/>
                        <a:pt x="4185" y="745"/>
                        <a:pt x="4310" y="629"/>
                      </a:cubicBezTo>
                      <a:cubicBezTo>
                        <a:pt x="4327" y="611"/>
                        <a:pt x="4345" y="584"/>
                        <a:pt x="4345" y="558"/>
                      </a:cubicBezTo>
                      <a:cubicBezTo>
                        <a:pt x="4345" y="477"/>
                        <a:pt x="4247" y="406"/>
                        <a:pt x="4158" y="370"/>
                      </a:cubicBezTo>
                      <a:cubicBezTo>
                        <a:pt x="4149" y="361"/>
                        <a:pt x="4140" y="361"/>
                        <a:pt x="4122" y="361"/>
                      </a:cubicBezTo>
                      <a:cubicBezTo>
                        <a:pt x="3766" y="412"/>
                        <a:pt x="3404" y="436"/>
                        <a:pt x="3041" y="436"/>
                      </a:cubicBezTo>
                      <a:cubicBezTo>
                        <a:pt x="2632" y="436"/>
                        <a:pt x="2223" y="405"/>
                        <a:pt x="1821" y="344"/>
                      </a:cubicBezTo>
                      <a:cubicBezTo>
                        <a:pt x="1036" y="237"/>
                        <a:pt x="393" y="85"/>
                        <a:pt x="72" y="5"/>
                      </a:cubicBezTo>
                      <a:cubicBezTo>
                        <a:pt x="67" y="2"/>
                        <a:pt x="62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34"/>
                <p:cNvSpPr/>
                <p:nvPr/>
              </p:nvSpPr>
              <p:spPr>
                <a:xfrm>
                  <a:off x="3978026" y="1217702"/>
                  <a:ext cx="384043" cy="355868"/>
                </a:xfrm>
                <a:custGeom>
                  <a:rect b="b" l="l" r="r" t="t"/>
                  <a:pathLst>
                    <a:path extrusionOk="0" h="10938" w="11804">
                      <a:moveTo>
                        <a:pt x="4961" y="0"/>
                      </a:moveTo>
                      <a:lnTo>
                        <a:pt x="277" y="27"/>
                      </a:lnTo>
                      <a:cubicBezTo>
                        <a:pt x="277" y="27"/>
                        <a:pt x="1" y="1677"/>
                        <a:pt x="134" y="2248"/>
                      </a:cubicBezTo>
                      <a:cubicBezTo>
                        <a:pt x="277" y="2810"/>
                        <a:pt x="420" y="3087"/>
                        <a:pt x="2828" y="3149"/>
                      </a:cubicBezTo>
                      <a:cubicBezTo>
                        <a:pt x="3022" y="3154"/>
                        <a:pt x="3219" y="3156"/>
                        <a:pt x="3419" y="3156"/>
                      </a:cubicBezTo>
                      <a:cubicBezTo>
                        <a:pt x="6069" y="3156"/>
                        <a:pt x="9162" y="2748"/>
                        <a:pt x="9162" y="2748"/>
                      </a:cubicBezTo>
                      <a:lnTo>
                        <a:pt x="9162" y="2748"/>
                      </a:lnTo>
                      <a:cubicBezTo>
                        <a:pt x="9162" y="2748"/>
                        <a:pt x="7762" y="8689"/>
                        <a:pt x="7735" y="8769"/>
                      </a:cubicBezTo>
                      <a:cubicBezTo>
                        <a:pt x="7708" y="8850"/>
                        <a:pt x="7574" y="9742"/>
                        <a:pt x="7494" y="10090"/>
                      </a:cubicBezTo>
                      <a:cubicBezTo>
                        <a:pt x="7414" y="10446"/>
                        <a:pt x="7485" y="10937"/>
                        <a:pt x="7592" y="10937"/>
                      </a:cubicBezTo>
                      <a:cubicBezTo>
                        <a:pt x="7976" y="10928"/>
                        <a:pt x="8351" y="10857"/>
                        <a:pt x="8707" y="10723"/>
                      </a:cubicBezTo>
                      <a:cubicBezTo>
                        <a:pt x="9064" y="10589"/>
                        <a:pt x="9403" y="10438"/>
                        <a:pt x="9742" y="10259"/>
                      </a:cubicBezTo>
                      <a:cubicBezTo>
                        <a:pt x="9742" y="10170"/>
                        <a:pt x="9724" y="10090"/>
                        <a:pt x="9689" y="10018"/>
                      </a:cubicBezTo>
                      <a:cubicBezTo>
                        <a:pt x="9635" y="9911"/>
                        <a:pt x="9421" y="9715"/>
                        <a:pt x="9421" y="9528"/>
                      </a:cubicBezTo>
                      <a:cubicBezTo>
                        <a:pt x="9421" y="9340"/>
                        <a:pt x="11803" y="1624"/>
                        <a:pt x="11741" y="1276"/>
                      </a:cubicBezTo>
                      <a:cubicBezTo>
                        <a:pt x="11687" y="928"/>
                        <a:pt x="9385" y="375"/>
                        <a:pt x="8012" y="214"/>
                      </a:cubicBezTo>
                      <a:cubicBezTo>
                        <a:pt x="6638" y="54"/>
                        <a:pt x="4961" y="0"/>
                        <a:pt x="49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34"/>
                <p:cNvSpPr/>
                <p:nvPr/>
              </p:nvSpPr>
              <p:spPr>
                <a:xfrm>
                  <a:off x="3976269" y="1215945"/>
                  <a:ext cx="386646" cy="359349"/>
                </a:xfrm>
                <a:custGeom>
                  <a:rect b="b" l="l" r="r" t="t"/>
                  <a:pathLst>
                    <a:path extrusionOk="0" h="11045" w="11884">
                      <a:moveTo>
                        <a:pt x="5015" y="108"/>
                      </a:moveTo>
                      <a:cubicBezTo>
                        <a:pt x="5068" y="108"/>
                        <a:pt x="6710" y="170"/>
                        <a:pt x="8057" y="331"/>
                      </a:cubicBezTo>
                      <a:cubicBezTo>
                        <a:pt x="9547" y="500"/>
                        <a:pt x="11696" y="1053"/>
                        <a:pt x="11741" y="1339"/>
                      </a:cubicBezTo>
                      <a:cubicBezTo>
                        <a:pt x="11777" y="1553"/>
                        <a:pt x="10813" y="4827"/>
                        <a:pt x="10162" y="6986"/>
                      </a:cubicBezTo>
                      <a:cubicBezTo>
                        <a:pt x="9636" y="8779"/>
                        <a:pt x="9422" y="9519"/>
                        <a:pt x="9422" y="9591"/>
                      </a:cubicBezTo>
                      <a:cubicBezTo>
                        <a:pt x="9422" y="9733"/>
                        <a:pt x="9529" y="9876"/>
                        <a:pt x="9609" y="9983"/>
                      </a:cubicBezTo>
                      <a:cubicBezTo>
                        <a:pt x="9645" y="10019"/>
                        <a:pt x="9671" y="10054"/>
                        <a:pt x="9689" y="10090"/>
                      </a:cubicBezTo>
                      <a:cubicBezTo>
                        <a:pt x="9716" y="10153"/>
                        <a:pt x="9734" y="10215"/>
                        <a:pt x="9743" y="10277"/>
                      </a:cubicBezTo>
                      <a:cubicBezTo>
                        <a:pt x="9413" y="10447"/>
                        <a:pt x="9083" y="10599"/>
                        <a:pt x="8744" y="10732"/>
                      </a:cubicBezTo>
                      <a:cubicBezTo>
                        <a:pt x="8396" y="10857"/>
                        <a:pt x="8030" y="10920"/>
                        <a:pt x="7655" y="10938"/>
                      </a:cubicBezTo>
                      <a:cubicBezTo>
                        <a:pt x="7602" y="10902"/>
                        <a:pt x="7521" y="10492"/>
                        <a:pt x="7602" y="10153"/>
                      </a:cubicBezTo>
                      <a:cubicBezTo>
                        <a:pt x="7646" y="9956"/>
                        <a:pt x="7709" y="9591"/>
                        <a:pt x="7753" y="9296"/>
                      </a:cubicBezTo>
                      <a:cubicBezTo>
                        <a:pt x="7789" y="9082"/>
                        <a:pt x="7825" y="8868"/>
                        <a:pt x="7843" y="8841"/>
                      </a:cubicBezTo>
                      <a:cubicBezTo>
                        <a:pt x="7869" y="8761"/>
                        <a:pt x="9127" y="3417"/>
                        <a:pt x="9270" y="2811"/>
                      </a:cubicBezTo>
                      <a:cubicBezTo>
                        <a:pt x="9279" y="2793"/>
                        <a:pt x="9270" y="2775"/>
                        <a:pt x="9261" y="2766"/>
                      </a:cubicBezTo>
                      <a:cubicBezTo>
                        <a:pt x="9252" y="2748"/>
                        <a:pt x="9234" y="2748"/>
                        <a:pt x="9216" y="2748"/>
                      </a:cubicBezTo>
                      <a:lnTo>
                        <a:pt x="9216" y="2757"/>
                      </a:lnTo>
                      <a:cubicBezTo>
                        <a:pt x="9175" y="2765"/>
                        <a:pt x="6095" y="3166"/>
                        <a:pt x="3484" y="3166"/>
                      </a:cubicBezTo>
                      <a:cubicBezTo>
                        <a:pt x="3283" y="3166"/>
                        <a:pt x="3085" y="3164"/>
                        <a:pt x="2891" y="3159"/>
                      </a:cubicBezTo>
                      <a:cubicBezTo>
                        <a:pt x="438" y="3087"/>
                        <a:pt x="367" y="2793"/>
                        <a:pt x="242" y="2293"/>
                      </a:cubicBezTo>
                      <a:cubicBezTo>
                        <a:pt x="126" y="1794"/>
                        <a:pt x="331" y="402"/>
                        <a:pt x="376" y="134"/>
                      </a:cubicBezTo>
                      <a:lnTo>
                        <a:pt x="5015" y="108"/>
                      </a:lnTo>
                      <a:close/>
                      <a:moveTo>
                        <a:pt x="5015" y="0"/>
                      </a:moveTo>
                      <a:lnTo>
                        <a:pt x="331" y="27"/>
                      </a:lnTo>
                      <a:cubicBezTo>
                        <a:pt x="304" y="27"/>
                        <a:pt x="278" y="45"/>
                        <a:pt x="278" y="72"/>
                      </a:cubicBezTo>
                      <a:cubicBezTo>
                        <a:pt x="260" y="143"/>
                        <a:pt x="1" y="1740"/>
                        <a:pt x="144" y="2311"/>
                      </a:cubicBezTo>
                      <a:cubicBezTo>
                        <a:pt x="286" y="2918"/>
                        <a:pt x="456" y="3194"/>
                        <a:pt x="2882" y="3257"/>
                      </a:cubicBezTo>
                      <a:cubicBezTo>
                        <a:pt x="3070" y="3261"/>
                        <a:pt x="3261" y="3263"/>
                        <a:pt x="3455" y="3263"/>
                      </a:cubicBezTo>
                      <a:cubicBezTo>
                        <a:pt x="5856" y="3263"/>
                        <a:pt x="8650" y="2930"/>
                        <a:pt x="9145" y="2864"/>
                      </a:cubicBezTo>
                      <a:lnTo>
                        <a:pt x="9145" y="2864"/>
                      </a:lnTo>
                      <a:cubicBezTo>
                        <a:pt x="8663" y="4925"/>
                        <a:pt x="7762" y="8725"/>
                        <a:pt x="7736" y="8805"/>
                      </a:cubicBezTo>
                      <a:cubicBezTo>
                        <a:pt x="7727" y="8850"/>
                        <a:pt x="7700" y="9002"/>
                        <a:pt x="7646" y="9278"/>
                      </a:cubicBezTo>
                      <a:cubicBezTo>
                        <a:pt x="7602" y="9573"/>
                        <a:pt x="7539" y="9938"/>
                        <a:pt x="7495" y="10135"/>
                      </a:cubicBezTo>
                      <a:cubicBezTo>
                        <a:pt x="7423" y="10429"/>
                        <a:pt x="7459" y="10866"/>
                        <a:pt x="7566" y="11000"/>
                      </a:cubicBezTo>
                      <a:cubicBezTo>
                        <a:pt x="7584" y="11027"/>
                        <a:pt x="7611" y="11045"/>
                        <a:pt x="7646" y="11045"/>
                      </a:cubicBezTo>
                      <a:cubicBezTo>
                        <a:pt x="8030" y="11027"/>
                        <a:pt x="8414" y="10955"/>
                        <a:pt x="8779" y="10822"/>
                      </a:cubicBezTo>
                      <a:cubicBezTo>
                        <a:pt x="9136" y="10688"/>
                        <a:pt x="9484" y="10527"/>
                        <a:pt x="9814" y="10349"/>
                      </a:cubicBezTo>
                      <a:cubicBezTo>
                        <a:pt x="9832" y="10340"/>
                        <a:pt x="9850" y="10322"/>
                        <a:pt x="9850" y="10304"/>
                      </a:cubicBezTo>
                      <a:cubicBezTo>
                        <a:pt x="9841" y="10215"/>
                        <a:pt x="9823" y="10126"/>
                        <a:pt x="9787" y="10037"/>
                      </a:cubicBezTo>
                      <a:cubicBezTo>
                        <a:pt x="9761" y="9992"/>
                        <a:pt x="9725" y="9947"/>
                        <a:pt x="9698" y="9903"/>
                      </a:cubicBezTo>
                      <a:cubicBezTo>
                        <a:pt x="9618" y="9814"/>
                        <a:pt x="9520" y="9689"/>
                        <a:pt x="9520" y="9582"/>
                      </a:cubicBezTo>
                      <a:cubicBezTo>
                        <a:pt x="9529" y="9492"/>
                        <a:pt x="9886" y="8288"/>
                        <a:pt x="10269" y="7012"/>
                      </a:cubicBezTo>
                      <a:cubicBezTo>
                        <a:pt x="11179" y="3917"/>
                        <a:pt x="11884" y="1535"/>
                        <a:pt x="11848" y="1321"/>
                      </a:cubicBezTo>
                      <a:cubicBezTo>
                        <a:pt x="11786" y="910"/>
                        <a:pt x="9332" y="366"/>
                        <a:pt x="8066" y="215"/>
                      </a:cubicBezTo>
                      <a:cubicBezTo>
                        <a:pt x="6701" y="54"/>
                        <a:pt x="5032" y="0"/>
                        <a:pt x="50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34"/>
                <p:cNvSpPr/>
                <p:nvPr/>
              </p:nvSpPr>
              <p:spPr>
                <a:xfrm>
                  <a:off x="4121993" y="1272654"/>
                  <a:ext cx="9598" cy="10671"/>
                </a:xfrm>
                <a:custGeom>
                  <a:rect b="b" l="l" r="r" t="t"/>
                  <a:pathLst>
                    <a:path extrusionOk="0" h="328" w="295">
                      <a:moveTo>
                        <a:pt x="234" y="1"/>
                      </a:moveTo>
                      <a:cubicBezTo>
                        <a:pt x="217" y="1"/>
                        <a:pt x="199" y="7"/>
                        <a:pt x="188" y="24"/>
                      </a:cubicBezTo>
                      <a:cubicBezTo>
                        <a:pt x="134" y="95"/>
                        <a:pt x="81" y="175"/>
                        <a:pt x="18" y="238"/>
                      </a:cubicBezTo>
                      <a:cubicBezTo>
                        <a:pt x="0" y="247"/>
                        <a:pt x="0" y="265"/>
                        <a:pt x="0" y="274"/>
                      </a:cubicBezTo>
                      <a:cubicBezTo>
                        <a:pt x="0" y="309"/>
                        <a:pt x="18" y="327"/>
                        <a:pt x="54" y="327"/>
                      </a:cubicBezTo>
                      <a:cubicBezTo>
                        <a:pt x="63" y="327"/>
                        <a:pt x="81" y="327"/>
                        <a:pt x="90" y="318"/>
                      </a:cubicBezTo>
                      <a:cubicBezTo>
                        <a:pt x="161" y="247"/>
                        <a:pt x="223" y="167"/>
                        <a:pt x="277" y="86"/>
                      </a:cubicBezTo>
                      <a:cubicBezTo>
                        <a:pt x="295" y="60"/>
                        <a:pt x="286" y="24"/>
                        <a:pt x="268" y="6"/>
                      </a:cubicBezTo>
                      <a:lnTo>
                        <a:pt x="259" y="6"/>
                      </a:lnTo>
                      <a:cubicBezTo>
                        <a:pt x="253" y="3"/>
                        <a:pt x="244" y="1"/>
                        <a:pt x="2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4"/>
                <p:cNvSpPr/>
                <p:nvPr/>
              </p:nvSpPr>
              <p:spPr>
                <a:xfrm>
                  <a:off x="4134194" y="1225576"/>
                  <a:ext cx="21213" cy="40311"/>
                </a:xfrm>
                <a:custGeom>
                  <a:rect b="b" l="l" r="r" t="t"/>
                  <a:pathLst>
                    <a:path extrusionOk="0" h="1239" w="652">
                      <a:moveTo>
                        <a:pt x="592" y="1"/>
                      </a:moveTo>
                      <a:cubicBezTo>
                        <a:pt x="571" y="1"/>
                        <a:pt x="551" y="15"/>
                        <a:pt x="544" y="35"/>
                      </a:cubicBezTo>
                      <a:cubicBezTo>
                        <a:pt x="393" y="418"/>
                        <a:pt x="214" y="793"/>
                        <a:pt x="9" y="1159"/>
                      </a:cubicBezTo>
                      <a:cubicBezTo>
                        <a:pt x="0" y="1185"/>
                        <a:pt x="9" y="1221"/>
                        <a:pt x="36" y="1230"/>
                      </a:cubicBezTo>
                      <a:cubicBezTo>
                        <a:pt x="36" y="1239"/>
                        <a:pt x="45" y="1239"/>
                        <a:pt x="54" y="1239"/>
                      </a:cubicBezTo>
                      <a:cubicBezTo>
                        <a:pt x="80" y="1239"/>
                        <a:pt x="98" y="1230"/>
                        <a:pt x="107" y="1212"/>
                      </a:cubicBezTo>
                      <a:cubicBezTo>
                        <a:pt x="303" y="846"/>
                        <a:pt x="491" y="463"/>
                        <a:pt x="642" y="70"/>
                      </a:cubicBezTo>
                      <a:cubicBezTo>
                        <a:pt x="651" y="43"/>
                        <a:pt x="642" y="17"/>
                        <a:pt x="616" y="8"/>
                      </a:cubicBezTo>
                      <a:cubicBezTo>
                        <a:pt x="608" y="3"/>
                        <a:pt x="600" y="1"/>
                        <a:pt x="5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34"/>
                <p:cNvSpPr/>
                <p:nvPr/>
              </p:nvSpPr>
              <p:spPr>
                <a:xfrm>
                  <a:off x="4095282" y="1234295"/>
                  <a:ext cx="49681" cy="42068"/>
                </a:xfrm>
                <a:custGeom>
                  <a:rect b="b" l="l" r="r" t="t"/>
                  <a:pathLst>
                    <a:path extrusionOk="0" h="1293" w="1527">
                      <a:moveTo>
                        <a:pt x="1467" y="0"/>
                      </a:moveTo>
                      <a:cubicBezTo>
                        <a:pt x="1446" y="0"/>
                        <a:pt x="1425" y="15"/>
                        <a:pt x="1419" y="34"/>
                      </a:cubicBezTo>
                      <a:cubicBezTo>
                        <a:pt x="1098" y="552"/>
                        <a:pt x="616" y="962"/>
                        <a:pt x="45" y="1194"/>
                      </a:cubicBezTo>
                      <a:cubicBezTo>
                        <a:pt x="18" y="1203"/>
                        <a:pt x="1" y="1230"/>
                        <a:pt x="18" y="1256"/>
                      </a:cubicBezTo>
                      <a:cubicBezTo>
                        <a:pt x="18" y="1283"/>
                        <a:pt x="45" y="1292"/>
                        <a:pt x="63" y="1292"/>
                      </a:cubicBezTo>
                      <a:lnTo>
                        <a:pt x="81" y="1292"/>
                      </a:lnTo>
                      <a:cubicBezTo>
                        <a:pt x="679" y="1060"/>
                        <a:pt x="1187" y="632"/>
                        <a:pt x="1517" y="79"/>
                      </a:cubicBezTo>
                      <a:cubicBezTo>
                        <a:pt x="1526" y="52"/>
                        <a:pt x="1517" y="25"/>
                        <a:pt x="1490" y="7"/>
                      </a:cubicBezTo>
                      <a:cubicBezTo>
                        <a:pt x="1483" y="2"/>
                        <a:pt x="1475" y="0"/>
                        <a:pt x="14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34"/>
                <p:cNvSpPr/>
                <p:nvPr/>
              </p:nvSpPr>
              <p:spPr>
                <a:xfrm>
                  <a:off x="4337635" y="1287067"/>
                  <a:ext cx="8459" cy="3514"/>
                </a:xfrm>
                <a:custGeom>
                  <a:rect b="b" l="l" r="r" t="t"/>
                  <a:pathLst>
                    <a:path extrusionOk="0" h="108" w="260">
                      <a:moveTo>
                        <a:pt x="259" y="0"/>
                      </a:moveTo>
                      <a:lnTo>
                        <a:pt x="1" y="107"/>
                      </a:lnTo>
                      <a:cubicBezTo>
                        <a:pt x="90" y="71"/>
                        <a:pt x="179" y="36"/>
                        <a:pt x="2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34"/>
                <p:cNvSpPr/>
                <p:nvPr/>
              </p:nvSpPr>
              <p:spPr>
                <a:xfrm>
                  <a:off x="4335325" y="1285212"/>
                  <a:ext cx="12786" cy="7158"/>
                </a:xfrm>
                <a:custGeom>
                  <a:rect b="b" l="l" r="r" t="t"/>
                  <a:pathLst>
                    <a:path extrusionOk="0" h="220" w="393">
                      <a:moveTo>
                        <a:pt x="332" y="0"/>
                      </a:moveTo>
                      <a:cubicBezTo>
                        <a:pt x="326" y="0"/>
                        <a:pt x="319" y="1"/>
                        <a:pt x="313" y="4"/>
                      </a:cubicBezTo>
                      <a:cubicBezTo>
                        <a:pt x="232" y="39"/>
                        <a:pt x="143" y="75"/>
                        <a:pt x="45" y="111"/>
                      </a:cubicBezTo>
                      <a:cubicBezTo>
                        <a:pt x="18" y="120"/>
                        <a:pt x="0" y="146"/>
                        <a:pt x="0" y="173"/>
                      </a:cubicBezTo>
                      <a:cubicBezTo>
                        <a:pt x="8" y="196"/>
                        <a:pt x="29" y="219"/>
                        <a:pt x="58" y="219"/>
                      </a:cubicBezTo>
                      <a:cubicBezTo>
                        <a:pt x="62" y="219"/>
                        <a:pt x="67" y="219"/>
                        <a:pt x="72" y="218"/>
                      </a:cubicBezTo>
                      <a:cubicBezTo>
                        <a:pt x="72" y="218"/>
                        <a:pt x="81" y="218"/>
                        <a:pt x="90" y="209"/>
                      </a:cubicBezTo>
                      <a:cubicBezTo>
                        <a:pt x="179" y="173"/>
                        <a:pt x="277" y="137"/>
                        <a:pt x="357" y="102"/>
                      </a:cubicBezTo>
                      <a:cubicBezTo>
                        <a:pt x="384" y="93"/>
                        <a:pt x="393" y="57"/>
                        <a:pt x="384" y="30"/>
                      </a:cubicBezTo>
                      <a:cubicBezTo>
                        <a:pt x="371" y="10"/>
                        <a:pt x="352" y="0"/>
                        <a:pt x="3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34"/>
                <p:cNvSpPr/>
                <p:nvPr/>
              </p:nvSpPr>
              <p:spPr>
                <a:xfrm>
                  <a:off x="4276990" y="1294322"/>
                  <a:ext cx="49648" cy="12786"/>
                </a:xfrm>
                <a:custGeom>
                  <a:rect b="b" l="l" r="r" t="t"/>
                  <a:pathLst>
                    <a:path extrusionOk="0" h="393" w="1526">
                      <a:moveTo>
                        <a:pt x="1526" y="0"/>
                      </a:moveTo>
                      <a:lnTo>
                        <a:pt x="0" y="393"/>
                      </a:lnTo>
                      <a:cubicBezTo>
                        <a:pt x="509" y="295"/>
                        <a:pt x="1026" y="161"/>
                        <a:pt x="15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34"/>
                <p:cNvSpPr/>
                <p:nvPr/>
              </p:nvSpPr>
              <p:spPr>
                <a:xfrm>
                  <a:off x="4274940" y="1292630"/>
                  <a:ext cx="53748" cy="16235"/>
                </a:xfrm>
                <a:custGeom>
                  <a:rect b="b" l="l" r="r" t="t"/>
                  <a:pathLst>
                    <a:path extrusionOk="0" h="499" w="1652">
                      <a:moveTo>
                        <a:pt x="1593" y="0"/>
                      </a:moveTo>
                      <a:cubicBezTo>
                        <a:pt x="1586" y="0"/>
                        <a:pt x="1578" y="3"/>
                        <a:pt x="1571" y="8"/>
                      </a:cubicBezTo>
                      <a:cubicBezTo>
                        <a:pt x="1071" y="159"/>
                        <a:pt x="563" y="293"/>
                        <a:pt x="45" y="391"/>
                      </a:cubicBezTo>
                      <a:cubicBezTo>
                        <a:pt x="19" y="400"/>
                        <a:pt x="1" y="427"/>
                        <a:pt x="10" y="454"/>
                      </a:cubicBezTo>
                      <a:cubicBezTo>
                        <a:pt x="10" y="480"/>
                        <a:pt x="36" y="498"/>
                        <a:pt x="63" y="498"/>
                      </a:cubicBezTo>
                      <a:lnTo>
                        <a:pt x="72" y="498"/>
                      </a:lnTo>
                      <a:cubicBezTo>
                        <a:pt x="590" y="400"/>
                        <a:pt x="1098" y="266"/>
                        <a:pt x="1607" y="106"/>
                      </a:cubicBezTo>
                      <a:cubicBezTo>
                        <a:pt x="1633" y="97"/>
                        <a:pt x="1651" y="61"/>
                        <a:pt x="1642" y="34"/>
                      </a:cubicBezTo>
                      <a:cubicBezTo>
                        <a:pt x="1629" y="15"/>
                        <a:pt x="1612" y="0"/>
                        <a:pt x="15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34"/>
                <p:cNvSpPr/>
                <p:nvPr/>
              </p:nvSpPr>
              <p:spPr>
                <a:xfrm>
                  <a:off x="4215173" y="1088831"/>
                  <a:ext cx="250585" cy="72293"/>
                </a:xfrm>
                <a:custGeom>
                  <a:rect b="b" l="l" r="r" t="t"/>
                  <a:pathLst>
                    <a:path extrusionOk="0" h="2222" w="7702">
                      <a:moveTo>
                        <a:pt x="1160" y="0"/>
                      </a:moveTo>
                      <a:lnTo>
                        <a:pt x="0" y="1365"/>
                      </a:lnTo>
                      <a:cubicBezTo>
                        <a:pt x="0" y="1365"/>
                        <a:pt x="1534" y="2221"/>
                        <a:pt x="1624" y="2221"/>
                      </a:cubicBezTo>
                      <a:cubicBezTo>
                        <a:pt x="1713" y="2221"/>
                        <a:pt x="5834" y="2043"/>
                        <a:pt x="5834" y="2043"/>
                      </a:cubicBezTo>
                      <a:cubicBezTo>
                        <a:pt x="5834" y="2043"/>
                        <a:pt x="6396" y="2088"/>
                        <a:pt x="6602" y="2088"/>
                      </a:cubicBezTo>
                      <a:cubicBezTo>
                        <a:pt x="6816" y="2088"/>
                        <a:pt x="7288" y="1927"/>
                        <a:pt x="7288" y="1927"/>
                      </a:cubicBezTo>
                      <a:lnTo>
                        <a:pt x="7378" y="1981"/>
                      </a:lnTo>
                      <a:cubicBezTo>
                        <a:pt x="7396" y="1995"/>
                        <a:pt x="7424" y="2001"/>
                        <a:pt x="7456" y="2001"/>
                      </a:cubicBezTo>
                      <a:cubicBezTo>
                        <a:pt x="7559" y="2001"/>
                        <a:pt x="7702" y="1933"/>
                        <a:pt x="7681" y="1865"/>
                      </a:cubicBezTo>
                      <a:cubicBezTo>
                        <a:pt x="7645" y="1775"/>
                        <a:pt x="7342" y="1517"/>
                        <a:pt x="7057" y="1374"/>
                      </a:cubicBezTo>
                      <a:cubicBezTo>
                        <a:pt x="7018" y="1354"/>
                        <a:pt x="6959" y="1346"/>
                        <a:pt x="6888" y="1346"/>
                      </a:cubicBezTo>
                      <a:cubicBezTo>
                        <a:pt x="6548" y="1346"/>
                        <a:pt x="5932" y="1534"/>
                        <a:pt x="5932" y="1534"/>
                      </a:cubicBezTo>
                      <a:lnTo>
                        <a:pt x="1802" y="660"/>
                      </a:lnTo>
                      <a:lnTo>
                        <a:pt x="11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34"/>
                <p:cNvSpPr/>
                <p:nvPr/>
              </p:nvSpPr>
              <p:spPr>
                <a:xfrm>
                  <a:off x="4213417" y="1087074"/>
                  <a:ext cx="253708" cy="75774"/>
                </a:xfrm>
                <a:custGeom>
                  <a:rect b="b" l="l" r="r" t="t"/>
                  <a:pathLst>
                    <a:path extrusionOk="0" h="2329" w="7798">
                      <a:moveTo>
                        <a:pt x="1223" y="134"/>
                      </a:moveTo>
                      <a:lnTo>
                        <a:pt x="1829" y="750"/>
                      </a:lnTo>
                      <a:cubicBezTo>
                        <a:pt x="1838" y="759"/>
                        <a:pt x="1847" y="759"/>
                        <a:pt x="1856" y="768"/>
                      </a:cubicBezTo>
                      <a:lnTo>
                        <a:pt x="5986" y="1642"/>
                      </a:lnTo>
                      <a:lnTo>
                        <a:pt x="6013" y="1642"/>
                      </a:lnTo>
                      <a:cubicBezTo>
                        <a:pt x="6283" y="1557"/>
                        <a:pt x="6717" y="1449"/>
                        <a:pt x="6954" y="1449"/>
                      </a:cubicBezTo>
                      <a:cubicBezTo>
                        <a:pt x="7015" y="1449"/>
                        <a:pt x="7064" y="1456"/>
                        <a:pt x="7093" y="1473"/>
                      </a:cubicBezTo>
                      <a:cubicBezTo>
                        <a:pt x="7396" y="1633"/>
                        <a:pt x="7664" y="1874"/>
                        <a:pt x="7681" y="1936"/>
                      </a:cubicBezTo>
                      <a:cubicBezTo>
                        <a:pt x="7681" y="1936"/>
                        <a:pt x="7664" y="1963"/>
                        <a:pt x="7619" y="1981"/>
                      </a:cubicBezTo>
                      <a:cubicBezTo>
                        <a:pt x="7590" y="1996"/>
                        <a:pt x="7560" y="2002"/>
                        <a:pt x="7532" y="2002"/>
                      </a:cubicBezTo>
                      <a:cubicBezTo>
                        <a:pt x="7509" y="2002"/>
                        <a:pt x="7487" y="1998"/>
                        <a:pt x="7467" y="1990"/>
                      </a:cubicBezTo>
                      <a:lnTo>
                        <a:pt x="7378" y="1936"/>
                      </a:lnTo>
                      <a:cubicBezTo>
                        <a:pt x="7366" y="1930"/>
                        <a:pt x="7353" y="1924"/>
                        <a:pt x="7340" y="1924"/>
                      </a:cubicBezTo>
                      <a:cubicBezTo>
                        <a:pt x="7335" y="1924"/>
                        <a:pt x="7330" y="1925"/>
                        <a:pt x="7325" y="1927"/>
                      </a:cubicBezTo>
                      <a:cubicBezTo>
                        <a:pt x="7325" y="1927"/>
                        <a:pt x="6870" y="2088"/>
                        <a:pt x="6664" y="2088"/>
                      </a:cubicBezTo>
                      <a:cubicBezTo>
                        <a:pt x="6459" y="2088"/>
                        <a:pt x="5906" y="2043"/>
                        <a:pt x="5888" y="2043"/>
                      </a:cubicBezTo>
                      <a:cubicBezTo>
                        <a:pt x="4470" y="2106"/>
                        <a:pt x="1758" y="2222"/>
                        <a:pt x="1687" y="2222"/>
                      </a:cubicBezTo>
                      <a:cubicBezTo>
                        <a:pt x="1597" y="2204"/>
                        <a:pt x="714" y="1722"/>
                        <a:pt x="143" y="1401"/>
                      </a:cubicBezTo>
                      <a:lnTo>
                        <a:pt x="1223" y="134"/>
                      </a:lnTo>
                      <a:close/>
                      <a:moveTo>
                        <a:pt x="1214" y="1"/>
                      </a:moveTo>
                      <a:cubicBezTo>
                        <a:pt x="1196" y="1"/>
                        <a:pt x="1178" y="9"/>
                        <a:pt x="1169" y="18"/>
                      </a:cubicBezTo>
                      <a:lnTo>
                        <a:pt x="18" y="1383"/>
                      </a:lnTo>
                      <a:cubicBezTo>
                        <a:pt x="18" y="1383"/>
                        <a:pt x="9" y="1383"/>
                        <a:pt x="9" y="1392"/>
                      </a:cubicBezTo>
                      <a:cubicBezTo>
                        <a:pt x="0" y="1419"/>
                        <a:pt x="9" y="1446"/>
                        <a:pt x="36" y="1464"/>
                      </a:cubicBezTo>
                      <a:cubicBezTo>
                        <a:pt x="607" y="1785"/>
                        <a:pt x="1588" y="2329"/>
                        <a:pt x="1678" y="2329"/>
                      </a:cubicBezTo>
                      <a:cubicBezTo>
                        <a:pt x="1776" y="2329"/>
                        <a:pt x="5728" y="2159"/>
                        <a:pt x="5879" y="2151"/>
                      </a:cubicBezTo>
                      <a:cubicBezTo>
                        <a:pt x="5906" y="2151"/>
                        <a:pt x="6450" y="2204"/>
                        <a:pt x="6656" y="2204"/>
                      </a:cubicBezTo>
                      <a:cubicBezTo>
                        <a:pt x="6888" y="2177"/>
                        <a:pt x="7119" y="2115"/>
                        <a:pt x="7334" y="2035"/>
                      </a:cubicBezTo>
                      <a:lnTo>
                        <a:pt x="7405" y="2088"/>
                      </a:lnTo>
                      <a:cubicBezTo>
                        <a:pt x="7444" y="2104"/>
                        <a:pt x="7485" y="2112"/>
                        <a:pt x="7525" y="2112"/>
                      </a:cubicBezTo>
                      <a:cubicBezTo>
                        <a:pt x="7595" y="2112"/>
                        <a:pt x="7664" y="2089"/>
                        <a:pt x="7726" y="2043"/>
                      </a:cubicBezTo>
                      <a:cubicBezTo>
                        <a:pt x="7771" y="2017"/>
                        <a:pt x="7797" y="1954"/>
                        <a:pt x="7780" y="1901"/>
                      </a:cubicBezTo>
                      <a:cubicBezTo>
                        <a:pt x="7744" y="1776"/>
                        <a:pt x="7396" y="1517"/>
                        <a:pt x="7137" y="1374"/>
                      </a:cubicBezTo>
                      <a:cubicBezTo>
                        <a:pt x="7094" y="1352"/>
                        <a:pt x="7028" y="1342"/>
                        <a:pt x="6950" y="1342"/>
                      </a:cubicBezTo>
                      <a:cubicBezTo>
                        <a:pt x="6631" y="1342"/>
                        <a:pt x="6101" y="1499"/>
                        <a:pt x="5986" y="1535"/>
                      </a:cubicBezTo>
                      <a:lnTo>
                        <a:pt x="1892" y="661"/>
                      </a:lnTo>
                      <a:lnTo>
                        <a:pt x="1249" y="18"/>
                      </a:lnTo>
                      <a:cubicBezTo>
                        <a:pt x="1241" y="9"/>
                        <a:pt x="1223" y="1"/>
                        <a:pt x="1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34"/>
                <p:cNvSpPr/>
                <p:nvPr/>
              </p:nvSpPr>
              <p:spPr>
                <a:xfrm>
                  <a:off x="4440966" y="1142221"/>
                  <a:ext cx="31526" cy="12721"/>
                </a:xfrm>
                <a:custGeom>
                  <a:rect b="b" l="l" r="r" t="t"/>
                  <a:pathLst>
                    <a:path extrusionOk="0" h="391" w="969">
                      <a:moveTo>
                        <a:pt x="322" y="1"/>
                      </a:moveTo>
                      <a:lnTo>
                        <a:pt x="72" y="27"/>
                      </a:lnTo>
                      <a:lnTo>
                        <a:pt x="1" y="384"/>
                      </a:lnTo>
                      <a:lnTo>
                        <a:pt x="206" y="331"/>
                      </a:lnTo>
                      <a:lnTo>
                        <a:pt x="438" y="340"/>
                      </a:lnTo>
                      <a:lnTo>
                        <a:pt x="705" y="384"/>
                      </a:lnTo>
                      <a:cubicBezTo>
                        <a:pt x="737" y="388"/>
                        <a:pt x="764" y="390"/>
                        <a:pt x="788" y="390"/>
                      </a:cubicBezTo>
                      <a:cubicBezTo>
                        <a:pt x="968" y="390"/>
                        <a:pt x="950" y="284"/>
                        <a:pt x="911" y="268"/>
                      </a:cubicBezTo>
                      <a:cubicBezTo>
                        <a:pt x="857" y="250"/>
                        <a:pt x="322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34"/>
                <p:cNvSpPr/>
                <p:nvPr/>
              </p:nvSpPr>
              <p:spPr>
                <a:xfrm>
                  <a:off x="4439242" y="1140497"/>
                  <a:ext cx="34259" cy="16267"/>
                </a:xfrm>
                <a:custGeom>
                  <a:rect b="b" l="l" r="r" t="t"/>
                  <a:pathLst>
                    <a:path extrusionOk="0" h="500" w="1053">
                      <a:moveTo>
                        <a:pt x="366" y="0"/>
                      </a:moveTo>
                      <a:lnTo>
                        <a:pt x="116" y="36"/>
                      </a:lnTo>
                      <a:cubicBezTo>
                        <a:pt x="89" y="36"/>
                        <a:pt x="62" y="71"/>
                        <a:pt x="71" y="98"/>
                      </a:cubicBezTo>
                      <a:cubicBezTo>
                        <a:pt x="71" y="125"/>
                        <a:pt x="98" y="143"/>
                        <a:pt x="134" y="143"/>
                      </a:cubicBezTo>
                      <a:lnTo>
                        <a:pt x="366" y="107"/>
                      </a:lnTo>
                      <a:cubicBezTo>
                        <a:pt x="464" y="161"/>
                        <a:pt x="892" y="357"/>
                        <a:pt x="937" y="375"/>
                      </a:cubicBezTo>
                      <a:cubicBezTo>
                        <a:pt x="937" y="375"/>
                        <a:pt x="923" y="394"/>
                        <a:pt x="860" y="394"/>
                      </a:cubicBezTo>
                      <a:cubicBezTo>
                        <a:pt x="836" y="394"/>
                        <a:pt x="806" y="391"/>
                        <a:pt x="767" y="384"/>
                      </a:cubicBezTo>
                      <a:lnTo>
                        <a:pt x="491" y="348"/>
                      </a:lnTo>
                      <a:lnTo>
                        <a:pt x="259" y="339"/>
                      </a:lnTo>
                      <a:lnTo>
                        <a:pt x="241" y="339"/>
                      </a:lnTo>
                      <a:lnTo>
                        <a:pt x="45" y="384"/>
                      </a:lnTo>
                      <a:cubicBezTo>
                        <a:pt x="18" y="393"/>
                        <a:pt x="0" y="419"/>
                        <a:pt x="0" y="455"/>
                      </a:cubicBezTo>
                      <a:lnTo>
                        <a:pt x="9" y="455"/>
                      </a:lnTo>
                      <a:cubicBezTo>
                        <a:pt x="9" y="477"/>
                        <a:pt x="33" y="493"/>
                        <a:pt x="57" y="493"/>
                      </a:cubicBezTo>
                      <a:cubicBezTo>
                        <a:pt x="62" y="493"/>
                        <a:pt x="67" y="492"/>
                        <a:pt x="71" y="491"/>
                      </a:cubicBezTo>
                      <a:lnTo>
                        <a:pt x="259" y="446"/>
                      </a:lnTo>
                      <a:lnTo>
                        <a:pt x="482" y="455"/>
                      </a:lnTo>
                      <a:lnTo>
                        <a:pt x="749" y="491"/>
                      </a:lnTo>
                      <a:cubicBezTo>
                        <a:pt x="785" y="500"/>
                        <a:pt x="812" y="500"/>
                        <a:pt x="848" y="500"/>
                      </a:cubicBezTo>
                      <a:cubicBezTo>
                        <a:pt x="999" y="500"/>
                        <a:pt x="1035" y="428"/>
                        <a:pt x="1044" y="393"/>
                      </a:cubicBezTo>
                      <a:cubicBezTo>
                        <a:pt x="1053" y="348"/>
                        <a:pt x="1026" y="294"/>
                        <a:pt x="981" y="268"/>
                      </a:cubicBezTo>
                      <a:cubicBezTo>
                        <a:pt x="946" y="259"/>
                        <a:pt x="607" y="98"/>
                        <a:pt x="401" y="9"/>
                      </a:cubicBezTo>
                      <a:cubicBezTo>
                        <a:pt x="393" y="0"/>
                        <a:pt x="375" y="0"/>
                        <a:pt x="3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34"/>
                <p:cNvSpPr/>
                <p:nvPr/>
              </p:nvSpPr>
              <p:spPr>
                <a:xfrm>
                  <a:off x="4122579" y="1136430"/>
                  <a:ext cx="94970" cy="22742"/>
                </a:xfrm>
                <a:custGeom>
                  <a:rect b="b" l="l" r="r" t="t"/>
                  <a:pathLst>
                    <a:path extrusionOk="0" h="699" w="2919">
                      <a:moveTo>
                        <a:pt x="428" y="0"/>
                      </a:moveTo>
                      <a:lnTo>
                        <a:pt x="0" y="687"/>
                      </a:lnTo>
                      <a:cubicBezTo>
                        <a:pt x="0" y="687"/>
                        <a:pt x="702" y="699"/>
                        <a:pt x="1257" y="699"/>
                      </a:cubicBezTo>
                      <a:cubicBezTo>
                        <a:pt x="1535" y="699"/>
                        <a:pt x="1775" y="696"/>
                        <a:pt x="1874" y="687"/>
                      </a:cubicBezTo>
                      <a:cubicBezTo>
                        <a:pt x="2177" y="669"/>
                        <a:pt x="2587" y="642"/>
                        <a:pt x="2587" y="642"/>
                      </a:cubicBezTo>
                      <a:lnTo>
                        <a:pt x="2730" y="642"/>
                      </a:lnTo>
                      <a:cubicBezTo>
                        <a:pt x="2864" y="642"/>
                        <a:pt x="2891" y="571"/>
                        <a:pt x="2908" y="464"/>
                      </a:cubicBezTo>
                      <a:cubicBezTo>
                        <a:pt x="2919" y="418"/>
                        <a:pt x="2860" y="404"/>
                        <a:pt x="2785" y="404"/>
                      </a:cubicBezTo>
                      <a:cubicBezTo>
                        <a:pt x="2670" y="404"/>
                        <a:pt x="2516" y="437"/>
                        <a:pt x="2516" y="437"/>
                      </a:cubicBezTo>
                      <a:cubicBezTo>
                        <a:pt x="2516" y="437"/>
                        <a:pt x="1856" y="71"/>
                        <a:pt x="1767" y="71"/>
                      </a:cubicBezTo>
                      <a:cubicBezTo>
                        <a:pt x="1677" y="71"/>
                        <a:pt x="1285" y="303"/>
                        <a:pt x="1285" y="303"/>
                      </a:cubicBezTo>
                      <a:lnTo>
                        <a:pt x="4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34"/>
                <p:cNvSpPr/>
                <p:nvPr/>
              </p:nvSpPr>
              <p:spPr>
                <a:xfrm>
                  <a:off x="4120822" y="1134575"/>
                  <a:ext cx="98126" cy="26256"/>
                </a:xfrm>
                <a:custGeom>
                  <a:rect b="b" l="l" r="r" t="t"/>
                  <a:pathLst>
                    <a:path extrusionOk="0" h="807" w="3016">
                      <a:moveTo>
                        <a:pt x="509" y="120"/>
                      </a:moveTo>
                      <a:lnTo>
                        <a:pt x="1321" y="405"/>
                      </a:lnTo>
                      <a:lnTo>
                        <a:pt x="1366" y="405"/>
                      </a:lnTo>
                      <a:cubicBezTo>
                        <a:pt x="1508" y="307"/>
                        <a:pt x="1660" y="236"/>
                        <a:pt x="1821" y="182"/>
                      </a:cubicBezTo>
                      <a:cubicBezTo>
                        <a:pt x="2070" y="280"/>
                        <a:pt x="2311" y="405"/>
                        <a:pt x="2543" y="539"/>
                      </a:cubicBezTo>
                      <a:cubicBezTo>
                        <a:pt x="2561" y="548"/>
                        <a:pt x="2570" y="548"/>
                        <a:pt x="2588" y="548"/>
                      </a:cubicBezTo>
                      <a:cubicBezTo>
                        <a:pt x="2658" y="528"/>
                        <a:pt x="2738" y="514"/>
                        <a:pt x="2818" y="514"/>
                      </a:cubicBezTo>
                      <a:cubicBezTo>
                        <a:pt x="2848" y="514"/>
                        <a:pt x="2879" y="516"/>
                        <a:pt x="2909" y="521"/>
                      </a:cubicBezTo>
                      <a:cubicBezTo>
                        <a:pt x="2891" y="619"/>
                        <a:pt x="2873" y="646"/>
                        <a:pt x="2784" y="646"/>
                      </a:cubicBezTo>
                      <a:lnTo>
                        <a:pt x="2641" y="646"/>
                      </a:lnTo>
                      <a:cubicBezTo>
                        <a:pt x="2632" y="646"/>
                        <a:pt x="2222" y="664"/>
                        <a:pt x="1928" y="691"/>
                      </a:cubicBezTo>
                      <a:cubicBezTo>
                        <a:pt x="1844" y="696"/>
                        <a:pt x="1658" y="698"/>
                        <a:pt x="1434" y="698"/>
                      </a:cubicBezTo>
                      <a:cubicBezTo>
                        <a:pt x="985" y="698"/>
                        <a:pt x="384" y="691"/>
                        <a:pt x="152" y="691"/>
                      </a:cubicBezTo>
                      <a:lnTo>
                        <a:pt x="509" y="120"/>
                      </a:lnTo>
                      <a:close/>
                      <a:moveTo>
                        <a:pt x="485" y="0"/>
                      </a:moveTo>
                      <a:cubicBezTo>
                        <a:pt x="470" y="0"/>
                        <a:pt x="451" y="10"/>
                        <a:pt x="438" y="30"/>
                      </a:cubicBezTo>
                      <a:lnTo>
                        <a:pt x="10" y="717"/>
                      </a:lnTo>
                      <a:cubicBezTo>
                        <a:pt x="1" y="735"/>
                        <a:pt x="1" y="753"/>
                        <a:pt x="10" y="771"/>
                      </a:cubicBezTo>
                      <a:cubicBezTo>
                        <a:pt x="19" y="789"/>
                        <a:pt x="36" y="798"/>
                        <a:pt x="54" y="798"/>
                      </a:cubicBezTo>
                      <a:cubicBezTo>
                        <a:pt x="99" y="798"/>
                        <a:pt x="768" y="806"/>
                        <a:pt x="1312" y="806"/>
                      </a:cubicBezTo>
                      <a:cubicBezTo>
                        <a:pt x="1589" y="806"/>
                        <a:pt x="1838" y="806"/>
                        <a:pt x="1928" y="798"/>
                      </a:cubicBezTo>
                      <a:cubicBezTo>
                        <a:pt x="2222" y="771"/>
                        <a:pt x="2632" y="753"/>
                        <a:pt x="2632" y="753"/>
                      </a:cubicBezTo>
                      <a:lnTo>
                        <a:pt x="2775" y="753"/>
                      </a:lnTo>
                      <a:cubicBezTo>
                        <a:pt x="2962" y="753"/>
                        <a:pt x="2989" y="628"/>
                        <a:pt x="3007" y="521"/>
                      </a:cubicBezTo>
                      <a:cubicBezTo>
                        <a:pt x="3016" y="494"/>
                        <a:pt x="3007" y="467"/>
                        <a:pt x="2989" y="441"/>
                      </a:cubicBezTo>
                      <a:cubicBezTo>
                        <a:pt x="2957" y="412"/>
                        <a:pt x="2895" y="402"/>
                        <a:pt x="2826" y="402"/>
                      </a:cubicBezTo>
                      <a:cubicBezTo>
                        <a:pt x="2742" y="402"/>
                        <a:pt x="2647" y="417"/>
                        <a:pt x="2579" y="432"/>
                      </a:cubicBezTo>
                      <a:cubicBezTo>
                        <a:pt x="2365" y="316"/>
                        <a:pt x="1901" y="75"/>
                        <a:pt x="1812" y="75"/>
                      </a:cubicBezTo>
                      <a:cubicBezTo>
                        <a:pt x="1722" y="75"/>
                        <a:pt x="1437" y="227"/>
                        <a:pt x="1321" y="298"/>
                      </a:cubicBezTo>
                      <a:lnTo>
                        <a:pt x="500" y="4"/>
                      </a:lnTo>
                      <a:cubicBezTo>
                        <a:pt x="496" y="1"/>
                        <a:pt x="491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34"/>
                <p:cNvSpPr/>
                <p:nvPr/>
              </p:nvSpPr>
              <p:spPr>
                <a:xfrm>
                  <a:off x="4185274" y="1146873"/>
                  <a:ext cx="19163" cy="5824"/>
                </a:xfrm>
                <a:custGeom>
                  <a:rect b="b" l="l" r="r" t="t"/>
                  <a:pathLst>
                    <a:path extrusionOk="0" h="179" w="58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81"/>
                        <a:pt x="18" y="107"/>
                        <a:pt x="45" y="107"/>
                      </a:cubicBezTo>
                      <a:lnTo>
                        <a:pt x="526" y="179"/>
                      </a:lnTo>
                      <a:cubicBezTo>
                        <a:pt x="553" y="179"/>
                        <a:pt x="580" y="161"/>
                        <a:pt x="580" y="134"/>
                      </a:cubicBezTo>
                      <a:cubicBezTo>
                        <a:pt x="589" y="107"/>
                        <a:pt x="571" y="81"/>
                        <a:pt x="535" y="72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34"/>
                <p:cNvSpPr/>
                <p:nvPr/>
              </p:nvSpPr>
              <p:spPr>
                <a:xfrm>
                  <a:off x="3971942" y="939886"/>
                  <a:ext cx="433073" cy="314906"/>
                </a:xfrm>
                <a:custGeom>
                  <a:rect b="b" l="l" r="r" t="t"/>
                  <a:pathLst>
                    <a:path extrusionOk="0" h="9679" w="13311">
                      <a:moveTo>
                        <a:pt x="3462" y="1"/>
                      </a:moveTo>
                      <a:cubicBezTo>
                        <a:pt x="3268" y="1"/>
                        <a:pt x="3072" y="30"/>
                        <a:pt x="2882" y="91"/>
                      </a:cubicBezTo>
                      <a:cubicBezTo>
                        <a:pt x="2882" y="91"/>
                        <a:pt x="785" y="1081"/>
                        <a:pt x="491" y="1277"/>
                      </a:cubicBezTo>
                      <a:cubicBezTo>
                        <a:pt x="188" y="1465"/>
                        <a:pt x="0" y="3802"/>
                        <a:pt x="0" y="4212"/>
                      </a:cubicBezTo>
                      <a:cubicBezTo>
                        <a:pt x="0" y="4614"/>
                        <a:pt x="303" y="8048"/>
                        <a:pt x="384" y="8726"/>
                      </a:cubicBezTo>
                      <a:cubicBezTo>
                        <a:pt x="449" y="9270"/>
                        <a:pt x="2169" y="9678"/>
                        <a:pt x="3271" y="9678"/>
                      </a:cubicBezTo>
                      <a:cubicBezTo>
                        <a:pt x="3526" y="9678"/>
                        <a:pt x="3747" y="9656"/>
                        <a:pt x="3908" y="9610"/>
                      </a:cubicBezTo>
                      <a:cubicBezTo>
                        <a:pt x="4773" y="9369"/>
                        <a:pt x="5603" y="8753"/>
                        <a:pt x="5603" y="8539"/>
                      </a:cubicBezTo>
                      <a:cubicBezTo>
                        <a:pt x="5603" y="8316"/>
                        <a:pt x="5522" y="7014"/>
                        <a:pt x="5576" y="6666"/>
                      </a:cubicBezTo>
                      <a:cubicBezTo>
                        <a:pt x="5638" y="6309"/>
                        <a:pt x="6120" y="4828"/>
                        <a:pt x="6120" y="4828"/>
                      </a:cubicBezTo>
                      <a:lnTo>
                        <a:pt x="8555" y="6969"/>
                      </a:lnTo>
                      <a:lnTo>
                        <a:pt x="13310" y="6612"/>
                      </a:lnTo>
                      <a:lnTo>
                        <a:pt x="13275" y="5997"/>
                      </a:lnTo>
                      <a:lnTo>
                        <a:pt x="9367" y="5051"/>
                      </a:lnTo>
                      <a:lnTo>
                        <a:pt x="8761" y="4391"/>
                      </a:lnTo>
                      <a:cubicBezTo>
                        <a:pt x="8716" y="4328"/>
                        <a:pt x="8671" y="4248"/>
                        <a:pt x="8627" y="4177"/>
                      </a:cubicBezTo>
                      <a:lnTo>
                        <a:pt x="7012" y="1572"/>
                      </a:lnTo>
                      <a:cubicBezTo>
                        <a:pt x="6905" y="1438"/>
                        <a:pt x="5041" y="680"/>
                        <a:pt x="4612" y="385"/>
                      </a:cubicBezTo>
                      <a:cubicBezTo>
                        <a:pt x="4274" y="132"/>
                        <a:pt x="3870" y="1"/>
                        <a:pt x="34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34"/>
                <p:cNvSpPr/>
                <p:nvPr/>
              </p:nvSpPr>
              <p:spPr>
                <a:xfrm>
                  <a:off x="3970185" y="938324"/>
                  <a:ext cx="436847" cy="318355"/>
                </a:xfrm>
                <a:custGeom>
                  <a:rect b="b" l="l" r="r" t="t"/>
                  <a:pathLst>
                    <a:path extrusionOk="0" h="9785" w="13427">
                      <a:moveTo>
                        <a:pt x="3533" y="103"/>
                      </a:moveTo>
                      <a:cubicBezTo>
                        <a:pt x="3926" y="112"/>
                        <a:pt x="4310" y="246"/>
                        <a:pt x="4631" y="478"/>
                      </a:cubicBezTo>
                      <a:cubicBezTo>
                        <a:pt x="4863" y="638"/>
                        <a:pt x="5487" y="924"/>
                        <a:pt x="6031" y="1165"/>
                      </a:cubicBezTo>
                      <a:cubicBezTo>
                        <a:pt x="6477" y="1370"/>
                        <a:pt x="6977" y="1602"/>
                        <a:pt x="7022" y="1646"/>
                      </a:cubicBezTo>
                      <a:lnTo>
                        <a:pt x="8627" y="4242"/>
                      </a:lnTo>
                      <a:cubicBezTo>
                        <a:pt x="8681" y="4332"/>
                        <a:pt x="8725" y="4403"/>
                        <a:pt x="8770" y="4474"/>
                      </a:cubicBezTo>
                      <a:lnTo>
                        <a:pt x="9386" y="5135"/>
                      </a:lnTo>
                      <a:cubicBezTo>
                        <a:pt x="9395" y="5135"/>
                        <a:pt x="9403" y="5143"/>
                        <a:pt x="9412" y="5143"/>
                      </a:cubicBezTo>
                      <a:lnTo>
                        <a:pt x="13284" y="6080"/>
                      </a:lnTo>
                      <a:lnTo>
                        <a:pt x="13311" y="6615"/>
                      </a:lnTo>
                      <a:lnTo>
                        <a:pt x="8627" y="6963"/>
                      </a:lnTo>
                      <a:lnTo>
                        <a:pt x="6210" y="4840"/>
                      </a:lnTo>
                      <a:cubicBezTo>
                        <a:pt x="6199" y="4830"/>
                        <a:pt x="6189" y="4825"/>
                        <a:pt x="6178" y="4825"/>
                      </a:cubicBezTo>
                      <a:cubicBezTo>
                        <a:pt x="6171" y="4825"/>
                        <a:pt x="6164" y="4828"/>
                        <a:pt x="6156" y="4831"/>
                      </a:cubicBezTo>
                      <a:cubicBezTo>
                        <a:pt x="6138" y="4831"/>
                        <a:pt x="6120" y="4849"/>
                        <a:pt x="6120" y="4867"/>
                      </a:cubicBezTo>
                      <a:cubicBezTo>
                        <a:pt x="6103" y="4920"/>
                        <a:pt x="5630" y="6357"/>
                        <a:pt x="5576" y="6705"/>
                      </a:cubicBezTo>
                      <a:cubicBezTo>
                        <a:pt x="5541" y="6963"/>
                        <a:pt x="5576" y="7722"/>
                        <a:pt x="5594" y="8221"/>
                      </a:cubicBezTo>
                      <a:cubicBezTo>
                        <a:pt x="5603" y="8391"/>
                        <a:pt x="5603" y="8533"/>
                        <a:pt x="5603" y="8587"/>
                      </a:cubicBezTo>
                      <a:cubicBezTo>
                        <a:pt x="5603" y="8757"/>
                        <a:pt x="4809" y="9372"/>
                        <a:pt x="3953" y="9613"/>
                      </a:cubicBezTo>
                      <a:cubicBezTo>
                        <a:pt x="3801" y="9655"/>
                        <a:pt x="3589" y="9675"/>
                        <a:pt x="3344" y="9675"/>
                      </a:cubicBezTo>
                      <a:cubicBezTo>
                        <a:pt x="2508" y="9675"/>
                        <a:pt x="1286" y="9443"/>
                        <a:pt x="741" y="9078"/>
                      </a:cubicBezTo>
                      <a:cubicBezTo>
                        <a:pt x="589" y="8971"/>
                        <a:pt x="500" y="8872"/>
                        <a:pt x="491" y="8765"/>
                      </a:cubicBezTo>
                      <a:cubicBezTo>
                        <a:pt x="402" y="8061"/>
                        <a:pt x="108" y="4644"/>
                        <a:pt x="108" y="4260"/>
                      </a:cubicBezTo>
                      <a:cubicBezTo>
                        <a:pt x="108" y="3752"/>
                        <a:pt x="322" y="1530"/>
                        <a:pt x="572" y="1370"/>
                      </a:cubicBezTo>
                      <a:cubicBezTo>
                        <a:pt x="857" y="1183"/>
                        <a:pt x="2945" y="192"/>
                        <a:pt x="2954" y="192"/>
                      </a:cubicBezTo>
                      <a:cubicBezTo>
                        <a:pt x="3141" y="130"/>
                        <a:pt x="3337" y="103"/>
                        <a:pt x="3533" y="103"/>
                      </a:cubicBezTo>
                      <a:close/>
                      <a:moveTo>
                        <a:pt x="3513" y="0"/>
                      </a:moveTo>
                      <a:cubicBezTo>
                        <a:pt x="3314" y="0"/>
                        <a:pt x="3113" y="31"/>
                        <a:pt x="2918" y="94"/>
                      </a:cubicBezTo>
                      <a:cubicBezTo>
                        <a:pt x="2829" y="130"/>
                        <a:pt x="812" y="1093"/>
                        <a:pt x="509" y="1281"/>
                      </a:cubicBezTo>
                      <a:cubicBezTo>
                        <a:pt x="170" y="1495"/>
                        <a:pt x="1" y="3966"/>
                        <a:pt x="1" y="4260"/>
                      </a:cubicBezTo>
                      <a:cubicBezTo>
                        <a:pt x="1" y="4680"/>
                        <a:pt x="304" y="8168"/>
                        <a:pt x="384" y="8783"/>
                      </a:cubicBezTo>
                      <a:cubicBezTo>
                        <a:pt x="393" y="8917"/>
                        <a:pt x="500" y="9051"/>
                        <a:pt x="679" y="9167"/>
                      </a:cubicBezTo>
                      <a:cubicBezTo>
                        <a:pt x="1250" y="9550"/>
                        <a:pt x="2472" y="9782"/>
                        <a:pt x="3328" y="9782"/>
                      </a:cubicBezTo>
                      <a:cubicBezTo>
                        <a:pt x="3357" y="9784"/>
                        <a:pt x="3386" y="9784"/>
                        <a:pt x="3414" y="9784"/>
                      </a:cubicBezTo>
                      <a:cubicBezTo>
                        <a:pt x="3607" y="9784"/>
                        <a:pt x="3793" y="9759"/>
                        <a:pt x="3979" y="9720"/>
                      </a:cubicBezTo>
                      <a:cubicBezTo>
                        <a:pt x="4818" y="9479"/>
                        <a:pt x="5719" y="8855"/>
                        <a:pt x="5719" y="8587"/>
                      </a:cubicBezTo>
                      <a:cubicBezTo>
                        <a:pt x="5719" y="8533"/>
                        <a:pt x="5710" y="8391"/>
                        <a:pt x="5701" y="8221"/>
                      </a:cubicBezTo>
                      <a:cubicBezTo>
                        <a:pt x="5692" y="7748"/>
                        <a:pt x="5648" y="6972"/>
                        <a:pt x="5692" y="6723"/>
                      </a:cubicBezTo>
                      <a:cubicBezTo>
                        <a:pt x="5737" y="6428"/>
                        <a:pt x="6103" y="5286"/>
                        <a:pt x="6201" y="4974"/>
                      </a:cubicBezTo>
                      <a:lnTo>
                        <a:pt x="8583" y="7062"/>
                      </a:lnTo>
                      <a:cubicBezTo>
                        <a:pt x="8592" y="7070"/>
                        <a:pt x="8601" y="7079"/>
                        <a:pt x="8618" y="7079"/>
                      </a:cubicBezTo>
                      <a:lnTo>
                        <a:pt x="13373" y="6723"/>
                      </a:lnTo>
                      <a:cubicBezTo>
                        <a:pt x="13400" y="6723"/>
                        <a:pt x="13427" y="6696"/>
                        <a:pt x="13427" y="6669"/>
                      </a:cubicBezTo>
                      <a:lnTo>
                        <a:pt x="13391" y="6036"/>
                      </a:lnTo>
                      <a:cubicBezTo>
                        <a:pt x="13391" y="6018"/>
                        <a:pt x="13373" y="5991"/>
                        <a:pt x="13347" y="5991"/>
                      </a:cubicBezTo>
                      <a:lnTo>
                        <a:pt x="9457" y="5054"/>
                      </a:lnTo>
                      <a:lnTo>
                        <a:pt x="8859" y="4412"/>
                      </a:lnTo>
                      <a:cubicBezTo>
                        <a:pt x="8824" y="4350"/>
                        <a:pt x="8779" y="4278"/>
                        <a:pt x="8725" y="4198"/>
                      </a:cubicBezTo>
                      <a:lnTo>
                        <a:pt x="7111" y="1584"/>
                      </a:lnTo>
                      <a:cubicBezTo>
                        <a:pt x="7057" y="1522"/>
                        <a:pt x="6754" y="1379"/>
                        <a:pt x="6076" y="1067"/>
                      </a:cubicBezTo>
                      <a:cubicBezTo>
                        <a:pt x="5532" y="826"/>
                        <a:pt x="4907" y="540"/>
                        <a:pt x="4693" y="398"/>
                      </a:cubicBezTo>
                      <a:cubicBezTo>
                        <a:pt x="4348" y="137"/>
                        <a:pt x="3933" y="0"/>
                        <a:pt x="35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34"/>
                <p:cNvSpPr/>
                <p:nvPr/>
              </p:nvSpPr>
              <p:spPr>
                <a:xfrm>
                  <a:off x="4140278" y="1092019"/>
                  <a:ext cx="32828" cy="6702"/>
                </a:xfrm>
                <a:custGeom>
                  <a:rect b="b" l="l" r="r" t="t"/>
                  <a:pathLst>
                    <a:path extrusionOk="0" h="206" w="1009">
                      <a:moveTo>
                        <a:pt x="63" y="0"/>
                      </a:moveTo>
                      <a:cubicBezTo>
                        <a:pt x="36" y="0"/>
                        <a:pt x="9" y="18"/>
                        <a:pt x="0" y="45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80"/>
                        <a:pt x="18" y="107"/>
                        <a:pt x="54" y="107"/>
                      </a:cubicBezTo>
                      <a:lnTo>
                        <a:pt x="937" y="205"/>
                      </a:lnTo>
                      <a:lnTo>
                        <a:pt x="946" y="205"/>
                      </a:lnTo>
                      <a:cubicBezTo>
                        <a:pt x="982" y="205"/>
                        <a:pt x="1008" y="188"/>
                        <a:pt x="1008" y="152"/>
                      </a:cubicBezTo>
                      <a:cubicBezTo>
                        <a:pt x="1008" y="125"/>
                        <a:pt x="982" y="98"/>
                        <a:pt x="946" y="98"/>
                      </a:cubicBez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34"/>
                <p:cNvSpPr/>
                <p:nvPr/>
              </p:nvSpPr>
              <p:spPr>
                <a:xfrm>
                  <a:off x="4125182" y="1070807"/>
                  <a:ext cx="47924" cy="27915"/>
                </a:xfrm>
                <a:custGeom>
                  <a:rect b="b" l="l" r="r" t="t"/>
                  <a:pathLst>
                    <a:path extrusionOk="0" h="858" w="1473">
                      <a:moveTo>
                        <a:pt x="59" y="1"/>
                      </a:moveTo>
                      <a:cubicBezTo>
                        <a:pt x="41" y="1"/>
                        <a:pt x="24" y="10"/>
                        <a:pt x="18" y="28"/>
                      </a:cubicBezTo>
                      <a:cubicBezTo>
                        <a:pt x="0" y="55"/>
                        <a:pt x="9" y="90"/>
                        <a:pt x="36" y="99"/>
                      </a:cubicBezTo>
                      <a:lnTo>
                        <a:pt x="1383" y="857"/>
                      </a:lnTo>
                      <a:lnTo>
                        <a:pt x="1410" y="857"/>
                      </a:lnTo>
                      <a:cubicBezTo>
                        <a:pt x="1428" y="857"/>
                        <a:pt x="1446" y="848"/>
                        <a:pt x="1455" y="831"/>
                      </a:cubicBezTo>
                      <a:cubicBezTo>
                        <a:pt x="1472" y="804"/>
                        <a:pt x="1464" y="777"/>
                        <a:pt x="1437" y="759"/>
                      </a:cubicBezTo>
                      <a:lnTo>
                        <a:pt x="90" y="10"/>
                      </a:lnTo>
                      <a:cubicBezTo>
                        <a:pt x="80" y="4"/>
                        <a:pt x="70" y="1"/>
                        <a:pt x="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34"/>
                <p:cNvSpPr/>
                <p:nvPr/>
              </p:nvSpPr>
              <p:spPr>
                <a:xfrm>
                  <a:off x="4047976" y="927165"/>
                  <a:ext cx="98418" cy="36895"/>
                </a:xfrm>
                <a:custGeom>
                  <a:rect b="b" l="l" r="r" t="t"/>
                  <a:pathLst>
                    <a:path extrusionOk="0" h="1134" w="3025">
                      <a:moveTo>
                        <a:pt x="983" y="0"/>
                      </a:moveTo>
                      <a:cubicBezTo>
                        <a:pt x="902" y="0"/>
                        <a:pt x="822" y="3"/>
                        <a:pt x="741" y="9"/>
                      </a:cubicBezTo>
                      <a:cubicBezTo>
                        <a:pt x="563" y="36"/>
                        <a:pt x="268" y="464"/>
                        <a:pt x="268" y="464"/>
                      </a:cubicBezTo>
                      <a:lnTo>
                        <a:pt x="0" y="767"/>
                      </a:lnTo>
                      <a:cubicBezTo>
                        <a:pt x="0" y="767"/>
                        <a:pt x="741" y="839"/>
                        <a:pt x="1633" y="865"/>
                      </a:cubicBezTo>
                      <a:cubicBezTo>
                        <a:pt x="2525" y="892"/>
                        <a:pt x="3025" y="1133"/>
                        <a:pt x="3025" y="1133"/>
                      </a:cubicBezTo>
                      <a:cubicBezTo>
                        <a:pt x="3025" y="1133"/>
                        <a:pt x="2614" y="419"/>
                        <a:pt x="2142" y="214"/>
                      </a:cubicBezTo>
                      <a:cubicBezTo>
                        <a:pt x="1770" y="73"/>
                        <a:pt x="1381" y="0"/>
                        <a:pt x="9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34"/>
                <p:cNvSpPr/>
                <p:nvPr/>
              </p:nvSpPr>
              <p:spPr>
                <a:xfrm>
                  <a:off x="4046219" y="925538"/>
                  <a:ext cx="102225" cy="40246"/>
                </a:xfrm>
                <a:custGeom>
                  <a:rect b="b" l="l" r="r" t="t"/>
                  <a:pathLst>
                    <a:path extrusionOk="0" h="1237" w="3142">
                      <a:moveTo>
                        <a:pt x="1004" y="107"/>
                      </a:moveTo>
                      <a:cubicBezTo>
                        <a:pt x="1403" y="107"/>
                        <a:pt x="1799" y="179"/>
                        <a:pt x="2169" y="318"/>
                      </a:cubicBezTo>
                      <a:cubicBezTo>
                        <a:pt x="2499" y="460"/>
                        <a:pt x="2802" y="862"/>
                        <a:pt x="2954" y="1076"/>
                      </a:cubicBezTo>
                      <a:cubicBezTo>
                        <a:pt x="2543" y="942"/>
                        <a:pt x="2124" y="871"/>
                        <a:pt x="1696" y="862"/>
                      </a:cubicBezTo>
                      <a:cubicBezTo>
                        <a:pt x="1009" y="835"/>
                        <a:pt x="402" y="791"/>
                        <a:pt x="170" y="773"/>
                      </a:cubicBezTo>
                      <a:lnTo>
                        <a:pt x="367" y="541"/>
                      </a:lnTo>
                      <a:cubicBezTo>
                        <a:pt x="483" y="389"/>
                        <a:pt x="697" y="130"/>
                        <a:pt x="813" y="113"/>
                      </a:cubicBezTo>
                      <a:cubicBezTo>
                        <a:pt x="876" y="109"/>
                        <a:pt x="940" y="107"/>
                        <a:pt x="1004" y="107"/>
                      </a:cubicBezTo>
                      <a:close/>
                      <a:moveTo>
                        <a:pt x="992" y="0"/>
                      </a:moveTo>
                      <a:cubicBezTo>
                        <a:pt x="926" y="0"/>
                        <a:pt x="861" y="2"/>
                        <a:pt x="795" y="5"/>
                      </a:cubicBezTo>
                      <a:cubicBezTo>
                        <a:pt x="599" y="41"/>
                        <a:pt x="322" y="425"/>
                        <a:pt x="286" y="487"/>
                      </a:cubicBezTo>
                      <a:lnTo>
                        <a:pt x="19" y="782"/>
                      </a:lnTo>
                      <a:cubicBezTo>
                        <a:pt x="1" y="799"/>
                        <a:pt x="1" y="817"/>
                        <a:pt x="10" y="844"/>
                      </a:cubicBezTo>
                      <a:cubicBezTo>
                        <a:pt x="10" y="862"/>
                        <a:pt x="28" y="871"/>
                        <a:pt x="54" y="871"/>
                      </a:cubicBezTo>
                      <a:cubicBezTo>
                        <a:pt x="54" y="871"/>
                        <a:pt x="822" y="942"/>
                        <a:pt x="1687" y="978"/>
                      </a:cubicBezTo>
                      <a:cubicBezTo>
                        <a:pt x="2552" y="1005"/>
                        <a:pt x="3061" y="1237"/>
                        <a:pt x="3061" y="1237"/>
                      </a:cubicBezTo>
                      <a:lnTo>
                        <a:pt x="3088" y="1237"/>
                      </a:lnTo>
                      <a:cubicBezTo>
                        <a:pt x="3097" y="1237"/>
                        <a:pt x="3114" y="1237"/>
                        <a:pt x="3123" y="1228"/>
                      </a:cubicBezTo>
                      <a:cubicBezTo>
                        <a:pt x="3141" y="1210"/>
                        <a:pt x="3141" y="1183"/>
                        <a:pt x="3132" y="1165"/>
                      </a:cubicBezTo>
                      <a:cubicBezTo>
                        <a:pt x="3114" y="1138"/>
                        <a:pt x="2704" y="443"/>
                        <a:pt x="2213" y="220"/>
                      </a:cubicBezTo>
                      <a:cubicBezTo>
                        <a:pt x="1820" y="73"/>
                        <a:pt x="1408" y="0"/>
                        <a:pt x="9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34"/>
                <p:cNvSpPr/>
                <p:nvPr/>
              </p:nvSpPr>
              <p:spPr>
                <a:xfrm>
                  <a:off x="424533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10" y="223"/>
                      </a:cubicBezTo>
                      <a:lnTo>
                        <a:pt x="411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4"/>
                <p:cNvSpPr/>
                <p:nvPr/>
              </p:nvSpPr>
              <p:spPr>
                <a:xfrm>
                  <a:off x="4128663" y="1309418"/>
                  <a:ext cx="27622" cy="290277"/>
                </a:xfrm>
                <a:custGeom>
                  <a:rect b="b" l="l" r="r" t="t"/>
                  <a:pathLst>
                    <a:path extrusionOk="0" h="8922" w="849">
                      <a:moveTo>
                        <a:pt x="215" y="0"/>
                      </a:moveTo>
                      <a:cubicBezTo>
                        <a:pt x="99" y="9"/>
                        <a:pt x="1" y="107"/>
                        <a:pt x="9" y="223"/>
                      </a:cubicBezTo>
                      <a:lnTo>
                        <a:pt x="402" y="8716"/>
                      </a:lnTo>
                      <a:cubicBezTo>
                        <a:pt x="411" y="8832"/>
                        <a:pt x="509" y="8921"/>
                        <a:pt x="625" y="8921"/>
                      </a:cubicBezTo>
                      <a:lnTo>
                        <a:pt x="634" y="8921"/>
                      </a:lnTo>
                      <a:cubicBezTo>
                        <a:pt x="750" y="8912"/>
                        <a:pt x="848" y="8814"/>
                        <a:pt x="839" y="8698"/>
                      </a:cubicBezTo>
                      <a:lnTo>
                        <a:pt x="438" y="205"/>
                      </a:lnTo>
                      <a:cubicBezTo>
                        <a:pt x="438" y="89"/>
                        <a:pt x="331" y="0"/>
                        <a:pt x="2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34"/>
                <p:cNvSpPr/>
                <p:nvPr/>
              </p:nvSpPr>
              <p:spPr>
                <a:xfrm>
                  <a:off x="3915624" y="1032220"/>
                  <a:ext cx="231356" cy="210469"/>
                </a:xfrm>
                <a:custGeom>
                  <a:rect b="b" l="l" r="r" t="t"/>
                  <a:pathLst>
                    <a:path extrusionOk="0" h="6469" w="7111">
                      <a:moveTo>
                        <a:pt x="482" y="0"/>
                      </a:moveTo>
                      <a:cubicBezTo>
                        <a:pt x="215" y="0"/>
                        <a:pt x="0" y="215"/>
                        <a:pt x="0" y="482"/>
                      </a:cubicBezTo>
                      <a:lnTo>
                        <a:pt x="0" y="5978"/>
                      </a:lnTo>
                      <a:cubicBezTo>
                        <a:pt x="0" y="6245"/>
                        <a:pt x="215" y="6468"/>
                        <a:pt x="482" y="6468"/>
                      </a:cubicBezTo>
                      <a:lnTo>
                        <a:pt x="6629" y="6468"/>
                      </a:lnTo>
                      <a:cubicBezTo>
                        <a:pt x="6896" y="6468"/>
                        <a:pt x="7111" y="6245"/>
                        <a:pt x="7111" y="5978"/>
                      </a:cubicBezTo>
                      <a:lnTo>
                        <a:pt x="7111" y="482"/>
                      </a:lnTo>
                      <a:cubicBezTo>
                        <a:pt x="7111" y="215"/>
                        <a:pt x="6896" y="0"/>
                        <a:pt x="66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34"/>
                <p:cNvSpPr/>
                <p:nvPr/>
              </p:nvSpPr>
              <p:spPr>
                <a:xfrm>
                  <a:off x="3913867" y="1030463"/>
                  <a:ext cx="234870" cy="213950"/>
                </a:xfrm>
                <a:custGeom>
                  <a:rect b="b" l="l" r="r" t="t"/>
                  <a:pathLst>
                    <a:path extrusionOk="0" h="6576" w="7219">
                      <a:moveTo>
                        <a:pt x="6683" y="108"/>
                      </a:moveTo>
                      <a:cubicBezTo>
                        <a:pt x="6915" y="108"/>
                        <a:pt x="7111" y="304"/>
                        <a:pt x="7111" y="545"/>
                      </a:cubicBezTo>
                      <a:lnTo>
                        <a:pt x="7111" y="6040"/>
                      </a:lnTo>
                      <a:cubicBezTo>
                        <a:pt x="7111" y="6272"/>
                        <a:pt x="6915" y="6469"/>
                        <a:pt x="6683" y="6469"/>
                      </a:cubicBezTo>
                      <a:lnTo>
                        <a:pt x="536" y="6469"/>
                      </a:lnTo>
                      <a:cubicBezTo>
                        <a:pt x="295" y="6469"/>
                        <a:pt x="108" y="6272"/>
                        <a:pt x="108" y="6040"/>
                      </a:cubicBezTo>
                      <a:lnTo>
                        <a:pt x="108" y="545"/>
                      </a:lnTo>
                      <a:cubicBezTo>
                        <a:pt x="108" y="304"/>
                        <a:pt x="295" y="108"/>
                        <a:pt x="536" y="108"/>
                      </a:cubicBezTo>
                      <a:close/>
                      <a:moveTo>
                        <a:pt x="536" y="1"/>
                      </a:moveTo>
                      <a:cubicBezTo>
                        <a:pt x="242" y="1"/>
                        <a:pt x="1" y="242"/>
                        <a:pt x="1" y="545"/>
                      </a:cubicBezTo>
                      <a:lnTo>
                        <a:pt x="1" y="6040"/>
                      </a:lnTo>
                      <a:cubicBezTo>
                        <a:pt x="1" y="6335"/>
                        <a:pt x="242" y="6576"/>
                        <a:pt x="536" y="6576"/>
                      </a:cubicBezTo>
                      <a:lnTo>
                        <a:pt x="6683" y="6576"/>
                      </a:lnTo>
                      <a:cubicBezTo>
                        <a:pt x="6977" y="6576"/>
                        <a:pt x="7218" y="6335"/>
                        <a:pt x="7218" y="6040"/>
                      </a:cubicBezTo>
                      <a:lnTo>
                        <a:pt x="7218" y="545"/>
                      </a:lnTo>
                      <a:cubicBezTo>
                        <a:pt x="7218" y="242"/>
                        <a:pt x="6977" y="1"/>
                        <a:pt x="66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34"/>
                <p:cNvSpPr/>
                <p:nvPr/>
              </p:nvSpPr>
              <p:spPr>
                <a:xfrm>
                  <a:off x="3919398" y="1306490"/>
                  <a:ext cx="354697" cy="26158"/>
                </a:xfrm>
                <a:custGeom>
                  <a:rect b="b" l="l" r="r" t="t"/>
                  <a:pathLst>
                    <a:path extrusionOk="0" h="804" w="10902">
                      <a:moveTo>
                        <a:pt x="482" y="1"/>
                      </a:moveTo>
                      <a:cubicBezTo>
                        <a:pt x="215" y="1"/>
                        <a:pt x="0" y="179"/>
                        <a:pt x="0" y="402"/>
                      </a:cubicBezTo>
                      <a:cubicBezTo>
                        <a:pt x="0" y="625"/>
                        <a:pt x="215" y="804"/>
                        <a:pt x="482" y="804"/>
                      </a:cubicBezTo>
                      <a:lnTo>
                        <a:pt x="10420" y="804"/>
                      </a:lnTo>
                      <a:cubicBezTo>
                        <a:pt x="10688" y="804"/>
                        <a:pt x="10902" y="625"/>
                        <a:pt x="10902" y="402"/>
                      </a:cubicBezTo>
                      <a:cubicBezTo>
                        <a:pt x="10902" y="179"/>
                        <a:pt x="10688" y="1"/>
                        <a:pt x="104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34"/>
                <p:cNvSpPr/>
                <p:nvPr/>
              </p:nvSpPr>
              <p:spPr>
                <a:xfrm>
                  <a:off x="3917641" y="1304766"/>
                  <a:ext cx="358503" cy="29639"/>
                </a:xfrm>
                <a:custGeom>
                  <a:rect b="b" l="l" r="r" t="t"/>
                  <a:pathLst>
                    <a:path extrusionOk="0" h="911" w="11019">
                      <a:moveTo>
                        <a:pt x="10474" y="107"/>
                      </a:moveTo>
                      <a:cubicBezTo>
                        <a:pt x="10715" y="107"/>
                        <a:pt x="10902" y="268"/>
                        <a:pt x="10902" y="455"/>
                      </a:cubicBezTo>
                      <a:cubicBezTo>
                        <a:pt x="10902" y="652"/>
                        <a:pt x="10715" y="803"/>
                        <a:pt x="10474" y="803"/>
                      </a:cubicBezTo>
                      <a:lnTo>
                        <a:pt x="536" y="803"/>
                      </a:lnTo>
                      <a:cubicBezTo>
                        <a:pt x="295" y="803"/>
                        <a:pt x="108" y="652"/>
                        <a:pt x="108" y="455"/>
                      </a:cubicBezTo>
                      <a:cubicBezTo>
                        <a:pt x="108" y="268"/>
                        <a:pt x="304" y="107"/>
                        <a:pt x="536" y="107"/>
                      </a:cubicBezTo>
                      <a:close/>
                      <a:moveTo>
                        <a:pt x="536" y="0"/>
                      </a:moveTo>
                      <a:cubicBezTo>
                        <a:pt x="242" y="0"/>
                        <a:pt x="1" y="205"/>
                        <a:pt x="1" y="455"/>
                      </a:cubicBezTo>
                      <a:cubicBezTo>
                        <a:pt x="1" y="705"/>
                        <a:pt x="242" y="910"/>
                        <a:pt x="536" y="910"/>
                      </a:cubicBezTo>
                      <a:lnTo>
                        <a:pt x="10474" y="910"/>
                      </a:lnTo>
                      <a:cubicBezTo>
                        <a:pt x="10769" y="910"/>
                        <a:pt x="11018" y="714"/>
                        <a:pt x="11018" y="455"/>
                      </a:cubicBezTo>
                      <a:cubicBezTo>
                        <a:pt x="11018" y="205"/>
                        <a:pt x="10769" y="0"/>
                        <a:pt x="104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34"/>
                <p:cNvSpPr/>
                <p:nvPr/>
              </p:nvSpPr>
              <p:spPr>
                <a:xfrm>
                  <a:off x="4087734" y="1096379"/>
                  <a:ext cx="27037" cy="503316"/>
                </a:xfrm>
                <a:custGeom>
                  <a:rect b="b" l="l" r="r" t="t"/>
                  <a:pathLst>
                    <a:path extrusionOk="0" h="15470" w="831">
                      <a:moveTo>
                        <a:pt x="616" y="0"/>
                      </a:moveTo>
                      <a:cubicBezTo>
                        <a:pt x="500" y="0"/>
                        <a:pt x="402" y="98"/>
                        <a:pt x="402" y="214"/>
                      </a:cubicBezTo>
                      <a:lnTo>
                        <a:pt x="402" y="6753"/>
                      </a:lnTo>
                      <a:lnTo>
                        <a:pt x="1" y="15246"/>
                      </a:lnTo>
                      <a:cubicBezTo>
                        <a:pt x="1" y="15362"/>
                        <a:pt x="90" y="15460"/>
                        <a:pt x="206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29" y="15380"/>
                        <a:pt x="438" y="15264"/>
                      </a:cubicBezTo>
                      <a:lnTo>
                        <a:pt x="830" y="6762"/>
                      </a:lnTo>
                      <a:lnTo>
                        <a:pt x="830" y="214"/>
                      </a:lnTo>
                      <a:cubicBezTo>
                        <a:pt x="830" y="98"/>
                        <a:pt x="741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34"/>
                <p:cNvSpPr/>
                <p:nvPr/>
              </p:nvSpPr>
              <p:spPr>
                <a:xfrm>
                  <a:off x="3929841" y="1096379"/>
                  <a:ext cx="27329" cy="503316"/>
                </a:xfrm>
                <a:custGeom>
                  <a:rect b="b" l="l" r="r" t="t"/>
                  <a:pathLst>
                    <a:path extrusionOk="0" h="15470" w="840">
                      <a:moveTo>
                        <a:pt x="625" y="0"/>
                      </a:moveTo>
                      <a:cubicBezTo>
                        <a:pt x="500" y="0"/>
                        <a:pt x="411" y="98"/>
                        <a:pt x="411" y="214"/>
                      </a:cubicBezTo>
                      <a:lnTo>
                        <a:pt x="411" y="6753"/>
                      </a:lnTo>
                      <a:lnTo>
                        <a:pt x="10" y="15246"/>
                      </a:lnTo>
                      <a:cubicBezTo>
                        <a:pt x="1" y="15362"/>
                        <a:pt x="99" y="15469"/>
                        <a:pt x="215" y="15469"/>
                      </a:cubicBezTo>
                      <a:lnTo>
                        <a:pt x="224" y="15469"/>
                      </a:lnTo>
                      <a:cubicBezTo>
                        <a:pt x="340" y="15469"/>
                        <a:pt x="438" y="15380"/>
                        <a:pt x="438" y="15264"/>
                      </a:cubicBezTo>
                      <a:lnTo>
                        <a:pt x="839" y="6762"/>
                      </a:lnTo>
                      <a:lnTo>
                        <a:pt x="839" y="214"/>
                      </a:lnTo>
                      <a:cubicBezTo>
                        <a:pt x="839" y="98"/>
                        <a:pt x="741" y="0"/>
                        <a:pt x="6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58" name="Google Shape;558;p34"/>
          <p:cNvSpPr/>
          <p:nvPr/>
        </p:nvSpPr>
        <p:spPr>
          <a:xfrm>
            <a:off x="4799475" y="3125271"/>
            <a:ext cx="1116353" cy="2018154"/>
          </a:xfrm>
          <a:custGeom>
            <a:rect b="b" l="l" r="r" t="t"/>
            <a:pathLst>
              <a:path extrusionOk="0" h="18275" w="10108">
                <a:moveTo>
                  <a:pt x="4050" y="9612"/>
                </a:moveTo>
                <a:cubicBezTo>
                  <a:pt x="4113" y="9826"/>
                  <a:pt x="4184" y="10049"/>
                  <a:pt x="4264" y="10254"/>
                </a:cubicBezTo>
                <a:cubicBezTo>
                  <a:pt x="4246" y="10290"/>
                  <a:pt x="4238" y="10317"/>
                  <a:pt x="4229" y="10344"/>
                </a:cubicBezTo>
                <a:cubicBezTo>
                  <a:pt x="4166" y="10531"/>
                  <a:pt x="4095" y="10727"/>
                  <a:pt x="4068" y="10870"/>
                </a:cubicBezTo>
                <a:cubicBezTo>
                  <a:pt x="4023" y="11022"/>
                  <a:pt x="3988" y="11173"/>
                  <a:pt x="3970" y="11334"/>
                </a:cubicBezTo>
                <a:cubicBezTo>
                  <a:pt x="3907" y="11173"/>
                  <a:pt x="3845" y="11013"/>
                  <a:pt x="3774" y="10861"/>
                </a:cubicBezTo>
                <a:cubicBezTo>
                  <a:pt x="3845" y="10799"/>
                  <a:pt x="3899" y="10718"/>
                  <a:pt x="3934" y="10629"/>
                </a:cubicBezTo>
                <a:cubicBezTo>
                  <a:pt x="3988" y="10486"/>
                  <a:pt x="4023" y="10335"/>
                  <a:pt x="4050" y="10174"/>
                </a:cubicBezTo>
                <a:cubicBezTo>
                  <a:pt x="4068" y="9996"/>
                  <a:pt x="4068" y="9817"/>
                  <a:pt x="4050" y="9639"/>
                </a:cubicBezTo>
                <a:cubicBezTo>
                  <a:pt x="4050" y="9630"/>
                  <a:pt x="4050" y="9621"/>
                  <a:pt x="4050" y="9612"/>
                </a:cubicBezTo>
                <a:close/>
                <a:moveTo>
                  <a:pt x="5977" y="10415"/>
                </a:moveTo>
                <a:cubicBezTo>
                  <a:pt x="5986" y="10460"/>
                  <a:pt x="5995" y="10513"/>
                  <a:pt x="6004" y="10558"/>
                </a:cubicBezTo>
                <a:cubicBezTo>
                  <a:pt x="6084" y="10941"/>
                  <a:pt x="6227" y="11236"/>
                  <a:pt x="6325" y="11280"/>
                </a:cubicBezTo>
                <a:cubicBezTo>
                  <a:pt x="6263" y="11477"/>
                  <a:pt x="6200" y="11664"/>
                  <a:pt x="6147" y="11860"/>
                </a:cubicBezTo>
                <a:cubicBezTo>
                  <a:pt x="6120" y="11691"/>
                  <a:pt x="6084" y="11521"/>
                  <a:pt x="6040" y="11352"/>
                </a:cubicBezTo>
                <a:cubicBezTo>
                  <a:pt x="5995" y="11209"/>
                  <a:pt x="5924" y="11031"/>
                  <a:pt x="5852" y="10852"/>
                </a:cubicBezTo>
                <a:cubicBezTo>
                  <a:pt x="5897" y="10718"/>
                  <a:pt x="5941" y="10567"/>
                  <a:pt x="5977" y="10415"/>
                </a:cubicBezTo>
                <a:close/>
                <a:moveTo>
                  <a:pt x="4434" y="10709"/>
                </a:moveTo>
                <a:cubicBezTo>
                  <a:pt x="4478" y="10816"/>
                  <a:pt x="4532" y="10932"/>
                  <a:pt x="4585" y="11048"/>
                </a:cubicBezTo>
                <a:lnTo>
                  <a:pt x="4568" y="11093"/>
                </a:lnTo>
                <a:cubicBezTo>
                  <a:pt x="4478" y="11271"/>
                  <a:pt x="4398" y="11459"/>
                  <a:pt x="4336" y="11593"/>
                </a:cubicBezTo>
                <a:cubicBezTo>
                  <a:pt x="4282" y="11744"/>
                  <a:pt x="4229" y="11896"/>
                  <a:pt x="4184" y="12048"/>
                </a:cubicBezTo>
                <a:cubicBezTo>
                  <a:pt x="4166" y="11958"/>
                  <a:pt x="4148" y="11878"/>
                  <a:pt x="4122" y="11798"/>
                </a:cubicBezTo>
                <a:lnTo>
                  <a:pt x="4050" y="11557"/>
                </a:lnTo>
                <a:cubicBezTo>
                  <a:pt x="4130" y="11503"/>
                  <a:pt x="4184" y="11432"/>
                  <a:pt x="4229" y="11343"/>
                </a:cubicBezTo>
                <a:cubicBezTo>
                  <a:pt x="4300" y="11200"/>
                  <a:pt x="4362" y="11057"/>
                  <a:pt x="4398" y="10897"/>
                </a:cubicBezTo>
                <a:cubicBezTo>
                  <a:pt x="4416" y="10834"/>
                  <a:pt x="4425" y="10772"/>
                  <a:pt x="4434" y="10709"/>
                </a:cubicBezTo>
                <a:close/>
                <a:moveTo>
                  <a:pt x="4755" y="11361"/>
                </a:moveTo>
                <a:cubicBezTo>
                  <a:pt x="4951" y="11700"/>
                  <a:pt x="5139" y="11923"/>
                  <a:pt x="5228" y="11941"/>
                </a:cubicBezTo>
                <a:cubicBezTo>
                  <a:pt x="5246" y="12092"/>
                  <a:pt x="5263" y="12244"/>
                  <a:pt x="5281" y="12404"/>
                </a:cubicBezTo>
                <a:lnTo>
                  <a:pt x="4255" y="12404"/>
                </a:lnTo>
                <a:cubicBezTo>
                  <a:pt x="4246" y="12360"/>
                  <a:pt x="4246" y="12315"/>
                  <a:pt x="4238" y="12280"/>
                </a:cubicBezTo>
                <a:cubicBezTo>
                  <a:pt x="4345" y="12253"/>
                  <a:pt x="4532" y="12012"/>
                  <a:pt x="4666" y="11673"/>
                </a:cubicBezTo>
                <a:cubicBezTo>
                  <a:pt x="4701" y="11575"/>
                  <a:pt x="4728" y="11468"/>
                  <a:pt x="4755" y="11361"/>
                </a:cubicBezTo>
                <a:close/>
                <a:moveTo>
                  <a:pt x="5674" y="11343"/>
                </a:moveTo>
                <a:cubicBezTo>
                  <a:pt x="5683" y="11379"/>
                  <a:pt x="5692" y="11414"/>
                  <a:pt x="5701" y="11441"/>
                </a:cubicBezTo>
                <a:cubicBezTo>
                  <a:pt x="5808" y="11825"/>
                  <a:pt x="5977" y="12101"/>
                  <a:pt x="6084" y="12146"/>
                </a:cubicBezTo>
                <a:cubicBezTo>
                  <a:pt x="6057" y="12235"/>
                  <a:pt x="6040" y="12315"/>
                  <a:pt x="6022" y="12404"/>
                </a:cubicBezTo>
                <a:lnTo>
                  <a:pt x="5379" y="12404"/>
                </a:lnTo>
                <a:cubicBezTo>
                  <a:pt x="5362" y="12244"/>
                  <a:pt x="5344" y="12083"/>
                  <a:pt x="5326" y="11932"/>
                </a:cubicBezTo>
                <a:cubicBezTo>
                  <a:pt x="5406" y="11905"/>
                  <a:pt x="5540" y="11673"/>
                  <a:pt x="5674" y="11343"/>
                </a:cubicBezTo>
                <a:close/>
                <a:moveTo>
                  <a:pt x="7501" y="0"/>
                </a:moveTo>
                <a:cubicBezTo>
                  <a:pt x="7494" y="0"/>
                  <a:pt x="7485" y="4"/>
                  <a:pt x="7476" y="13"/>
                </a:cubicBezTo>
                <a:cubicBezTo>
                  <a:pt x="7297" y="209"/>
                  <a:pt x="7128" y="415"/>
                  <a:pt x="6976" y="629"/>
                </a:cubicBezTo>
                <a:lnTo>
                  <a:pt x="6834" y="825"/>
                </a:lnTo>
                <a:lnTo>
                  <a:pt x="6709" y="1030"/>
                </a:lnTo>
                <a:cubicBezTo>
                  <a:pt x="6628" y="1146"/>
                  <a:pt x="6557" y="1271"/>
                  <a:pt x="6486" y="1405"/>
                </a:cubicBezTo>
                <a:cubicBezTo>
                  <a:pt x="6379" y="1619"/>
                  <a:pt x="6289" y="1842"/>
                  <a:pt x="6209" y="2074"/>
                </a:cubicBezTo>
                <a:cubicBezTo>
                  <a:pt x="6164" y="2208"/>
                  <a:pt x="6129" y="2350"/>
                  <a:pt x="6120" y="2502"/>
                </a:cubicBezTo>
                <a:lnTo>
                  <a:pt x="6057" y="2672"/>
                </a:lnTo>
                <a:lnTo>
                  <a:pt x="5995" y="2832"/>
                </a:lnTo>
                <a:lnTo>
                  <a:pt x="5870" y="3162"/>
                </a:lnTo>
                <a:cubicBezTo>
                  <a:pt x="5879" y="3055"/>
                  <a:pt x="5888" y="2948"/>
                  <a:pt x="5888" y="2814"/>
                </a:cubicBezTo>
                <a:cubicBezTo>
                  <a:pt x="5888" y="2681"/>
                  <a:pt x="5888" y="2556"/>
                  <a:pt x="5888" y="2413"/>
                </a:cubicBezTo>
                <a:cubicBezTo>
                  <a:pt x="5888" y="2288"/>
                  <a:pt x="5888" y="2154"/>
                  <a:pt x="5870" y="2011"/>
                </a:cubicBezTo>
                <a:cubicBezTo>
                  <a:pt x="5861" y="1878"/>
                  <a:pt x="5852" y="1735"/>
                  <a:pt x="5843" y="1592"/>
                </a:cubicBezTo>
                <a:cubicBezTo>
                  <a:pt x="5825" y="1307"/>
                  <a:pt x="5808" y="1048"/>
                  <a:pt x="5790" y="887"/>
                </a:cubicBezTo>
                <a:cubicBezTo>
                  <a:pt x="5790" y="869"/>
                  <a:pt x="5783" y="862"/>
                  <a:pt x="5773" y="862"/>
                </a:cubicBezTo>
                <a:cubicBezTo>
                  <a:pt x="5760" y="862"/>
                  <a:pt x="5742" y="879"/>
                  <a:pt x="5736" y="905"/>
                </a:cubicBezTo>
                <a:cubicBezTo>
                  <a:pt x="5718" y="994"/>
                  <a:pt x="5692" y="1110"/>
                  <a:pt x="5656" y="1244"/>
                </a:cubicBezTo>
                <a:cubicBezTo>
                  <a:pt x="5629" y="1378"/>
                  <a:pt x="5602" y="1530"/>
                  <a:pt x="5576" y="1690"/>
                </a:cubicBezTo>
                <a:cubicBezTo>
                  <a:pt x="5549" y="1842"/>
                  <a:pt x="5540" y="2003"/>
                  <a:pt x="5522" y="2154"/>
                </a:cubicBezTo>
                <a:cubicBezTo>
                  <a:pt x="5504" y="2288"/>
                  <a:pt x="5504" y="2431"/>
                  <a:pt x="5504" y="2565"/>
                </a:cubicBezTo>
                <a:cubicBezTo>
                  <a:pt x="5513" y="3118"/>
                  <a:pt x="5620" y="3537"/>
                  <a:pt x="5710" y="3608"/>
                </a:cubicBezTo>
                <a:lnTo>
                  <a:pt x="5638" y="3831"/>
                </a:lnTo>
                <a:cubicBezTo>
                  <a:pt x="5611" y="3903"/>
                  <a:pt x="5594" y="3974"/>
                  <a:pt x="5567" y="4054"/>
                </a:cubicBezTo>
                <a:lnTo>
                  <a:pt x="5442" y="4500"/>
                </a:lnTo>
                <a:cubicBezTo>
                  <a:pt x="5442" y="4251"/>
                  <a:pt x="5424" y="4001"/>
                  <a:pt x="5397" y="3751"/>
                </a:cubicBezTo>
                <a:cubicBezTo>
                  <a:pt x="5379" y="3510"/>
                  <a:pt x="5317" y="3216"/>
                  <a:pt x="5272" y="2939"/>
                </a:cubicBezTo>
                <a:cubicBezTo>
                  <a:pt x="5228" y="2663"/>
                  <a:pt x="5183" y="2395"/>
                  <a:pt x="5156" y="2234"/>
                </a:cubicBezTo>
                <a:cubicBezTo>
                  <a:pt x="5156" y="2221"/>
                  <a:pt x="5150" y="2216"/>
                  <a:pt x="5142" y="2216"/>
                </a:cubicBezTo>
                <a:cubicBezTo>
                  <a:pt x="5128" y="2216"/>
                  <a:pt x="5109" y="2233"/>
                  <a:pt x="5103" y="2261"/>
                </a:cubicBezTo>
                <a:cubicBezTo>
                  <a:pt x="5085" y="2449"/>
                  <a:pt x="5040" y="2743"/>
                  <a:pt x="5023" y="3064"/>
                </a:cubicBezTo>
                <a:cubicBezTo>
                  <a:pt x="4996" y="3359"/>
                  <a:pt x="5005" y="3653"/>
                  <a:pt x="5032" y="3947"/>
                </a:cubicBezTo>
                <a:cubicBezTo>
                  <a:pt x="5049" y="4179"/>
                  <a:pt x="5103" y="4411"/>
                  <a:pt x="5165" y="4643"/>
                </a:cubicBezTo>
                <a:cubicBezTo>
                  <a:pt x="5228" y="4813"/>
                  <a:pt x="5290" y="4929"/>
                  <a:pt x="5335" y="4964"/>
                </a:cubicBezTo>
                <a:lnTo>
                  <a:pt x="5281" y="5187"/>
                </a:lnTo>
                <a:lnTo>
                  <a:pt x="5246" y="5419"/>
                </a:lnTo>
                <a:lnTo>
                  <a:pt x="5165" y="5874"/>
                </a:lnTo>
                <a:cubicBezTo>
                  <a:pt x="5139" y="5624"/>
                  <a:pt x="5094" y="5375"/>
                  <a:pt x="5040" y="5125"/>
                </a:cubicBezTo>
                <a:cubicBezTo>
                  <a:pt x="4996" y="4893"/>
                  <a:pt x="4916" y="4607"/>
                  <a:pt x="4835" y="4331"/>
                </a:cubicBezTo>
                <a:cubicBezTo>
                  <a:pt x="4755" y="4054"/>
                  <a:pt x="4701" y="3805"/>
                  <a:pt x="4657" y="3644"/>
                </a:cubicBezTo>
                <a:cubicBezTo>
                  <a:pt x="4654" y="3632"/>
                  <a:pt x="4647" y="3627"/>
                  <a:pt x="4639" y="3627"/>
                </a:cubicBezTo>
                <a:cubicBezTo>
                  <a:pt x="4623" y="3627"/>
                  <a:pt x="4603" y="3647"/>
                  <a:pt x="4603" y="3671"/>
                </a:cubicBezTo>
                <a:cubicBezTo>
                  <a:pt x="4577" y="4045"/>
                  <a:pt x="4577" y="4884"/>
                  <a:pt x="4693" y="5366"/>
                </a:cubicBezTo>
                <a:cubicBezTo>
                  <a:pt x="4800" y="5901"/>
                  <a:pt x="5005" y="6294"/>
                  <a:pt x="5112" y="6338"/>
                </a:cubicBezTo>
                <a:cubicBezTo>
                  <a:pt x="5067" y="6650"/>
                  <a:pt x="5058" y="6963"/>
                  <a:pt x="5049" y="7275"/>
                </a:cubicBezTo>
                <a:cubicBezTo>
                  <a:pt x="5023" y="7177"/>
                  <a:pt x="4996" y="7061"/>
                  <a:pt x="4960" y="6936"/>
                </a:cubicBezTo>
                <a:cubicBezTo>
                  <a:pt x="4933" y="6873"/>
                  <a:pt x="4916" y="6811"/>
                  <a:pt x="4898" y="6749"/>
                </a:cubicBezTo>
                <a:cubicBezTo>
                  <a:pt x="4871" y="6677"/>
                  <a:pt x="4853" y="6615"/>
                  <a:pt x="4835" y="6543"/>
                </a:cubicBezTo>
                <a:cubicBezTo>
                  <a:pt x="4764" y="6320"/>
                  <a:pt x="4648" y="6044"/>
                  <a:pt x="4541" y="5776"/>
                </a:cubicBezTo>
                <a:cubicBezTo>
                  <a:pt x="4434" y="5509"/>
                  <a:pt x="4354" y="5259"/>
                  <a:pt x="4291" y="5107"/>
                </a:cubicBezTo>
                <a:cubicBezTo>
                  <a:pt x="4288" y="5096"/>
                  <a:pt x="4282" y="5091"/>
                  <a:pt x="4274" y="5091"/>
                </a:cubicBezTo>
                <a:cubicBezTo>
                  <a:pt x="4259" y="5091"/>
                  <a:pt x="4240" y="5113"/>
                  <a:pt x="4246" y="5143"/>
                </a:cubicBezTo>
                <a:cubicBezTo>
                  <a:pt x="4246" y="5232"/>
                  <a:pt x="4255" y="5357"/>
                  <a:pt x="4273" y="5500"/>
                </a:cubicBezTo>
                <a:cubicBezTo>
                  <a:pt x="4282" y="5633"/>
                  <a:pt x="4291" y="5794"/>
                  <a:pt x="4318" y="5946"/>
                </a:cubicBezTo>
                <a:cubicBezTo>
                  <a:pt x="4345" y="6106"/>
                  <a:pt x="4371" y="6267"/>
                  <a:pt x="4407" y="6418"/>
                </a:cubicBezTo>
                <a:cubicBezTo>
                  <a:pt x="4425" y="6490"/>
                  <a:pt x="4434" y="6561"/>
                  <a:pt x="4452" y="6633"/>
                </a:cubicBezTo>
                <a:cubicBezTo>
                  <a:pt x="4469" y="6704"/>
                  <a:pt x="4496" y="6766"/>
                  <a:pt x="4514" y="6820"/>
                </a:cubicBezTo>
                <a:cubicBezTo>
                  <a:pt x="4594" y="7043"/>
                  <a:pt x="4693" y="7257"/>
                  <a:pt x="4800" y="7471"/>
                </a:cubicBezTo>
                <a:cubicBezTo>
                  <a:pt x="4898" y="7623"/>
                  <a:pt x="4987" y="7721"/>
                  <a:pt x="5040" y="7739"/>
                </a:cubicBezTo>
                <a:cubicBezTo>
                  <a:pt x="5040" y="8051"/>
                  <a:pt x="5040" y="8363"/>
                  <a:pt x="5040" y="8675"/>
                </a:cubicBezTo>
                <a:cubicBezTo>
                  <a:pt x="4969" y="8435"/>
                  <a:pt x="4880" y="8203"/>
                  <a:pt x="4782" y="7971"/>
                </a:cubicBezTo>
                <a:cubicBezTo>
                  <a:pt x="4737" y="7864"/>
                  <a:pt x="4675" y="7748"/>
                  <a:pt x="4612" y="7623"/>
                </a:cubicBezTo>
                <a:lnTo>
                  <a:pt x="4514" y="7435"/>
                </a:lnTo>
                <a:lnTo>
                  <a:pt x="4416" y="7248"/>
                </a:lnTo>
                <a:lnTo>
                  <a:pt x="4086" y="6606"/>
                </a:lnTo>
                <a:cubicBezTo>
                  <a:pt x="4081" y="6598"/>
                  <a:pt x="4075" y="6595"/>
                  <a:pt x="4068" y="6595"/>
                </a:cubicBezTo>
                <a:cubicBezTo>
                  <a:pt x="4052" y="6595"/>
                  <a:pt x="4035" y="6618"/>
                  <a:pt x="4041" y="6650"/>
                </a:cubicBezTo>
                <a:cubicBezTo>
                  <a:pt x="4077" y="6838"/>
                  <a:pt x="4139" y="7141"/>
                  <a:pt x="4211" y="7444"/>
                </a:cubicBezTo>
                <a:cubicBezTo>
                  <a:pt x="4282" y="7721"/>
                  <a:pt x="4380" y="7997"/>
                  <a:pt x="4487" y="8265"/>
                </a:cubicBezTo>
                <a:cubicBezTo>
                  <a:pt x="4701" y="8756"/>
                  <a:pt x="4942" y="9113"/>
                  <a:pt x="5058" y="9139"/>
                </a:cubicBezTo>
                <a:cubicBezTo>
                  <a:pt x="5067" y="9452"/>
                  <a:pt x="5076" y="9764"/>
                  <a:pt x="5094" y="10076"/>
                </a:cubicBezTo>
                <a:cubicBezTo>
                  <a:pt x="5014" y="9835"/>
                  <a:pt x="4916" y="9603"/>
                  <a:pt x="4808" y="9380"/>
                </a:cubicBezTo>
                <a:cubicBezTo>
                  <a:pt x="4577" y="8934"/>
                  <a:pt x="4318" y="8506"/>
                  <a:pt x="4041" y="8096"/>
                </a:cubicBezTo>
                <a:cubicBezTo>
                  <a:pt x="4036" y="8085"/>
                  <a:pt x="4030" y="8081"/>
                  <a:pt x="4024" y="8081"/>
                </a:cubicBezTo>
                <a:cubicBezTo>
                  <a:pt x="4011" y="8081"/>
                  <a:pt x="3999" y="8106"/>
                  <a:pt x="4006" y="8131"/>
                </a:cubicBezTo>
                <a:cubicBezTo>
                  <a:pt x="4139" y="8667"/>
                  <a:pt x="4309" y="9184"/>
                  <a:pt x="4523" y="9684"/>
                </a:cubicBezTo>
                <a:cubicBezTo>
                  <a:pt x="4755" y="10165"/>
                  <a:pt x="5014" y="10513"/>
                  <a:pt x="5121" y="10540"/>
                </a:cubicBezTo>
                <a:cubicBezTo>
                  <a:pt x="5139" y="10852"/>
                  <a:pt x="5165" y="11164"/>
                  <a:pt x="5192" y="11477"/>
                </a:cubicBezTo>
                <a:cubicBezTo>
                  <a:pt x="5103" y="11245"/>
                  <a:pt x="4996" y="11013"/>
                  <a:pt x="4880" y="10790"/>
                </a:cubicBezTo>
                <a:cubicBezTo>
                  <a:pt x="4862" y="10754"/>
                  <a:pt x="4835" y="10718"/>
                  <a:pt x="4817" y="10683"/>
                </a:cubicBezTo>
                <a:cubicBezTo>
                  <a:pt x="4817" y="10665"/>
                  <a:pt x="4817" y="10656"/>
                  <a:pt x="4817" y="10647"/>
                </a:cubicBezTo>
                <a:cubicBezTo>
                  <a:pt x="4817" y="10629"/>
                  <a:pt x="4800" y="10620"/>
                  <a:pt x="4791" y="10620"/>
                </a:cubicBezTo>
                <a:cubicBezTo>
                  <a:pt x="4675" y="10442"/>
                  <a:pt x="4568" y="10263"/>
                  <a:pt x="4452" y="10085"/>
                </a:cubicBezTo>
                <a:cubicBezTo>
                  <a:pt x="4452" y="10014"/>
                  <a:pt x="4443" y="9942"/>
                  <a:pt x="4434" y="9871"/>
                </a:cubicBezTo>
                <a:cubicBezTo>
                  <a:pt x="4434" y="9857"/>
                  <a:pt x="4425" y="9851"/>
                  <a:pt x="4415" y="9851"/>
                </a:cubicBezTo>
                <a:cubicBezTo>
                  <a:pt x="4405" y="9851"/>
                  <a:pt x="4394" y="9857"/>
                  <a:pt x="4389" y="9871"/>
                </a:cubicBezTo>
                <a:cubicBezTo>
                  <a:pt x="4380" y="9898"/>
                  <a:pt x="4371" y="9915"/>
                  <a:pt x="4362" y="9951"/>
                </a:cubicBezTo>
                <a:cubicBezTo>
                  <a:pt x="4273" y="9808"/>
                  <a:pt x="4175" y="9666"/>
                  <a:pt x="4077" y="9532"/>
                </a:cubicBezTo>
                <a:cubicBezTo>
                  <a:pt x="4073" y="9523"/>
                  <a:pt x="4066" y="9518"/>
                  <a:pt x="4059" y="9518"/>
                </a:cubicBezTo>
                <a:cubicBezTo>
                  <a:pt x="4052" y="9518"/>
                  <a:pt x="4046" y="9523"/>
                  <a:pt x="4041" y="9532"/>
                </a:cubicBezTo>
                <a:cubicBezTo>
                  <a:pt x="4023" y="9407"/>
                  <a:pt x="4006" y="9282"/>
                  <a:pt x="3979" y="9157"/>
                </a:cubicBezTo>
                <a:cubicBezTo>
                  <a:pt x="3979" y="9149"/>
                  <a:pt x="3970" y="9145"/>
                  <a:pt x="3960" y="9145"/>
                </a:cubicBezTo>
                <a:cubicBezTo>
                  <a:pt x="3948" y="9145"/>
                  <a:pt x="3934" y="9151"/>
                  <a:pt x="3934" y="9166"/>
                </a:cubicBezTo>
                <a:cubicBezTo>
                  <a:pt x="3907" y="9273"/>
                  <a:pt x="3863" y="9461"/>
                  <a:pt x="3827" y="9648"/>
                </a:cubicBezTo>
                <a:cubicBezTo>
                  <a:pt x="3783" y="9835"/>
                  <a:pt x="3738" y="10040"/>
                  <a:pt x="3711" y="10192"/>
                </a:cubicBezTo>
                <a:cubicBezTo>
                  <a:pt x="3693" y="10344"/>
                  <a:pt x="3676" y="10504"/>
                  <a:pt x="3676" y="10656"/>
                </a:cubicBezTo>
                <a:lnTo>
                  <a:pt x="3560" y="10433"/>
                </a:lnTo>
                <a:lnTo>
                  <a:pt x="3426" y="10219"/>
                </a:lnTo>
                <a:cubicBezTo>
                  <a:pt x="3488" y="10147"/>
                  <a:pt x="3533" y="10067"/>
                  <a:pt x="3560" y="9969"/>
                </a:cubicBezTo>
                <a:cubicBezTo>
                  <a:pt x="3595" y="9817"/>
                  <a:pt x="3622" y="9666"/>
                  <a:pt x="3631" y="9505"/>
                </a:cubicBezTo>
                <a:cubicBezTo>
                  <a:pt x="3631" y="9327"/>
                  <a:pt x="3613" y="9148"/>
                  <a:pt x="3577" y="8970"/>
                </a:cubicBezTo>
                <a:cubicBezTo>
                  <a:pt x="3542" y="8783"/>
                  <a:pt x="3488" y="8604"/>
                  <a:pt x="3452" y="8488"/>
                </a:cubicBezTo>
                <a:cubicBezTo>
                  <a:pt x="3449" y="8481"/>
                  <a:pt x="3440" y="8478"/>
                  <a:pt x="3431" y="8478"/>
                </a:cubicBezTo>
                <a:cubicBezTo>
                  <a:pt x="3416" y="8478"/>
                  <a:pt x="3399" y="8486"/>
                  <a:pt x="3399" y="8497"/>
                </a:cubicBezTo>
                <a:cubicBezTo>
                  <a:pt x="3390" y="8613"/>
                  <a:pt x="3372" y="8809"/>
                  <a:pt x="3354" y="9006"/>
                </a:cubicBezTo>
                <a:cubicBezTo>
                  <a:pt x="3328" y="9202"/>
                  <a:pt x="3301" y="9398"/>
                  <a:pt x="3292" y="9541"/>
                </a:cubicBezTo>
                <a:cubicBezTo>
                  <a:pt x="3292" y="9701"/>
                  <a:pt x="3292" y="9853"/>
                  <a:pt x="3301" y="10014"/>
                </a:cubicBezTo>
                <a:lnTo>
                  <a:pt x="3167" y="9800"/>
                </a:lnTo>
                <a:lnTo>
                  <a:pt x="3015" y="9594"/>
                </a:lnTo>
                <a:cubicBezTo>
                  <a:pt x="3069" y="9523"/>
                  <a:pt x="3105" y="9434"/>
                  <a:pt x="3122" y="9336"/>
                </a:cubicBezTo>
                <a:cubicBezTo>
                  <a:pt x="3149" y="9184"/>
                  <a:pt x="3149" y="9023"/>
                  <a:pt x="3140" y="8863"/>
                </a:cubicBezTo>
                <a:cubicBezTo>
                  <a:pt x="3122" y="8675"/>
                  <a:pt x="3078" y="8497"/>
                  <a:pt x="3015" y="8328"/>
                </a:cubicBezTo>
                <a:cubicBezTo>
                  <a:pt x="2962" y="8167"/>
                  <a:pt x="2890" y="8015"/>
                  <a:pt x="2819" y="7864"/>
                </a:cubicBezTo>
                <a:cubicBezTo>
                  <a:pt x="2813" y="7857"/>
                  <a:pt x="2802" y="7851"/>
                  <a:pt x="2793" y="7851"/>
                </a:cubicBezTo>
                <a:cubicBezTo>
                  <a:pt x="2789" y="7851"/>
                  <a:pt x="2786" y="7852"/>
                  <a:pt x="2783" y="7855"/>
                </a:cubicBezTo>
                <a:cubicBezTo>
                  <a:pt x="2774" y="7864"/>
                  <a:pt x="2766" y="7873"/>
                  <a:pt x="2774" y="7881"/>
                </a:cubicBezTo>
                <a:cubicBezTo>
                  <a:pt x="2783" y="7997"/>
                  <a:pt x="2783" y="8194"/>
                  <a:pt x="2792" y="8390"/>
                </a:cubicBezTo>
                <a:cubicBezTo>
                  <a:pt x="2801" y="8586"/>
                  <a:pt x="2792" y="8791"/>
                  <a:pt x="2810" y="8943"/>
                </a:cubicBezTo>
                <a:cubicBezTo>
                  <a:pt x="2819" y="9095"/>
                  <a:pt x="2846" y="9255"/>
                  <a:pt x="2873" y="9407"/>
                </a:cubicBezTo>
                <a:cubicBezTo>
                  <a:pt x="2766" y="9282"/>
                  <a:pt x="2659" y="9148"/>
                  <a:pt x="2534" y="9032"/>
                </a:cubicBezTo>
                <a:cubicBezTo>
                  <a:pt x="2587" y="8943"/>
                  <a:pt x="2605" y="8854"/>
                  <a:pt x="2605" y="8756"/>
                </a:cubicBezTo>
                <a:cubicBezTo>
                  <a:pt x="2614" y="8595"/>
                  <a:pt x="2596" y="8435"/>
                  <a:pt x="2551" y="8283"/>
                </a:cubicBezTo>
                <a:cubicBezTo>
                  <a:pt x="2534" y="8194"/>
                  <a:pt x="2507" y="8105"/>
                  <a:pt x="2471" y="8024"/>
                </a:cubicBezTo>
                <a:cubicBezTo>
                  <a:pt x="2435" y="7935"/>
                  <a:pt x="2391" y="7846"/>
                  <a:pt x="2346" y="7757"/>
                </a:cubicBezTo>
                <a:cubicBezTo>
                  <a:pt x="2266" y="7605"/>
                  <a:pt x="2168" y="7462"/>
                  <a:pt x="2061" y="7328"/>
                </a:cubicBezTo>
                <a:cubicBezTo>
                  <a:pt x="2055" y="7322"/>
                  <a:pt x="2048" y="7316"/>
                  <a:pt x="2039" y="7316"/>
                </a:cubicBezTo>
                <a:cubicBezTo>
                  <a:pt x="2035" y="7316"/>
                  <a:pt x="2030" y="7317"/>
                  <a:pt x="2025" y="7319"/>
                </a:cubicBezTo>
                <a:cubicBezTo>
                  <a:pt x="2025" y="7328"/>
                  <a:pt x="2016" y="7337"/>
                  <a:pt x="2025" y="7346"/>
                </a:cubicBezTo>
                <a:cubicBezTo>
                  <a:pt x="2034" y="7409"/>
                  <a:pt x="2052" y="7480"/>
                  <a:pt x="2079" y="7560"/>
                </a:cubicBezTo>
                <a:cubicBezTo>
                  <a:pt x="2096" y="7650"/>
                  <a:pt x="2114" y="7748"/>
                  <a:pt x="2132" y="7846"/>
                </a:cubicBezTo>
                <a:cubicBezTo>
                  <a:pt x="2177" y="8042"/>
                  <a:pt x="2204" y="8247"/>
                  <a:pt x="2239" y="8390"/>
                </a:cubicBezTo>
                <a:lnTo>
                  <a:pt x="2302" y="8649"/>
                </a:lnTo>
                <a:cubicBezTo>
                  <a:pt x="2320" y="8720"/>
                  <a:pt x="2346" y="8783"/>
                  <a:pt x="2364" y="8854"/>
                </a:cubicBezTo>
                <a:lnTo>
                  <a:pt x="2177" y="8684"/>
                </a:lnTo>
                <a:cubicBezTo>
                  <a:pt x="2114" y="8631"/>
                  <a:pt x="2043" y="8577"/>
                  <a:pt x="1981" y="8524"/>
                </a:cubicBezTo>
                <a:cubicBezTo>
                  <a:pt x="2016" y="8435"/>
                  <a:pt x="2025" y="8345"/>
                  <a:pt x="2007" y="8247"/>
                </a:cubicBezTo>
                <a:cubicBezTo>
                  <a:pt x="1989" y="8087"/>
                  <a:pt x="1945" y="7935"/>
                  <a:pt x="1882" y="7783"/>
                </a:cubicBezTo>
                <a:cubicBezTo>
                  <a:pt x="1847" y="7703"/>
                  <a:pt x="1802" y="7623"/>
                  <a:pt x="1758" y="7542"/>
                </a:cubicBezTo>
                <a:cubicBezTo>
                  <a:pt x="1704" y="7462"/>
                  <a:pt x="1642" y="7373"/>
                  <a:pt x="1579" y="7302"/>
                </a:cubicBezTo>
                <a:cubicBezTo>
                  <a:pt x="1472" y="7159"/>
                  <a:pt x="1347" y="7034"/>
                  <a:pt x="1213" y="6918"/>
                </a:cubicBezTo>
                <a:cubicBezTo>
                  <a:pt x="1211" y="6915"/>
                  <a:pt x="1207" y="6914"/>
                  <a:pt x="1204" y="6914"/>
                </a:cubicBezTo>
                <a:cubicBezTo>
                  <a:pt x="1195" y="6914"/>
                  <a:pt x="1184" y="6921"/>
                  <a:pt x="1178" y="6927"/>
                </a:cubicBezTo>
                <a:cubicBezTo>
                  <a:pt x="1169" y="6936"/>
                  <a:pt x="1169" y="6945"/>
                  <a:pt x="1178" y="6954"/>
                </a:cubicBezTo>
                <a:cubicBezTo>
                  <a:pt x="1204" y="7007"/>
                  <a:pt x="1240" y="7079"/>
                  <a:pt x="1276" y="7159"/>
                </a:cubicBezTo>
                <a:lnTo>
                  <a:pt x="1383" y="7427"/>
                </a:lnTo>
                <a:lnTo>
                  <a:pt x="1588" y="7953"/>
                </a:lnTo>
                <a:cubicBezTo>
                  <a:pt x="1624" y="8042"/>
                  <a:pt x="1659" y="8122"/>
                  <a:pt x="1695" y="8194"/>
                </a:cubicBezTo>
                <a:cubicBezTo>
                  <a:pt x="1722" y="8256"/>
                  <a:pt x="1749" y="8319"/>
                  <a:pt x="1784" y="8381"/>
                </a:cubicBezTo>
                <a:lnTo>
                  <a:pt x="1633" y="8274"/>
                </a:lnTo>
                <a:lnTo>
                  <a:pt x="1472" y="8185"/>
                </a:lnTo>
                <a:cubicBezTo>
                  <a:pt x="1463" y="8149"/>
                  <a:pt x="1445" y="8122"/>
                  <a:pt x="1427" y="8096"/>
                </a:cubicBezTo>
                <a:cubicBezTo>
                  <a:pt x="1392" y="8051"/>
                  <a:pt x="1356" y="8015"/>
                  <a:pt x="1311" y="7989"/>
                </a:cubicBezTo>
                <a:cubicBezTo>
                  <a:pt x="1204" y="7899"/>
                  <a:pt x="1080" y="7837"/>
                  <a:pt x="946" y="7792"/>
                </a:cubicBezTo>
                <a:cubicBezTo>
                  <a:pt x="785" y="7739"/>
                  <a:pt x="625" y="7712"/>
                  <a:pt x="455" y="7712"/>
                </a:cubicBezTo>
                <a:cubicBezTo>
                  <a:pt x="430" y="7710"/>
                  <a:pt x="404" y="7710"/>
                  <a:pt x="379" y="7710"/>
                </a:cubicBezTo>
                <a:cubicBezTo>
                  <a:pt x="262" y="7710"/>
                  <a:pt x="144" y="7726"/>
                  <a:pt x="27" y="7748"/>
                </a:cubicBezTo>
                <a:cubicBezTo>
                  <a:pt x="0" y="7748"/>
                  <a:pt x="9" y="7792"/>
                  <a:pt x="27" y="7801"/>
                </a:cubicBezTo>
                <a:cubicBezTo>
                  <a:pt x="152" y="7837"/>
                  <a:pt x="277" y="7890"/>
                  <a:pt x="402" y="7944"/>
                </a:cubicBezTo>
                <a:cubicBezTo>
                  <a:pt x="553" y="8006"/>
                  <a:pt x="696" y="8078"/>
                  <a:pt x="821" y="8122"/>
                </a:cubicBezTo>
                <a:cubicBezTo>
                  <a:pt x="1038" y="8200"/>
                  <a:pt x="1242" y="8251"/>
                  <a:pt x="1362" y="8251"/>
                </a:cubicBezTo>
                <a:cubicBezTo>
                  <a:pt x="1380" y="8251"/>
                  <a:pt x="1396" y="8250"/>
                  <a:pt x="1410" y="8247"/>
                </a:cubicBezTo>
                <a:lnTo>
                  <a:pt x="1570" y="8345"/>
                </a:lnTo>
                <a:cubicBezTo>
                  <a:pt x="1615" y="8381"/>
                  <a:pt x="1668" y="8417"/>
                  <a:pt x="1722" y="8452"/>
                </a:cubicBezTo>
                <a:cubicBezTo>
                  <a:pt x="1650" y="8444"/>
                  <a:pt x="1588" y="8444"/>
                  <a:pt x="1517" y="8444"/>
                </a:cubicBezTo>
                <a:cubicBezTo>
                  <a:pt x="1436" y="8452"/>
                  <a:pt x="1365" y="8461"/>
                  <a:pt x="1285" y="8479"/>
                </a:cubicBezTo>
                <a:cubicBezTo>
                  <a:pt x="1204" y="8497"/>
                  <a:pt x="1133" y="8515"/>
                  <a:pt x="1053" y="8551"/>
                </a:cubicBezTo>
                <a:cubicBezTo>
                  <a:pt x="972" y="8586"/>
                  <a:pt x="901" y="8622"/>
                  <a:pt x="821" y="8667"/>
                </a:cubicBezTo>
                <a:cubicBezTo>
                  <a:pt x="749" y="8711"/>
                  <a:pt x="678" y="8756"/>
                  <a:pt x="616" y="8791"/>
                </a:cubicBezTo>
                <a:cubicBezTo>
                  <a:pt x="562" y="8836"/>
                  <a:pt x="509" y="8881"/>
                  <a:pt x="473" y="8907"/>
                </a:cubicBezTo>
                <a:cubicBezTo>
                  <a:pt x="457" y="8923"/>
                  <a:pt x="455" y="8953"/>
                  <a:pt x="468" y="8953"/>
                </a:cubicBezTo>
                <a:cubicBezTo>
                  <a:pt x="469" y="8953"/>
                  <a:pt x="471" y="8953"/>
                  <a:pt x="473" y="8952"/>
                </a:cubicBezTo>
                <a:cubicBezTo>
                  <a:pt x="580" y="8925"/>
                  <a:pt x="696" y="8898"/>
                  <a:pt x="812" y="8881"/>
                </a:cubicBezTo>
                <a:lnTo>
                  <a:pt x="1035" y="8836"/>
                </a:lnTo>
                <a:cubicBezTo>
                  <a:pt x="1106" y="8827"/>
                  <a:pt x="1178" y="8818"/>
                  <a:pt x="1249" y="8800"/>
                </a:cubicBezTo>
                <a:cubicBezTo>
                  <a:pt x="1401" y="8765"/>
                  <a:pt x="1543" y="8738"/>
                  <a:pt x="1668" y="8702"/>
                </a:cubicBezTo>
                <a:cubicBezTo>
                  <a:pt x="1758" y="8684"/>
                  <a:pt x="1838" y="8649"/>
                  <a:pt x="1918" y="8595"/>
                </a:cubicBezTo>
                <a:cubicBezTo>
                  <a:pt x="1981" y="8649"/>
                  <a:pt x="2043" y="8693"/>
                  <a:pt x="2105" y="8747"/>
                </a:cubicBezTo>
                <a:lnTo>
                  <a:pt x="2284" y="8916"/>
                </a:lnTo>
                <a:cubicBezTo>
                  <a:pt x="2221" y="8898"/>
                  <a:pt x="2159" y="8890"/>
                  <a:pt x="2088" y="8881"/>
                </a:cubicBezTo>
                <a:cubicBezTo>
                  <a:pt x="2007" y="8872"/>
                  <a:pt x="1936" y="8872"/>
                  <a:pt x="1856" y="8872"/>
                </a:cubicBezTo>
                <a:cubicBezTo>
                  <a:pt x="1686" y="8881"/>
                  <a:pt x="1526" y="8916"/>
                  <a:pt x="1365" y="8970"/>
                </a:cubicBezTo>
                <a:cubicBezTo>
                  <a:pt x="1285" y="9006"/>
                  <a:pt x="1204" y="9032"/>
                  <a:pt x="1133" y="9059"/>
                </a:cubicBezTo>
                <a:cubicBezTo>
                  <a:pt x="1071" y="9095"/>
                  <a:pt x="1008" y="9122"/>
                  <a:pt x="964" y="9148"/>
                </a:cubicBezTo>
                <a:cubicBezTo>
                  <a:pt x="946" y="9157"/>
                  <a:pt x="937" y="9193"/>
                  <a:pt x="955" y="9193"/>
                </a:cubicBezTo>
                <a:cubicBezTo>
                  <a:pt x="1035" y="9184"/>
                  <a:pt x="1169" y="9184"/>
                  <a:pt x="1320" y="9184"/>
                </a:cubicBezTo>
                <a:lnTo>
                  <a:pt x="1766" y="9184"/>
                </a:lnTo>
                <a:cubicBezTo>
                  <a:pt x="1927" y="9184"/>
                  <a:pt x="2079" y="9166"/>
                  <a:pt x="2204" y="9157"/>
                </a:cubicBezTo>
                <a:cubicBezTo>
                  <a:pt x="2293" y="9148"/>
                  <a:pt x="2382" y="9130"/>
                  <a:pt x="2462" y="9086"/>
                </a:cubicBezTo>
                <a:cubicBezTo>
                  <a:pt x="2578" y="9202"/>
                  <a:pt x="2676" y="9327"/>
                  <a:pt x="2783" y="9452"/>
                </a:cubicBezTo>
                <a:cubicBezTo>
                  <a:pt x="2650" y="9398"/>
                  <a:pt x="2507" y="9362"/>
                  <a:pt x="2355" y="9345"/>
                </a:cubicBezTo>
                <a:cubicBezTo>
                  <a:pt x="2313" y="9342"/>
                  <a:pt x="2270" y="9341"/>
                  <a:pt x="2228" y="9341"/>
                </a:cubicBezTo>
                <a:cubicBezTo>
                  <a:pt x="2101" y="9341"/>
                  <a:pt x="1974" y="9351"/>
                  <a:pt x="1847" y="9371"/>
                </a:cubicBezTo>
                <a:cubicBezTo>
                  <a:pt x="1704" y="9389"/>
                  <a:pt x="1561" y="9425"/>
                  <a:pt x="1419" y="9469"/>
                </a:cubicBezTo>
                <a:cubicBezTo>
                  <a:pt x="1401" y="9478"/>
                  <a:pt x="1392" y="9514"/>
                  <a:pt x="1410" y="9514"/>
                </a:cubicBezTo>
                <a:lnTo>
                  <a:pt x="1775" y="9568"/>
                </a:lnTo>
                <a:cubicBezTo>
                  <a:pt x="1918" y="9603"/>
                  <a:pt x="2088" y="9630"/>
                  <a:pt x="2221" y="9648"/>
                </a:cubicBezTo>
                <a:cubicBezTo>
                  <a:pt x="2364" y="9666"/>
                  <a:pt x="2507" y="9675"/>
                  <a:pt x="2659" y="9675"/>
                </a:cubicBezTo>
                <a:cubicBezTo>
                  <a:pt x="2683" y="9680"/>
                  <a:pt x="2709" y="9682"/>
                  <a:pt x="2735" y="9682"/>
                </a:cubicBezTo>
                <a:cubicBezTo>
                  <a:pt x="2802" y="9682"/>
                  <a:pt x="2871" y="9667"/>
                  <a:pt x="2935" y="9648"/>
                </a:cubicBezTo>
                <a:lnTo>
                  <a:pt x="3078" y="9844"/>
                </a:lnTo>
                <a:lnTo>
                  <a:pt x="3212" y="10049"/>
                </a:lnTo>
                <a:cubicBezTo>
                  <a:pt x="3087" y="9978"/>
                  <a:pt x="2944" y="9924"/>
                  <a:pt x="2801" y="9898"/>
                </a:cubicBezTo>
                <a:cubicBezTo>
                  <a:pt x="2632" y="9862"/>
                  <a:pt x="2462" y="9844"/>
                  <a:pt x="2293" y="9844"/>
                </a:cubicBezTo>
                <a:cubicBezTo>
                  <a:pt x="2141" y="9853"/>
                  <a:pt x="1998" y="9862"/>
                  <a:pt x="1847" y="9889"/>
                </a:cubicBezTo>
                <a:cubicBezTo>
                  <a:pt x="1829" y="9889"/>
                  <a:pt x="1811" y="9915"/>
                  <a:pt x="1829" y="9924"/>
                </a:cubicBezTo>
                <a:cubicBezTo>
                  <a:pt x="1909" y="9951"/>
                  <a:pt x="2043" y="9996"/>
                  <a:pt x="2195" y="10040"/>
                </a:cubicBezTo>
                <a:cubicBezTo>
                  <a:pt x="2337" y="10094"/>
                  <a:pt x="2489" y="10139"/>
                  <a:pt x="2641" y="10183"/>
                </a:cubicBezTo>
                <a:cubicBezTo>
                  <a:pt x="2783" y="10219"/>
                  <a:pt x="2926" y="10246"/>
                  <a:pt x="3069" y="10263"/>
                </a:cubicBezTo>
                <a:cubicBezTo>
                  <a:pt x="3106" y="10270"/>
                  <a:pt x="3143" y="10273"/>
                  <a:pt x="3178" y="10273"/>
                </a:cubicBezTo>
                <a:cubicBezTo>
                  <a:pt x="3235" y="10273"/>
                  <a:pt x="3290" y="10266"/>
                  <a:pt x="3345" y="10254"/>
                </a:cubicBezTo>
                <a:lnTo>
                  <a:pt x="3470" y="10469"/>
                </a:lnTo>
                <a:lnTo>
                  <a:pt x="3586" y="10683"/>
                </a:lnTo>
                <a:cubicBezTo>
                  <a:pt x="3461" y="10602"/>
                  <a:pt x="3328" y="10540"/>
                  <a:pt x="3185" y="10486"/>
                </a:cubicBezTo>
                <a:cubicBezTo>
                  <a:pt x="3024" y="10442"/>
                  <a:pt x="2855" y="10406"/>
                  <a:pt x="2685" y="10388"/>
                </a:cubicBezTo>
                <a:cubicBezTo>
                  <a:pt x="2534" y="10379"/>
                  <a:pt x="2382" y="10370"/>
                  <a:pt x="2239" y="10370"/>
                </a:cubicBezTo>
                <a:cubicBezTo>
                  <a:pt x="2212" y="10370"/>
                  <a:pt x="2195" y="10406"/>
                  <a:pt x="2212" y="10415"/>
                </a:cubicBezTo>
                <a:cubicBezTo>
                  <a:pt x="2293" y="10451"/>
                  <a:pt x="2418" y="10513"/>
                  <a:pt x="2569" y="10576"/>
                </a:cubicBezTo>
                <a:cubicBezTo>
                  <a:pt x="2712" y="10647"/>
                  <a:pt x="2855" y="10701"/>
                  <a:pt x="2998" y="10754"/>
                </a:cubicBezTo>
                <a:cubicBezTo>
                  <a:pt x="3131" y="10808"/>
                  <a:pt x="3274" y="10852"/>
                  <a:pt x="3417" y="10879"/>
                </a:cubicBezTo>
                <a:cubicBezTo>
                  <a:pt x="3484" y="10899"/>
                  <a:pt x="3551" y="10909"/>
                  <a:pt x="3618" y="10909"/>
                </a:cubicBezTo>
                <a:cubicBezTo>
                  <a:pt x="3640" y="10909"/>
                  <a:pt x="3662" y="10908"/>
                  <a:pt x="3684" y="10906"/>
                </a:cubicBezTo>
                <a:cubicBezTo>
                  <a:pt x="3756" y="11048"/>
                  <a:pt x="3818" y="11209"/>
                  <a:pt x="3881" y="11361"/>
                </a:cubicBezTo>
                <a:cubicBezTo>
                  <a:pt x="3765" y="11263"/>
                  <a:pt x="3640" y="11182"/>
                  <a:pt x="3506" y="11120"/>
                </a:cubicBezTo>
                <a:cubicBezTo>
                  <a:pt x="3345" y="11048"/>
                  <a:pt x="3185" y="10995"/>
                  <a:pt x="3015" y="10968"/>
                </a:cubicBezTo>
                <a:cubicBezTo>
                  <a:pt x="2873" y="10941"/>
                  <a:pt x="2721" y="10915"/>
                  <a:pt x="2578" y="10906"/>
                </a:cubicBezTo>
                <a:cubicBezTo>
                  <a:pt x="2551" y="10906"/>
                  <a:pt x="2534" y="10932"/>
                  <a:pt x="2551" y="10941"/>
                </a:cubicBezTo>
                <a:cubicBezTo>
                  <a:pt x="2623" y="10986"/>
                  <a:pt x="2739" y="11057"/>
                  <a:pt x="2882" y="11138"/>
                </a:cubicBezTo>
                <a:cubicBezTo>
                  <a:pt x="3024" y="11218"/>
                  <a:pt x="3167" y="11298"/>
                  <a:pt x="3292" y="11361"/>
                </a:cubicBezTo>
                <a:cubicBezTo>
                  <a:pt x="3556" y="11485"/>
                  <a:pt x="3806" y="11586"/>
                  <a:pt x="3933" y="11586"/>
                </a:cubicBezTo>
                <a:cubicBezTo>
                  <a:pt x="3943" y="11586"/>
                  <a:pt x="3952" y="11585"/>
                  <a:pt x="3961" y="11584"/>
                </a:cubicBezTo>
                <a:lnTo>
                  <a:pt x="4032" y="11816"/>
                </a:lnTo>
                <a:lnTo>
                  <a:pt x="4095" y="12057"/>
                </a:lnTo>
                <a:cubicBezTo>
                  <a:pt x="3988" y="11949"/>
                  <a:pt x="3881" y="11851"/>
                  <a:pt x="3747" y="11771"/>
                </a:cubicBezTo>
                <a:cubicBezTo>
                  <a:pt x="3604" y="11691"/>
                  <a:pt x="3452" y="11619"/>
                  <a:pt x="3283" y="11566"/>
                </a:cubicBezTo>
                <a:cubicBezTo>
                  <a:pt x="3149" y="11530"/>
                  <a:pt x="2998" y="11494"/>
                  <a:pt x="2855" y="11459"/>
                </a:cubicBezTo>
                <a:cubicBezTo>
                  <a:pt x="2837" y="11459"/>
                  <a:pt x="2810" y="11486"/>
                  <a:pt x="2828" y="11494"/>
                </a:cubicBezTo>
                <a:cubicBezTo>
                  <a:pt x="2890" y="11548"/>
                  <a:pt x="3006" y="11628"/>
                  <a:pt x="3131" y="11726"/>
                </a:cubicBezTo>
                <a:cubicBezTo>
                  <a:pt x="3256" y="11816"/>
                  <a:pt x="3390" y="11914"/>
                  <a:pt x="3506" y="11994"/>
                </a:cubicBezTo>
                <a:cubicBezTo>
                  <a:pt x="3774" y="12155"/>
                  <a:pt x="4032" y="12297"/>
                  <a:pt x="4139" y="12297"/>
                </a:cubicBezTo>
                <a:cubicBezTo>
                  <a:pt x="4148" y="12333"/>
                  <a:pt x="4157" y="12369"/>
                  <a:pt x="4157" y="12404"/>
                </a:cubicBezTo>
                <a:lnTo>
                  <a:pt x="3096" y="12404"/>
                </a:lnTo>
                <a:cubicBezTo>
                  <a:pt x="2846" y="13065"/>
                  <a:pt x="2721" y="13769"/>
                  <a:pt x="2730" y="14474"/>
                </a:cubicBezTo>
                <a:cubicBezTo>
                  <a:pt x="2730" y="16294"/>
                  <a:pt x="3497" y="17811"/>
                  <a:pt x="4550" y="18274"/>
                </a:cubicBezTo>
                <a:lnTo>
                  <a:pt x="5879" y="18274"/>
                </a:lnTo>
                <a:cubicBezTo>
                  <a:pt x="6923" y="17811"/>
                  <a:pt x="7690" y="16285"/>
                  <a:pt x="7690" y="14474"/>
                </a:cubicBezTo>
                <a:cubicBezTo>
                  <a:pt x="7699" y="13769"/>
                  <a:pt x="7574" y="13065"/>
                  <a:pt x="7324" y="12404"/>
                </a:cubicBezTo>
                <a:lnTo>
                  <a:pt x="6120" y="12404"/>
                </a:lnTo>
                <a:cubicBezTo>
                  <a:pt x="6138" y="12324"/>
                  <a:pt x="6156" y="12244"/>
                  <a:pt x="6173" y="12172"/>
                </a:cubicBezTo>
                <a:cubicBezTo>
                  <a:pt x="6176" y="12173"/>
                  <a:pt x="6179" y="12173"/>
                  <a:pt x="6182" y="12173"/>
                </a:cubicBezTo>
                <a:cubicBezTo>
                  <a:pt x="6294" y="12173"/>
                  <a:pt x="6564" y="12006"/>
                  <a:pt x="6851" y="11789"/>
                </a:cubicBezTo>
                <a:cubicBezTo>
                  <a:pt x="7101" y="11593"/>
                  <a:pt x="7449" y="11236"/>
                  <a:pt x="7610" y="11084"/>
                </a:cubicBezTo>
                <a:cubicBezTo>
                  <a:pt x="7617" y="11069"/>
                  <a:pt x="7605" y="11047"/>
                  <a:pt x="7584" y="11047"/>
                </a:cubicBezTo>
                <a:cubicBezTo>
                  <a:pt x="7581" y="11047"/>
                  <a:pt x="7578" y="11047"/>
                  <a:pt x="7574" y="11048"/>
                </a:cubicBezTo>
                <a:cubicBezTo>
                  <a:pt x="7235" y="11164"/>
                  <a:pt x="6914" y="11334"/>
                  <a:pt x="6619" y="11530"/>
                </a:cubicBezTo>
                <a:cubicBezTo>
                  <a:pt x="6477" y="11637"/>
                  <a:pt x="6352" y="11762"/>
                  <a:pt x="6245" y="11896"/>
                </a:cubicBezTo>
                <a:cubicBezTo>
                  <a:pt x="6298" y="11700"/>
                  <a:pt x="6352" y="11503"/>
                  <a:pt x="6423" y="11316"/>
                </a:cubicBezTo>
                <a:cubicBezTo>
                  <a:pt x="6429" y="11317"/>
                  <a:pt x="6436" y="11318"/>
                  <a:pt x="6443" y="11318"/>
                </a:cubicBezTo>
                <a:cubicBezTo>
                  <a:pt x="6563" y="11318"/>
                  <a:pt x="6833" y="11179"/>
                  <a:pt x="7128" y="10977"/>
                </a:cubicBezTo>
                <a:cubicBezTo>
                  <a:pt x="7405" y="10772"/>
                  <a:pt x="7672" y="10549"/>
                  <a:pt x="7931" y="10317"/>
                </a:cubicBezTo>
                <a:cubicBezTo>
                  <a:pt x="7946" y="10302"/>
                  <a:pt x="7935" y="10279"/>
                  <a:pt x="7909" y="10279"/>
                </a:cubicBezTo>
                <a:cubicBezTo>
                  <a:pt x="7905" y="10279"/>
                  <a:pt x="7900" y="10280"/>
                  <a:pt x="7895" y="10281"/>
                </a:cubicBezTo>
                <a:cubicBezTo>
                  <a:pt x="7788" y="10308"/>
                  <a:pt x="7610" y="10370"/>
                  <a:pt x="7422" y="10451"/>
                </a:cubicBezTo>
                <a:cubicBezTo>
                  <a:pt x="7244" y="10522"/>
                  <a:pt x="7074" y="10611"/>
                  <a:pt x="6914" y="10709"/>
                </a:cubicBezTo>
                <a:cubicBezTo>
                  <a:pt x="6762" y="10808"/>
                  <a:pt x="6628" y="10924"/>
                  <a:pt x="6512" y="11048"/>
                </a:cubicBezTo>
                <a:cubicBezTo>
                  <a:pt x="6575" y="10861"/>
                  <a:pt x="6655" y="10665"/>
                  <a:pt x="6727" y="10478"/>
                </a:cubicBezTo>
                <a:cubicBezTo>
                  <a:pt x="6736" y="10480"/>
                  <a:pt x="6747" y="10481"/>
                  <a:pt x="6760" y="10481"/>
                </a:cubicBezTo>
                <a:cubicBezTo>
                  <a:pt x="6887" y="10481"/>
                  <a:pt x="7158" y="10362"/>
                  <a:pt x="7458" y="10192"/>
                </a:cubicBezTo>
                <a:cubicBezTo>
                  <a:pt x="7744" y="9996"/>
                  <a:pt x="8029" y="9782"/>
                  <a:pt x="8297" y="9559"/>
                </a:cubicBezTo>
                <a:cubicBezTo>
                  <a:pt x="8314" y="9541"/>
                  <a:pt x="8297" y="9514"/>
                  <a:pt x="8270" y="9514"/>
                </a:cubicBezTo>
                <a:cubicBezTo>
                  <a:pt x="8163" y="9550"/>
                  <a:pt x="7975" y="9603"/>
                  <a:pt x="7788" y="9666"/>
                </a:cubicBezTo>
                <a:cubicBezTo>
                  <a:pt x="7601" y="9737"/>
                  <a:pt x="7422" y="9808"/>
                  <a:pt x="7253" y="9907"/>
                </a:cubicBezTo>
                <a:cubicBezTo>
                  <a:pt x="7101" y="9996"/>
                  <a:pt x="6958" y="10103"/>
                  <a:pt x="6834" y="10219"/>
                </a:cubicBezTo>
                <a:cubicBezTo>
                  <a:pt x="6914" y="10031"/>
                  <a:pt x="6994" y="9844"/>
                  <a:pt x="7083" y="9666"/>
                </a:cubicBezTo>
                <a:cubicBezTo>
                  <a:pt x="7094" y="9668"/>
                  <a:pt x="7107" y="9670"/>
                  <a:pt x="7122" y="9670"/>
                </a:cubicBezTo>
                <a:cubicBezTo>
                  <a:pt x="7253" y="9670"/>
                  <a:pt x="7528" y="9567"/>
                  <a:pt x="7824" y="9407"/>
                </a:cubicBezTo>
                <a:cubicBezTo>
                  <a:pt x="7993" y="9318"/>
                  <a:pt x="8154" y="9211"/>
                  <a:pt x="8306" y="9104"/>
                </a:cubicBezTo>
                <a:cubicBezTo>
                  <a:pt x="8457" y="8997"/>
                  <a:pt x="8609" y="8881"/>
                  <a:pt x="8698" y="8809"/>
                </a:cubicBezTo>
                <a:cubicBezTo>
                  <a:pt x="8714" y="8801"/>
                  <a:pt x="8702" y="8772"/>
                  <a:pt x="8680" y="8772"/>
                </a:cubicBezTo>
                <a:cubicBezTo>
                  <a:pt x="8677" y="8772"/>
                  <a:pt x="8674" y="8773"/>
                  <a:pt x="8671" y="8774"/>
                </a:cubicBezTo>
                <a:cubicBezTo>
                  <a:pt x="8314" y="8845"/>
                  <a:pt x="7975" y="8961"/>
                  <a:pt x="7645" y="9113"/>
                </a:cubicBezTo>
                <a:cubicBezTo>
                  <a:pt x="7485" y="9193"/>
                  <a:pt x="7342" y="9291"/>
                  <a:pt x="7208" y="9407"/>
                </a:cubicBezTo>
                <a:cubicBezTo>
                  <a:pt x="7297" y="9229"/>
                  <a:pt x="7387" y="9041"/>
                  <a:pt x="7485" y="8872"/>
                </a:cubicBezTo>
                <a:cubicBezTo>
                  <a:pt x="7498" y="8877"/>
                  <a:pt x="7516" y="8879"/>
                  <a:pt x="7537" y="8879"/>
                </a:cubicBezTo>
                <a:cubicBezTo>
                  <a:pt x="7670" y="8879"/>
                  <a:pt x="7942" y="8787"/>
                  <a:pt x="8234" y="8649"/>
                </a:cubicBezTo>
                <a:cubicBezTo>
                  <a:pt x="8546" y="8479"/>
                  <a:pt x="8841" y="8301"/>
                  <a:pt x="9126" y="8096"/>
                </a:cubicBezTo>
                <a:cubicBezTo>
                  <a:pt x="9150" y="8088"/>
                  <a:pt x="9132" y="8058"/>
                  <a:pt x="9115" y="8058"/>
                </a:cubicBezTo>
                <a:cubicBezTo>
                  <a:pt x="9112" y="8058"/>
                  <a:pt x="9110" y="8059"/>
                  <a:pt x="9108" y="8060"/>
                </a:cubicBezTo>
                <a:cubicBezTo>
                  <a:pt x="8752" y="8113"/>
                  <a:pt x="8404" y="8212"/>
                  <a:pt x="8065" y="8345"/>
                </a:cubicBezTo>
                <a:cubicBezTo>
                  <a:pt x="7904" y="8417"/>
                  <a:pt x="7752" y="8515"/>
                  <a:pt x="7619" y="8622"/>
                </a:cubicBezTo>
                <a:cubicBezTo>
                  <a:pt x="7717" y="8444"/>
                  <a:pt x="7815" y="8265"/>
                  <a:pt x="7913" y="8087"/>
                </a:cubicBezTo>
                <a:cubicBezTo>
                  <a:pt x="7933" y="8097"/>
                  <a:pt x="7961" y="8102"/>
                  <a:pt x="7996" y="8102"/>
                </a:cubicBezTo>
                <a:cubicBezTo>
                  <a:pt x="8137" y="8102"/>
                  <a:pt x="8393" y="8022"/>
                  <a:pt x="8671" y="7908"/>
                </a:cubicBezTo>
                <a:cubicBezTo>
                  <a:pt x="8975" y="7783"/>
                  <a:pt x="9403" y="7525"/>
                  <a:pt x="9590" y="7418"/>
                </a:cubicBezTo>
                <a:cubicBezTo>
                  <a:pt x="9608" y="7409"/>
                  <a:pt x="9599" y="7373"/>
                  <a:pt x="9572" y="7373"/>
                </a:cubicBezTo>
                <a:cubicBezTo>
                  <a:pt x="9465" y="7382"/>
                  <a:pt x="9269" y="7409"/>
                  <a:pt x="9073" y="7444"/>
                </a:cubicBezTo>
                <a:cubicBezTo>
                  <a:pt x="8885" y="7480"/>
                  <a:pt x="8698" y="7534"/>
                  <a:pt x="8520" y="7596"/>
                </a:cubicBezTo>
                <a:cubicBezTo>
                  <a:pt x="8359" y="7667"/>
                  <a:pt x="8198" y="7748"/>
                  <a:pt x="8056" y="7846"/>
                </a:cubicBezTo>
                <a:cubicBezTo>
                  <a:pt x="8163" y="7676"/>
                  <a:pt x="8270" y="7507"/>
                  <a:pt x="8377" y="7337"/>
                </a:cubicBezTo>
                <a:cubicBezTo>
                  <a:pt x="8398" y="7347"/>
                  <a:pt x="8430" y="7352"/>
                  <a:pt x="8471" y="7352"/>
                </a:cubicBezTo>
                <a:cubicBezTo>
                  <a:pt x="8617" y="7352"/>
                  <a:pt x="8874" y="7292"/>
                  <a:pt x="9153" y="7195"/>
                </a:cubicBezTo>
                <a:cubicBezTo>
                  <a:pt x="9305" y="7141"/>
                  <a:pt x="9492" y="7061"/>
                  <a:pt x="9662" y="6980"/>
                </a:cubicBezTo>
                <a:cubicBezTo>
                  <a:pt x="9831" y="6900"/>
                  <a:pt x="9983" y="6838"/>
                  <a:pt x="10081" y="6793"/>
                </a:cubicBezTo>
                <a:cubicBezTo>
                  <a:pt x="10108" y="6784"/>
                  <a:pt x="10090" y="6749"/>
                  <a:pt x="10063" y="6749"/>
                </a:cubicBezTo>
                <a:cubicBezTo>
                  <a:pt x="9902" y="6749"/>
                  <a:pt x="9742" y="6749"/>
                  <a:pt x="9572" y="6766"/>
                </a:cubicBezTo>
                <a:cubicBezTo>
                  <a:pt x="9385" y="6784"/>
                  <a:pt x="9198" y="6820"/>
                  <a:pt x="9019" y="6873"/>
                </a:cubicBezTo>
                <a:cubicBezTo>
                  <a:pt x="8850" y="6927"/>
                  <a:pt x="8689" y="7007"/>
                  <a:pt x="8537" y="7096"/>
                </a:cubicBezTo>
                <a:cubicBezTo>
                  <a:pt x="8627" y="6972"/>
                  <a:pt x="8707" y="6856"/>
                  <a:pt x="8796" y="6731"/>
                </a:cubicBezTo>
                <a:cubicBezTo>
                  <a:pt x="8903" y="6722"/>
                  <a:pt x="9126" y="6499"/>
                  <a:pt x="9358" y="6231"/>
                </a:cubicBezTo>
                <a:cubicBezTo>
                  <a:pt x="9412" y="6169"/>
                  <a:pt x="9474" y="6097"/>
                  <a:pt x="9528" y="6008"/>
                </a:cubicBezTo>
                <a:lnTo>
                  <a:pt x="9697" y="5776"/>
                </a:lnTo>
                <a:cubicBezTo>
                  <a:pt x="9795" y="5633"/>
                  <a:pt x="9902" y="5509"/>
                  <a:pt x="10009" y="5384"/>
                </a:cubicBezTo>
                <a:cubicBezTo>
                  <a:pt x="10018" y="5375"/>
                  <a:pt x="10018" y="5357"/>
                  <a:pt x="10009" y="5348"/>
                </a:cubicBezTo>
                <a:cubicBezTo>
                  <a:pt x="10001" y="5339"/>
                  <a:pt x="9992" y="5339"/>
                  <a:pt x="9983" y="5339"/>
                </a:cubicBezTo>
                <a:cubicBezTo>
                  <a:pt x="9822" y="5410"/>
                  <a:pt x="9670" y="5500"/>
                  <a:pt x="9537" y="5607"/>
                </a:cubicBezTo>
                <a:cubicBezTo>
                  <a:pt x="9447" y="5660"/>
                  <a:pt x="9367" y="5732"/>
                  <a:pt x="9287" y="5794"/>
                </a:cubicBezTo>
                <a:cubicBezTo>
                  <a:pt x="9224" y="5856"/>
                  <a:pt x="9153" y="5928"/>
                  <a:pt x="9091" y="5999"/>
                </a:cubicBezTo>
                <a:cubicBezTo>
                  <a:pt x="8868" y="6267"/>
                  <a:pt x="8734" y="6534"/>
                  <a:pt x="8734" y="6659"/>
                </a:cubicBezTo>
                <a:cubicBezTo>
                  <a:pt x="8645" y="6775"/>
                  <a:pt x="8555" y="6909"/>
                  <a:pt x="8466" y="7025"/>
                </a:cubicBezTo>
                <a:cubicBezTo>
                  <a:pt x="8502" y="6856"/>
                  <a:pt x="8520" y="6686"/>
                  <a:pt x="8529" y="6508"/>
                </a:cubicBezTo>
                <a:cubicBezTo>
                  <a:pt x="8537" y="6338"/>
                  <a:pt x="8529" y="6115"/>
                  <a:pt x="8520" y="5901"/>
                </a:cubicBezTo>
                <a:cubicBezTo>
                  <a:pt x="8511" y="5696"/>
                  <a:pt x="8511" y="5491"/>
                  <a:pt x="8511" y="5366"/>
                </a:cubicBezTo>
                <a:cubicBezTo>
                  <a:pt x="8502" y="5348"/>
                  <a:pt x="8493" y="5339"/>
                  <a:pt x="8484" y="5339"/>
                </a:cubicBezTo>
                <a:cubicBezTo>
                  <a:pt x="8466" y="5339"/>
                  <a:pt x="8457" y="5348"/>
                  <a:pt x="8457" y="5357"/>
                </a:cubicBezTo>
                <a:cubicBezTo>
                  <a:pt x="8386" y="5535"/>
                  <a:pt x="8332" y="5705"/>
                  <a:pt x="8279" y="5892"/>
                </a:cubicBezTo>
                <a:cubicBezTo>
                  <a:pt x="8225" y="6088"/>
                  <a:pt x="8190" y="6285"/>
                  <a:pt x="8172" y="6490"/>
                </a:cubicBezTo>
                <a:cubicBezTo>
                  <a:pt x="8154" y="6882"/>
                  <a:pt x="8225" y="7203"/>
                  <a:pt x="8297" y="7275"/>
                </a:cubicBezTo>
                <a:cubicBezTo>
                  <a:pt x="8190" y="7444"/>
                  <a:pt x="8083" y="7614"/>
                  <a:pt x="7975" y="7783"/>
                </a:cubicBezTo>
                <a:cubicBezTo>
                  <a:pt x="7993" y="7614"/>
                  <a:pt x="8002" y="7435"/>
                  <a:pt x="8002" y="7266"/>
                </a:cubicBezTo>
                <a:cubicBezTo>
                  <a:pt x="7993" y="7061"/>
                  <a:pt x="7975" y="6864"/>
                  <a:pt x="7949" y="6668"/>
                </a:cubicBezTo>
                <a:cubicBezTo>
                  <a:pt x="7922" y="6454"/>
                  <a:pt x="7895" y="6258"/>
                  <a:pt x="7877" y="6142"/>
                </a:cubicBezTo>
                <a:cubicBezTo>
                  <a:pt x="7877" y="6124"/>
                  <a:pt x="7868" y="6115"/>
                  <a:pt x="7851" y="6115"/>
                </a:cubicBezTo>
                <a:cubicBezTo>
                  <a:pt x="7842" y="6124"/>
                  <a:pt x="7833" y="6124"/>
                  <a:pt x="7833" y="6142"/>
                </a:cubicBezTo>
                <a:cubicBezTo>
                  <a:pt x="7726" y="6508"/>
                  <a:pt x="7663" y="6882"/>
                  <a:pt x="7654" y="7266"/>
                </a:cubicBezTo>
                <a:cubicBezTo>
                  <a:pt x="7654" y="7658"/>
                  <a:pt x="7735" y="7971"/>
                  <a:pt x="7824" y="8042"/>
                </a:cubicBezTo>
                <a:cubicBezTo>
                  <a:pt x="7717" y="8212"/>
                  <a:pt x="7619" y="8390"/>
                  <a:pt x="7529" y="8559"/>
                </a:cubicBezTo>
                <a:cubicBezTo>
                  <a:pt x="7538" y="8390"/>
                  <a:pt x="7538" y="8220"/>
                  <a:pt x="7529" y="8042"/>
                </a:cubicBezTo>
                <a:cubicBezTo>
                  <a:pt x="7512" y="7712"/>
                  <a:pt x="7396" y="7168"/>
                  <a:pt x="7351" y="6936"/>
                </a:cubicBezTo>
                <a:cubicBezTo>
                  <a:pt x="7351" y="6918"/>
                  <a:pt x="7342" y="6909"/>
                  <a:pt x="7324" y="6909"/>
                </a:cubicBezTo>
                <a:cubicBezTo>
                  <a:pt x="7315" y="6909"/>
                  <a:pt x="7297" y="6918"/>
                  <a:pt x="7297" y="6936"/>
                </a:cubicBezTo>
                <a:cubicBezTo>
                  <a:pt x="7226" y="7302"/>
                  <a:pt x="7190" y="7676"/>
                  <a:pt x="7190" y="8060"/>
                </a:cubicBezTo>
                <a:cubicBezTo>
                  <a:pt x="7217" y="8444"/>
                  <a:pt x="7315" y="8756"/>
                  <a:pt x="7405" y="8827"/>
                </a:cubicBezTo>
                <a:cubicBezTo>
                  <a:pt x="7306" y="9006"/>
                  <a:pt x="7217" y="9184"/>
                  <a:pt x="7128" y="9362"/>
                </a:cubicBezTo>
                <a:cubicBezTo>
                  <a:pt x="7137" y="9193"/>
                  <a:pt x="7128" y="9014"/>
                  <a:pt x="7110" y="8845"/>
                </a:cubicBezTo>
                <a:cubicBezTo>
                  <a:pt x="7048" y="8470"/>
                  <a:pt x="6967" y="8105"/>
                  <a:pt x="6869" y="7748"/>
                </a:cubicBezTo>
                <a:cubicBezTo>
                  <a:pt x="6863" y="7735"/>
                  <a:pt x="6851" y="7726"/>
                  <a:pt x="6842" y="7726"/>
                </a:cubicBezTo>
                <a:cubicBezTo>
                  <a:pt x="6839" y="7726"/>
                  <a:pt x="6836" y="7727"/>
                  <a:pt x="6834" y="7730"/>
                </a:cubicBezTo>
                <a:cubicBezTo>
                  <a:pt x="6825" y="7730"/>
                  <a:pt x="6816" y="7739"/>
                  <a:pt x="6816" y="7748"/>
                </a:cubicBezTo>
                <a:cubicBezTo>
                  <a:pt x="6798" y="7864"/>
                  <a:pt x="6771" y="8069"/>
                  <a:pt x="6753" y="8274"/>
                </a:cubicBezTo>
                <a:cubicBezTo>
                  <a:pt x="6744" y="8470"/>
                  <a:pt x="6744" y="8675"/>
                  <a:pt x="6753" y="8872"/>
                </a:cubicBezTo>
                <a:cubicBezTo>
                  <a:pt x="6798" y="9255"/>
                  <a:pt x="6914" y="9568"/>
                  <a:pt x="7003" y="9630"/>
                </a:cubicBezTo>
                <a:cubicBezTo>
                  <a:pt x="6914" y="9808"/>
                  <a:pt x="6834" y="9987"/>
                  <a:pt x="6753" y="10174"/>
                </a:cubicBezTo>
                <a:cubicBezTo>
                  <a:pt x="6753" y="9996"/>
                  <a:pt x="6735" y="9826"/>
                  <a:pt x="6709" y="9657"/>
                </a:cubicBezTo>
                <a:cubicBezTo>
                  <a:pt x="6673" y="9461"/>
                  <a:pt x="6619" y="9264"/>
                  <a:pt x="6566" y="9077"/>
                </a:cubicBezTo>
                <a:cubicBezTo>
                  <a:pt x="6512" y="8872"/>
                  <a:pt x="6450" y="8684"/>
                  <a:pt x="6414" y="8568"/>
                </a:cubicBezTo>
                <a:cubicBezTo>
                  <a:pt x="6414" y="8559"/>
                  <a:pt x="6396" y="8551"/>
                  <a:pt x="6388" y="8551"/>
                </a:cubicBezTo>
                <a:cubicBezTo>
                  <a:pt x="6379" y="8551"/>
                  <a:pt x="6370" y="8559"/>
                  <a:pt x="6370" y="8568"/>
                </a:cubicBezTo>
                <a:cubicBezTo>
                  <a:pt x="6325" y="8943"/>
                  <a:pt x="6316" y="9318"/>
                  <a:pt x="6361" y="9701"/>
                </a:cubicBezTo>
                <a:cubicBezTo>
                  <a:pt x="6423" y="10085"/>
                  <a:pt x="6548" y="10379"/>
                  <a:pt x="6637" y="10442"/>
                </a:cubicBezTo>
                <a:cubicBezTo>
                  <a:pt x="6566" y="10629"/>
                  <a:pt x="6495" y="10816"/>
                  <a:pt x="6423" y="11004"/>
                </a:cubicBezTo>
                <a:cubicBezTo>
                  <a:pt x="6405" y="10834"/>
                  <a:pt x="6388" y="10656"/>
                  <a:pt x="6343" y="10486"/>
                </a:cubicBezTo>
                <a:cubicBezTo>
                  <a:pt x="6298" y="10290"/>
                  <a:pt x="6245" y="10103"/>
                  <a:pt x="6173" y="9915"/>
                </a:cubicBezTo>
                <a:cubicBezTo>
                  <a:pt x="6164" y="9871"/>
                  <a:pt x="6147" y="9835"/>
                  <a:pt x="6138" y="9791"/>
                </a:cubicBezTo>
                <a:cubicBezTo>
                  <a:pt x="6164" y="9675"/>
                  <a:pt x="6182" y="9568"/>
                  <a:pt x="6200" y="9487"/>
                </a:cubicBezTo>
                <a:cubicBezTo>
                  <a:pt x="6206" y="9462"/>
                  <a:pt x="6190" y="9437"/>
                  <a:pt x="6174" y="9437"/>
                </a:cubicBezTo>
                <a:cubicBezTo>
                  <a:pt x="6168" y="9437"/>
                  <a:pt x="6161" y="9441"/>
                  <a:pt x="6156" y="9452"/>
                </a:cubicBezTo>
                <a:cubicBezTo>
                  <a:pt x="6129" y="9496"/>
                  <a:pt x="6093" y="9550"/>
                  <a:pt x="6066" y="9594"/>
                </a:cubicBezTo>
                <a:cubicBezTo>
                  <a:pt x="6040" y="9523"/>
                  <a:pt x="6022" y="9461"/>
                  <a:pt x="6004" y="9416"/>
                </a:cubicBezTo>
                <a:cubicBezTo>
                  <a:pt x="5997" y="9403"/>
                  <a:pt x="5991" y="9395"/>
                  <a:pt x="5981" y="9395"/>
                </a:cubicBezTo>
                <a:cubicBezTo>
                  <a:pt x="5977" y="9395"/>
                  <a:pt x="5973" y="9396"/>
                  <a:pt x="5968" y="9398"/>
                </a:cubicBezTo>
                <a:cubicBezTo>
                  <a:pt x="5959" y="9398"/>
                  <a:pt x="5950" y="9407"/>
                  <a:pt x="5950" y="9416"/>
                </a:cubicBezTo>
                <a:cubicBezTo>
                  <a:pt x="5941" y="9550"/>
                  <a:pt x="5941" y="9684"/>
                  <a:pt x="5941" y="9817"/>
                </a:cubicBezTo>
                <a:cubicBezTo>
                  <a:pt x="5834" y="9996"/>
                  <a:pt x="5745" y="10183"/>
                  <a:pt x="5656" y="10370"/>
                </a:cubicBezTo>
                <a:cubicBezTo>
                  <a:pt x="5647" y="10344"/>
                  <a:pt x="5638" y="10317"/>
                  <a:pt x="5629" y="10290"/>
                </a:cubicBezTo>
                <a:cubicBezTo>
                  <a:pt x="5620" y="10281"/>
                  <a:pt x="5611" y="10272"/>
                  <a:pt x="5594" y="10272"/>
                </a:cubicBezTo>
                <a:cubicBezTo>
                  <a:pt x="5585" y="10272"/>
                  <a:pt x="5576" y="10290"/>
                  <a:pt x="5576" y="10299"/>
                </a:cubicBezTo>
                <a:cubicBezTo>
                  <a:pt x="5576" y="10379"/>
                  <a:pt x="5576" y="10460"/>
                  <a:pt x="5576" y="10540"/>
                </a:cubicBezTo>
                <a:cubicBezTo>
                  <a:pt x="5549" y="10611"/>
                  <a:pt x="5522" y="10674"/>
                  <a:pt x="5486" y="10745"/>
                </a:cubicBezTo>
                <a:cubicBezTo>
                  <a:pt x="5406" y="10986"/>
                  <a:pt x="5335" y="11236"/>
                  <a:pt x="5290" y="11486"/>
                </a:cubicBezTo>
                <a:cubicBezTo>
                  <a:pt x="5255" y="11173"/>
                  <a:pt x="5237" y="10852"/>
                  <a:pt x="5219" y="10540"/>
                </a:cubicBezTo>
                <a:cubicBezTo>
                  <a:pt x="5326" y="10513"/>
                  <a:pt x="5531" y="10130"/>
                  <a:pt x="5727" y="9630"/>
                </a:cubicBezTo>
                <a:cubicBezTo>
                  <a:pt x="5888" y="9202"/>
                  <a:pt x="6084" y="8444"/>
                  <a:pt x="6173" y="8122"/>
                </a:cubicBezTo>
                <a:cubicBezTo>
                  <a:pt x="6180" y="8097"/>
                  <a:pt x="6163" y="8076"/>
                  <a:pt x="6147" y="8076"/>
                </a:cubicBezTo>
                <a:cubicBezTo>
                  <a:pt x="6140" y="8076"/>
                  <a:pt x="6134" y="8079"/>
                  <a:pt x="6129" y="8087"/>
                </a:cubicBezTo>
                <a:cubicBezTo>
                  <a:pt x="5852" y="8488"/>
                  <a:pt x="5611" y="8916"/>
                  <a:pt x="5415" y="9362"/>
                </a:cubicBezTo>
                <a:cubicBezTo>
                  <a:pt x="5326" y="9594"/>
                  <a:pt x="5246" y="9844"/>
                  <a:pt x="5192" y="10094"/>
                </a:cubicBezTo>
                <a:cubicBezTo>
                  <a:pt x="5174" y="9773"/>
                  <a:pt x="5156" y="9461"/>
                  <a:pt x="5147" y="9139"/>
                </a:cubicBezTo>
                <a:cubicBezTo>
                  <a:pt x="5255" y="9113"/>
                  <a:pt x="5478" y="8747"/>
                  <a:pt x="5692" y="8256"/>
                </a:cubicBezTo>
                <a:cubicBezTo>
                  <a:pt x="5781" y="8033"/>
                  <a:pt x="5879" y="7748"/>
                  <a:pt x="5968" y="7471"/>
                </a:cubicBezTo>
                <a:cubicBezTo>
                  <a:pt x="6057" y="7195"/>
                  <a:pt x="6156" y="6963"/>
                  <a:pt x="6200" y="6811"/>
                </a:cubicBezTo>
                <a:cubicBezTo>
                  <a:pt x="6213" y="6785"/>
                  <a:pt x="6198" y="6764"/>
                  <a:pt x="6182" y="6764"/>
                </a:cubicBezTo>
                <a:cubicBezTo>
                  <a:pt x="6176" y="6764"/>
                  <a:pt x="6170" y="6768"/>
                  <a:pt x="6164" y="6775"/>
                </a:cubicBezTo>
                <a:cubicBezTo>
                  <a:pt x="6075" y="6882"/>
                  <a:pt x="5924" y="7070"/>
                  <a:pt x="5781" y="7284"/>
                </a:cubicBezTo>
                <a:cubicBezTo>
                  <a:pt x="5736" y="7337"/>
                  <a:pt x="5701" y="7391"/>
                  <a:pt x="5665" y="7453"/>
                </a:cubicBezTo>
                <a:cubicBezTo>
                  <a:pt x="5638" y="7516"/>
                  <a:pt x="5602" y="7569"/>
                  <a:pt x="5567" y="7632"/>
                </a:cubicBezTo>
                <a:cubicBezTo>
                  <a:pt x="5504" y="7748"/>
                  <a:pt x="5442" y="7864"/>
                  <a:pt x="5397" y="7971"/>
                </a:cubicBezTo>
                <a:cubicBezTo>
                  <a:pt x="5290" y="8203"/>
                  <a:pt x="5210" y="8452"/>
                  <a:pt x="5147" y="8693"/>
                </a:cubicBezTo>
                <a:cubicBezTo>
                  <a:pt x="5147" y="8381"/>
                  <a:pt x="5139" y="8060"/>
                  <a:pt x="5139" y="7748"/>
                </a:cubicBezTo>
                <a:cubicBezTo>
                  <a:pt x="5192" y="7730"/>
                  <a:pt x="5272" y="7632"/>
                  <a:pt x="5371" y="7480"/>
                </a:cubicBezTo>
                <a:cubicBezTo>
                  <a:pt x="5504" y="7293"/>
                  <a:pt x="5620" y="7096"/>
                  <a:pt x="5718" y="6900"/>
                </a:cubicBezTo>
                <a:cubicBezTo>
                  <a:pt x="5745" y="6847"/>
                  <a:pt x="5772" y="6793"/>
                  <a:pt x="5799" y="6740"/>
                </a:cubicBezTo>
                <a:lnTo>
                  <a:pt x="5888" y="6561"/>
                </a:lnTo>
                <a:cubicBezTo>
                  <a:pt x="5950" y="6436"/>
                  <a:pt x="6013" y="6302"/>
                  <a:pt x="6066" y="6178"/>
                </a:cubicBezTo>
                <a:cubicBezTo>
                  <a:pt x="6129" y="6053"/>
                  <a:pt x="6191" y="5928"/>
                  <a:pt x="6245" y="5821"/>
                </a:cubicBezTo>
                <a:cubicBezTo>
                  <a:pt x="6298" y="5714"/>
                  <a:pt x="6343" y="5624"/>
                  <a:pt x="6379" y="5553"/>
                </a:cubicBezTo>
                <a:cubicBezTo>
                  <a:pt x="6392" y="5526"/>
                  <a:pt x="6380" y="5499"/>
                  <a:pt x="6362" y="5499"/>
                </a:cubicBezTo>
                <a:cubicBezTo>
                  <a:pt x="6356" y="5499"/>
                  <a:pt x="6349" y="5502"/>
                  <a:pt x="6343" y="5509"/>
                </a:cubicBezTo>
                <a:cubicBezTo>
                  <a:pt x="6236" y="5607"/>
                  <a:pt x="6066" y="5776"/>
                  <a:pt x="5897" y="5972"/>
                </a:cubicBezTo>
                <a:cubicBezTo>
                  <a:pt x="5727" y="6169"/>
                  <a:pt x="5576" y="6383"/>
                  <a:pt x="5442" y="6606"/>
                </a:cubicBezTo>
                <a:cubicBezTo>
                  <a:pt x="5406" y="6659"/>
                  <a:pt x="5379" y="6722"/>
                  <a:pt x="5344" y="6784"/>
                </a:cubicBezTo>
                <a:cubicBezTo>
                  <a:pt x="5317" y="6847"/>
                  <a:pt x="5290" y="6909"/>
                  <a:pt x="5263" y="6972"/>
                </a:cubicBezTo>
                <a:cubicBezTo>
                  <a:pt x="5219" y="7088"/>
                  <a:pt x="5174" y="7203"/>
                  <a:pt x="5147" y="7302"/>
                </a:cubicBezTo>
                <a:cubicBezTo>
                  <a:pt x="5165" y="6980"/>
                  <a:pt x="5165" y="6668"/>
                  <a:pt x="5210" y="6356"/>
                </a:cubicBezTo>
                <a:cubicBezTo>
                  <a:pt x="5317" y="6338"/>
                  <a:pt x="5576" y="6008"/>
                  <a:pt x="5879" y="5580"/>
                </a:cubicBezTo>
                <a:cubicBezTo>
                  <a:pt x="6129" y="5205"/>
                  <a:pt x="6512" y="4572"/>
                  <a:pt x="6682" y="4304"/>
                </a:cubicBezTo>
                <a:cubicBezTo>
                  <a:pt x="6696" y="4275"/>
                  <a:pt x="6687" y="4246"/>
                  <a:pt x="6669" y="4246"/>
                </a:cubicBezTo>
                <a:cubicBezTo>
                  <a:pt x="6665" y="4246"/>
                  <a:pt x="6660" y="4247"/>
                  <a:pt x="6655" y="4251"/>
                </a:cubicBezTo>
                <a:cubicBezTo>
                  <a:pt x="6548" y="4340"/>
                  <a:pt x="6352" y="4492"/>
                  <a:pt x="6156" y="4679"/>
                </a:cubicBezTo>
                <a:cubicBezTo>
                  <a:pt x="5968" y="4857"/>
                  <a:pt x="5799" y="5045"/>
                  <a:pt x="5638" y="5250"/>
                </a:cubicBezTo>
                <a:cubicBezTo>
                  <a:pt x="5495" y="5464"/>
                  <a:pt x="5371" y="5687"/>
                  <a:pt x="5263" y="5910"/>
                </a:cubicBezTo>
                <a:lnTo>
                  <a:pt x="5335" y="5446"/>
                </a:lnTo>
                <a:lnTo>
                  <a:pt x="5379" y="5214"/>
                </a:lnTo>
                <a:lnTo>
                  <a:pt x="5433" y="4982"/>
                </a:lnTo>
                <a:cubicBezTo>
                  <a:pt x="5486" y="4982"/>
                  <a:pt x="5594" y="4902"/>
                  <a:pt x="5718" y="4777"/>
                </a:cubicBezTo>
                <a:cubicBezTo>
                  <a:pt x="5852" y="4652"/>
                  <a:pt x="6013" y="4474"/>
                  <a:pt x="6182" y="4277"/>
                </a:cubicBezTo>
                <a:cubicBezTo>
                  <a:pt x="6325" y="4108"/>
                  <a:pt x="6503" y="3867"/>
                  <a:pt x="6682" y="3644"/>
                </a:cubicBezTo>
                <a:cubicBezTo>
                  <a:pt x="6851" y="3421"/>
                  <a:pt x="7012" y="3216"/>
                  <a:pt x="7110" y="3082"/>
                </a:cubicBezTo>
                <a:cubicBezTo>
                  <a:pt x="7131" y="3061"/>
                  <a:pt x="7119" y="3029"/>
                  <a:pt x="7100" y="3029"/>
                </a:cubicBezTo>
                <a:cubicBezTo>
                  <a:pt x="7095" y="3029"/>
                  <a:pt x="7089" y="3032"/>
                  <a:pt x="7083" y="3037"/>
                </a:cubicBezTo>
                <a:cubicBezTo>
                  <a:pt x="6958" y="3109"/>
                  <a:pt x="6762" y="3251"/>
                  <a:pt x="6548" y="3403"/>
                </a:cubicBezTo>
                <a:cubicBezTo>
                  <a:pt x="6343" y="3564"/>
                  <a:pt x="6147" y="3742"/>
                  <a:pt x="5968" y="3929"/>
                </a:cubicBezTo>
                <a:cubicBezTo>
                  <a:pt x="5808" y="4126"/>
                  <a:pt x="5656" y="4331"/>
                  <a:pt x="5522" y="4545"/>
                </a:cubicBezTo>
                <a:lnTo>
                  <a:pt x="5656" y="4090"/>
                </a:lnTo>
                <a:lnTo>
                  <a:pt x="5718" y="3858"/>
                </a:lnTo>
                <a:lnTo>
                  <a:pt x="5799" y="3635"/>
                </a:lnTo>
                <a:cubicBezTo>
                  <a:pt x="5802" y="3636"/>
                  <a:pt x="5806" y="3636"/>
                  <a:pt x="5809" y="3636"/>
                </a:cubicBezTo>
                <a:cubicBezTo>
                  <a:pt x="5926" y="3636"/>
                  <a:pt x="6247" y="3365"/>
                  <a:pt x="6611" y="3011"/>
                </a:cubicBezTo>
                <a:cubicBezTo>
                  <a:pt x="6941" y="2698"/>
                  <a:pt x="7422" y="2136"/>
                  <a:pt x="7654" y="1904"/>
                </a:cubicBezTo>
                <a:cubicBezTo>
                  <a:pt x="7678" y="1881"/>
                  <a:pt x="7667" y="1849"/>
                  <a:pt x="7645" y="1849"/>
                </a:cubicBezTo>
                <a:cubicBezTo>
                  <a:pt x="7642" y="1849"/>
                  <a:pt x="7639" y="1850"/>
                  <a:pt x="7636" y="1851"/>
                </a:cubicBezTo>
                <a:cubicBezTo>
                  <a:pt x="7440" y="1949"/>
                  <a:pt x="7253" y="2056"/>
                  <a:pt x="7066" y="2181"/>
                </a:cubicBezTo>
                <a:cubicBezTo>
                  <a:pt x="6958" y="2252"/>
                  <a:pt x="6842" y="2324"/>
                  <a:pt x="6735" y="2404"/>
                </a:cubicBezTo>
                <a:cubicBezTo>
                  <a:pt x="6628" y="2484"/>
                  <a:pt x="6530" y="2565"/>
                  <a:pt x="6441" y="2645"/>
                </a:cubicBezTo>
                <a:cubicBezTo>
                  <a:pt x="6343" y="2734"/>
                  <a:pt x="6254" y="2832"/>
                  <a:pt x="6164" y="2939"/>
                </a:cubicBezTo>
                <a:cubicBezTo>
                  <a:pt x="6084" y="3037"/>
                  <a:pt x="6004" y="3136"/>
                  <a:pt x="5941" y="3216"/>
                </a:cubicBezTo>
                <a:cubicBezTo>
                  <a:pt x="6031" y="3002"/>
                  <a:pt x="6111" y="2779"/>
                  <a:pt x="6200" y="2573"/>
                </a:cubicBezTo>
                <a:cubicBezTo>
                  <a:pt x="6307" y="2475"/>
                  <a:pt x="6388" y="2350"/>
                  <a:pt x="6450" y="2226"/>
                </a:cubicBezTo>
                <a:cubicBezTo>
                  <a:pt x="6557" y="2047"/>
                  <a:pt x="6682" y="1815"/>
                  <a:pt x="6807" y="1557"/>
                </a:cubicBezTo>
                <a:cubicBezTo>
                  <a:pt x="6869" y="1449"/>
                  <a:pt x="6923" y="1316"/>
                  <a:pt x="6994" y="1173"/>
                </a:cubicBezTo>
                <a:lnTo>
                  <a:pt x="7083" y="959"/>
                </a:lnTo>
                <a:cubicBezTo>
                  <a:pt x="7119" y="887"/>
                  <a:pt x="7146" y="816"/>
                  <a:pt x="7181" y="745"/>
                </a:cubicBezTo>
                <a:cubicBezTo>
                  <a:pt x="7306" y="468"/>
                  <a:pt x="7431" y="201"/>
                  <a:pt x="7512" y="40"/>
                </a:cubicBezTo>
                <a:cubicBezTo>
                  <a:pt x="7523" y="16"/>
                  <a:pt x="7516" y="0"/>
                  <a:pt x="750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"/>
          <p:cNvSpPr/>
          <p:nvPr/>
        </p:nvSpPr>
        <p:spPr>
          <a:xfrm>
            <a:off x="713104" y="211494"/>
            <a:ext cx="762621" cy="866860"/>
          </a:xfrm>
          <a:custGeom>
            <a:rect b="b" l="l" r="r" t="t"/>
            <a:pathLst>
              <a:path extrusionOk="0" h="7860" w="6915">
                <a:moveTo>
                  <a:pt x="3390" y="0"/>
                </a:moveTo>
                <a:lnTo>
                  <a:pt x="3390" y="4657"/>
                </a:lnTo>
                <a:lnTo>
                  <a:pt x="2775" y="4657"/>
                </a:lnTo>
                <a:lnTo>
                  <a:pt x="2775" y="5049"/>
                </a:lnTo>
                <a:lnTo>
                  <a:pt x="0" y="7859"/>
                </a:lnTo>
                <a:lnTo>
                  <a:pt x="6914" y="7859"/>
                </a:lnTo>
                <a:lnTo>
                  <a:pt x="4122" y="5040"/>
                </a:lnTo>
                <a:lnTo>
                  <a:pt x="4122" y="4657"/>
                </a:lnTo>
                <a:lnTo>
                  <a:pt x="3497" y="4657"/>
                </a:lnTo>
                <a:lnTo>
                  <a:pt x="349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1: Wee (2016) - “Work-in-Life…”</a:t>
            </a:r>
            <a:endParaRPr/>
          </a:p>
        </p:txBody>
      </p:sp>
      <p:grpSp>
        <p:nvGrpSpPr>
          <p:cNvPr id="565" name="Google Shape;565;p35"/>
          <p:cNvGrpSpPr/>
          <p:nvPr/>
        </p:nvGrpSpPr>
        <p:grpSpPr>
          <a:xfrm>
            <a:off x="4572012" y="1388566"/>
            <a:ext cx="2742010" cy="3366935"/>
            <a:chOff x="2208324" y="1959350"/>
            <a:chExt cx="1332301" cy="1089905"/>
          </a:xfrm>
        </p:grpSpPr>
        <p:sp>
          <p:nvSpPr>
            <p:cNvPr id="566" name="Google Shape;566;p35"/>
            <p:cNvSpPr/>
            <p:nvPr/>
          </p:nvSpPr>
          <p:spPr>
            <a:xfrm>
              <a:off x="2208324" y="2244355"/>
              <a:ext cx="1332300" cy="804900"/>
            </a:xfrm>
            <a:prstGeom prst="rect">
              <a:avLst/>
            </a:prstGeom>
            <a:solidFill>
              <a:srgbClr val="D6DBE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en"/>
                <a:t>E</a:t>
              </a:r>
              <a:r>
                <a:rPr lang="en"/>
                <a:t>nforcement of behavioural norms through social expectations and cultural values</a:t>
              </a:r>
              <a:endParaRPr/>
            </a:p>
            <a:p>
              <a:pPr indent="-317500" lvl="0" marL="45720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en"/>
                <a:t>Offering work after hours</a:t>
              </a:r>
              <a:endParaRPr/>
            </a:p>
            <a:p>
              <a:pPr indent="-317500" lvl="0" marL="45720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en"/>
                <a:t>Instill</a:t>
              </a:r>
              <a:r>
                <a:rPr lang="en"/>
                <a:t> a sense of responsibility in employees</a:t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208325" y="19593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Normative Control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5"/>
          <p:cNvGrpSpPr/>
          <p:nvPr/>
        </p:nvGrpSpPr>
        <p:grpSpPr>
          <a:xfrm>
            <a:off x="1829988" y="1388566"/>
            <a:ext cx="2742009" cy="3366931"/>
            <a:chOff x="2208324" y="1959350"/>
            <a:chExt cx="1332301" cy="1089904"/>
          </a:xfrm>
        </p:grpSpPr>
        <p:sp>
          <p:nvSpPr>
            <p:cNvPr id="569" name="Google Shape;569;p35"/>
            <p:cNvSpPr/>
            <p:nvPr/>
          </p:nvSpPr>
          <p:spPr>
            <a:xfrm>
              <a:off x="2208324" y="2244354"/>
              <a:ext cx="1332300" cy="804900"/>
            </a:xfrm>
            <a:prstGeom prst="rect">
              <a:avLst/>
            </a:prstGeom>
            <a:solidFill>
              <a:srgbClr val="D6DBE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en"/>
                <a:t>M</a:t>
              </a:r>
              <a:r>
                <a:rPr lang="en"/>
                <a:t>ethods companies use to ensure workers are aligned with their goals</a:t>
              </a:r>
              <a:endParaRPr/>
            </a:p>
            <a:p>
              <a:pPr indent="-317500" lvl="0" marL="45720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en"/>
                <a:t>“creates a virtual office” (Wee, 2016, p.17)</a:t>
              </a:r>
              <a:endParaRPr/>
            </a:p>
            <a:p>
              <a:pPr indent="-317500" lvl="0" marL="457200" marR="139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en"/>
                <a:t>Obscure the distinction between work and leisure time</a:t>
              </a: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2208325" y="19593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rgbClr val="445D7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</a:rPr>
                <a:t>Organisational control through technological tools.</a:t>
              </a:r>
              <a:endParaRPr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1: Wee (2016)</a:t>
            </a:r>
            <a:endParaRPr/>
          </a:p>
        </p:txBody>
      </p:sp>
      <p:sp>
        <p:nvSpPr>
          <p:cNvPr id="576" name="Google Shape;576;p36"/>
          <p:cNvSpPr txBox="1"/>
          <p:nvPr/>
        </p:nvSpPr>
        <p:spPr>
          <a:xfrm>
            <a:off x="716250" y="1220750"/>
            <a:ext cx="7704000" cy="3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/>
              <a:t>Evaluation:</a:t>
            </a:r>
            <a:endParaRPr b="1" sz="2200" u="sng"/>
          </a:p>
          <a:p>
            <a:pPr indent="-355600" lvl="0" marL="457200" marR="1397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</a:t>
            </a:r>
            <a:r>
              <a:rPr lang="en" sz="2000"/>
              <a:t>isuse of digital technology</a:t>
            </a:r>
            <a:endParaRPr sz="2000"/>
          </a:p>
          <a:p>
            <a:pPr indent="-355600" lvl="0" marL="457200" marR="1397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Personal work ethic may prompt voluntarily working during leisure time</a:t>
            </a:r>
            <a:endParaRPr sz="2000"/>
          </a:p>
          <a:p>
            <a:pPr indent="-355600" lvl="0" marL="457200" marR="1397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Misrepresentation of other organisational control tools beyond communication technologies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139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-house Apprenticeship Plan Project Proposal by Slidesgo">
  <a:themeElements>
    <a:clrScheme name="Simple Light">
      <a:dk1>
        <a:srgbClr val="00111D"/>
      </a:dk1>
      <a:lt1>
        <a:srgbClr val="D9E0EB"/>
      </a:lt1>
      <a:dk2>
        <a:srgbClr val="37475C"/>
      </a:dk2>
      <a:lt2>
        <a:srgbClr val="697A90"/>
      </a:lt2>
      <a:accent1>
        <a:srgbClr val="899AAF"/>
      </a:accent1>
      <a:accent2>
        <a:srgbClr val="A2B5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11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